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9.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5" r:id="rId2"/>
    <p:sldId id="313" r:id="rId3"/>
    <p:sldId id="319" r:id="rId4"/>
    <p:sldId id="266" r:id="rId5"/>
    <p:sldId id="311" r:id="rId6"/>
    <p:sldId id="312" r:id="rId7"/>
    <p:sldId id="285" r:id="rId8"/>
    <p:sldId id="332" r:id="rId9"/>
    <p:sldId id="295" r:id="rId10"/>
    <p:sldId id="310" r:id="rId11"/>
    <p:sldId id="337" r:id="rId12"/>
    <p:sldId id="308" r:id="rId13"/>
    <p:sldId id="333" r:id="rId14"/>
    <p:sldId id="292" r:id="rId15"/>
    <p:sldId id="284" r:id="rId16"/>
    <p:sldId id="326" r:id="rId17"/>
    <p:sldId id="287" r:id="rId18"/>
    <p:sldId id="302" r:id="rId19"/>
    <p:sldId id="334" r:id="rId20"/>
    <p:sldId id="325" r:id="rId21"/>
    <p:sldId id="328" r:id="rId22"/>
    <p:sldId id="339" r:id="rId23"/>
    <p:sldId id="272" r:id="rId24"/>
    <p:sldId id="297" r:id="rId25"/>
    <p:sldId id="335" r:id="rId26"/>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8" autoAdjust="0"/>
    <p:restoredTop sz="95672" autoAdjust="0"/>
  </p:normalViewPr>
  <p:slideViewPr>
    <p:cSldViewPr>
      <p:cViewPr varScale="1">
        <p:scale>
          <a:sx n="79" d="100"/>
          <a:sy n="79" d="100"/>
        </p:scale>
        <p:origin x="1044" y="66"/>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accent2">
                  <a:lumMod val="20000"/>
                  <a:lumOff val="80000"/>
                </a:schemeClr>
              </a:solidFill>
              <a:prstDash val="solid"/>
              <a:round/>
              <a:tailEnd type="arrow"/>
            </a:ln>
            <a:effectLst/>
          </c:spPr>
          <c:marker>
            <c:symbol val="none"/>
          </c:marker>
          <c:cat>
            <c:numRef>
              <c:f>Sheet1!$A$2:$A$7</c:f>
              <c:numCache>
                <c:formatCode>General</c:formatCode>
                <c:ptCount val="6"/>
                <c:pt idx="0">
                  <c:v>2001</c:v>
                </c:pt>
                <c:pt idx="1">
                  <c:v>2005</c:v>
                </c:pt>
                <c:pt idx="2">
                  <c:v>2008</c:v>
                </c:pt>
                <c:pt idx="3">
                  <c:v>2011</c:v>
                </c:pt>
                <c:pt idx="4">
                  <c:v>2014</c:v>
                </c:pt>
                <c:pt idx="5">
                  <c:v>2017</c:v>
                </c:pt>
              </c:numCache>
            </c:numRef>
          </c:cat>
          <c:val>
            <c:numRef>
              <c:f>Sheet1!$B$2:$B$7</c:f>
              <c:numCache>
                <c:formatCode>General</c:formatCode>
                <c:ptCount val="6"/>
                <c:pt idx="0">
                  <c:v>4.3</c:v>
                </c:pt>
                <c:pt idx="1">
                  <c:v>2.5</c:v>
                </c:pt>
                <c:pt idx="2">
                  <c:v>3.5</c:v>
                </c:pt>
                <c:pt idx="3">
                  <c:v>4.5</c:v>
                </c:pt>
                <c:pt idx="4">
                  <c:v>2.5</c:v>
                </c:pt>
                <c:pt idx="5">
                  <c:v>6</c:v>
                </c:pt>
              </c:numCache>
            </c:numRef>
          </c:val>
          <c:smooth val="1"/>
          <c:extLst>
            <c:ext xmlns:c16="http://schemas.microsoft.com/office/drawing/2014/chart" uri="{C3380CC4-5D6E-409C-BE32-E72D297353CC}">
              <c16:uniqueId val="{00000000-D909-4A0F-8FE1-7F7A92ED7A96}"/>
            </c:ext>
          </c:extLst>
        </c:ser>
        <c:ser>
          <c:idx val="1"/>
          <c:order val="1"/>
          <c:tx>
            <c:strRef>
              <c:f>Sheet1!$C$1</c:f>
              <c:strCache>
                <c:ptCount val="1"/>
                <c:pt idx="0">
                  <c:v>系列 2</c:v>
                </c:pt>
              </c:strCache>
            </c:strRef>
          </c:tx>
          <c:spPr>
            <a:ln w="28575" cap="rnd" cmpd="sng" algn="ctr">
              <a:solidFill>
                <a:schemeClr val="accent1"/>
              </a:solidFill>
              <a:prstDash val="solid"/>
              <a:round/>
              <a:tailEnd type="arrow"/>
            </a:ln>
            <a:effectLst/>
          </c:spPr>
          <c:marker>
            <c:symbol val="none"/>
          </c:marker>
          <c:cat>
            <c:numRef>
              <c:f>Sheet1!$A$2:$A$7</c:f>
              <c:numCache>
                <c:formatCode>General</c:formatCode>
                <c:ptCount val="6"/>
                <c:pt idx="0">
                  <c:v>2001</c:v>
                </c:pt>
                <c:pt idx="1">
                  <c:v>2005</c:v>
                </c:pt>
                <c:pt idx="2">
                  <c:v>2008</c:v>
                </c:pt>
                <c:pt idx="3">
                  <c:v>2011</c:v>
                </c:pt>
                <c:pt idx="4">
                  <c:v>2014</c:v>
                </c:pt>
                <c:pt idx="5">
                  <c:v>2017</c:v>
                </c:pt>
              </c:numCache>
            </c:numRef>
          </c:cat>
          <c:val>
            <c:numRef>
              <c:f>Sheet1!$C$2:$C$7</c:f>
              <c:numCache>
                <c:formatCode>General</c:formatCode>
                <c:ptCount val="6"/>
                <c:pt idx="0">
                  <c:v>2.4</c:v>
                </c:pt>
                <c:pt idx="1">
                  <c:v>4.4000000000000004</c:v>
                </c:pt>
                <c:pt idx="2">
                  <c:v>1.8</c:v>
                </c:pt>
                <c:pt idx="3">
                  <c:v>2.8</c:v>
                </c:pt>
                <c:pt idx="4">
                  <c:v>5</c:v>
                </c:pt>
                <c:pt idx="5">
                  <c:v>4</c:v>
                </c:pt>
              </c:numCache>
            </c:numRef>
          </c:val>
          <c:smooth val="1"/>
          <c:extLst>
            <c:ext xmlns:c16="http://schemas.microsoft.com/office/drawing/2014/chart" uri="{C3380CC4-5D6E-409C-BE32-E72D297353CC}">
              <c16:uniqueId val="{00000001-D909-4A0F-8FE1-7F7A92ED7A96}"/>
            </c:ext>
          </c:extLst>
        </c:ser>
        <c:ser>
          <c:idx val="3"/>
          <c:order val="2"/>
          <c:tx>
            <c:strRef>
              <c:f>Sheet1!$E$1</c:f>
              <c:strCache>
                <c:ptCount val="1"/>
                <c:pt idx="0">
                  <c:v>系列 4</c:v>
                </c:pt>
              </c:strCache>
            </c:strRef>
          </c:tx>
          <c:spPr>
            <a:ln w="28575" cap="rnd" cmpd="sng" algn="ctr">
              <a:solidFill>
                <a:schemeClr val="accent2">
                  <a:lumMod val="60000"/>
                  <a:lumOff val="40000"/>
                </a:schemeClr>
              </a:solidFill>
              <a:prstDash val="solid"/>
              <a:round/>
              <a:tailEnd type="arrow"/>
            </a:ln>
            <a:effectLst/>
          </c:spPr>
          <c:marker>
            <c:symbol val="none"/>
          </c:marker>
          <c:cat>
            <c:numRef>
              <c:f>Sheet1!$A$2:$A$7</c:f>
              <c:numCache>
                <c:formatCode>General</c:formatCode>
                <c:ptCount val="6"/>
                <c:pt idx="0">
                  <c:v>2001</c:v>
                </c:pt>
                <c:pt idx="1">
                  <c:v>2005</c:v>
                </c:pt>
                <c:pt idx="2">
                  <c:v>2008</c:v>
                </c:pt>
                <c:pt idx="3">
                  <c:v>2011</c:v>
                </c:pt>
                <c:pt idx="4">
                  <c:v>2014</c:v>
                </c:pt>
                <c:pt idx="5">
                  <c:v>2017</c:v>
                </c:pt>
              </c:numCache>
            </c:numRef>
          </c:cat>
          <c:val>
            <c:numRef>
              <c:f>Sheet1!$E$2:$E$7</c:f>
              <c:numCache>
                <c:formatCode>General</c:formatCode>
                <c:ptCount val="6"/>
                <c:pt idx="0">
                  <c:v>7</c:v>
                </c:pt>
                <c:pt idx="1">
                  <c:v>6</c:v>
                </c:pt>
                <c:pt idx="2">
                  <c:v>4</c:v>
                </c:pt>
                <c:pt idx="3">
                  <c:v>6</c:v>
                </c:pt>
                <c:pt idx="4">
                  <c:v>4</c:v>
                </c:pt>
                <c:pt idx="5">
                  <c:v>7</c:v>
                </c:pt>
              </c:numCache>
            </c:numRef>
          </c:val>
          <c:smooth val="1"/>
          <c:extLst>
            <c:ext xmlns:c16="http://schemas.microsoft.com/office/drawing/2014/chart" uri="{C3380CC4-5D6E-409C-BE32-E72D297353CC}">
              <c16:uniqueId val="{00000002-D909-4A0F-8FE1-7F7A92ED7A96}"/>
            </c:ext>
          </c:extLst>
        </c:ser>
        <c:dLbls>
          <c:showLegendKey val="0"/>
          <c:showVal val="0"/>
          <c:showCatName val="0"/>
          <c:showSerName val="0"/>
          <c:showPercent val="0"/>
          <c:showBubbleSize val="0"/>
        </c:dLbls>
        <c:smooth val="0"/>
        <c:axId val="237027328"/>
        <c:axId val="237153664"/>
      </c:lineChart>
      <c:catAx>
        <c:axId val="237027328"/>
        <c:scaling>
          <c:orientation val="minMax"/>
        </c:scaling>
        <c:delete val="0"/>
        <c:axPos val="b"/>
        <c:numFmt formatCode="General"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accent1"/>
                </a:solidFill>
                <a:latin typeface="+mn-lt"/>
                <a:ea typeface="+mn-ea"/>
                <a:cs typeface="+mn-cs"/>
              </a:defRPr>
            </a:pPr>
            <a:endParaRPr lang="zh-CN"/>
          </a:p>
        </c:txPr>
        <c:crossAx val="237153664"/>
        <c:crosses val="autoZero"/>
        <c:auto val="1"/>
        <c:lblAlgn val="ctr"/>
        <c:lblOffset val="100"/>
        <c:noMultiLvlLbl val="0"/>
      </c:catAx>
      <c:valAx>
        <c:axId val="237153664"/>
        <c:scaling>
          <c:orientation val="minMax"/>
        </c:scaling>
        <c:delete val="1"/>
        <c:axPos val="l"/>
        <c:numFmt formatCode="General" sourceLinked="1"/>
        <c:majorTickMark val="none"/>
        <c:minorTickMark val="none"/>
        <c:tickLblPos val="none"/>
        <c:crossAx val="23702732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F2336C-E633-4D84-9FAD-D51712CF6514}" type="datetimeFigureOut">
              <a:rPr lang="zh-CN" altLang="en-US" smtClean="0"/>
              <a:t>2021/2/8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4BDADF-05A4-4673-9B77-41E52C3CD6E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E9EE43-DC1A-4170-8A72-0F755D8E5D87}" type="slidenum">
              <a:rPr lang="zh-CN" altLang="en-US" smtClean="0"/>
              <a:t>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E9EE43-DC1A-4170-8A72-0F755D8E5D87}" type="slidenum">
              <a:rPr lang="zh-CN" altLang="en-US" smtClean="0"/>
              <a:t>15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16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E9EE43-DC1A-4170-8A72-0F755D8E5D87}" type="slidenum">
              <a:rPr lang="zh-CN" altLang="en-US" smtClean="0"/>
              <a:t>17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20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21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E9EE43-DC1A-4170-8A72-0F755D8E5D87}" type="slidenum">
              <a:rPr lang="zh-CN" altLang="en-US" smtClean="0"/>
              <a:t>22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9C7DE3B-272D-4484-A5B2-0659BC9BC5FB}" type="datetimeFigureOut">
              <a:rPr lang="zh-CN" altLang="en-US" smtClean="0"/>
              <a:t>2021/2/8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C7DE3B-272D-4484-A5B2-0659BC9BC5FB}" type="datetimeFigureOut">
              <a:rPr lang="zh-CN" altLang="en-US" smtClean="0"/>
              <a:t>2021/2/8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C7DE3B-272D-4484-A5B2-0659BC9BC5FB}" type="datetimeFigureOut">
              <a:rPr lang="zh-CN" altLang="en-US" smtClean="0"/>
              <a:t>2021/2/8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内页">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C7DE3B-272D-4484-A5B2-0659BC9BC5FB}" type="datetimeFigureOut">
              <a:rPr lang="zh-CN" altLang="en-US" smtClean="0"/>
              <a:t>2021/2/8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9C7DE3B-272D-4484-A5B2-0659BC9BC5FB}" type="datetimeFigureOut">
              <a:rPr lang="zh-CN" altLang="en-US" smtClean="0"/>
              <a:t>2021/2/8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9C7DE3B-272D-4484-A5B2-0659BC9BC5FB}" type="datetimeFigureOut">
              <a:rPr lang="zh-CN" altLang="en-US" smtClean="0"/>
              <a:t>2021/2/8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9C7DE3B-272D-4484-A5B2-0659BC9BC5FB}" type="datetimeFigureOut">
              <a:rPr lang="zh-CN" altLang="en-US" smtClean="0"/>
              <a:t>2021/2/8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9C7DE3B-272D-4484-A5B2-0659BC9BC5FB}" type="datetimeFigureOut">
              <a:rPr lang="zh-CN" altLang="en-US" smtClean="0"/>
              <a:t>2021/2/8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9C7DE3B-272D-4484-A5B2-0659BC9BC5FB}" type="datetimeFigureOut">
              <a:rPr lang="zh-CN" altLang="en-US" smtClean="0"/>
              <a:t>2021/2/8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73F4345-7C2A-4D9D-BC7C-4B37CE3BEFBB}" type="slidenum">
              <a:rPr lang="zh-CN" altLang="en-US" smtClean="0"/>
              <a:t>‹#›</a:t>
            </a:fld>
            <a:endParaRPr lang="zh-CN" altLang="en-US"/>
          </a:p>
        </p:txBody>
      </p:sp>
      <p:grpSp>
        <p:nvGrpSpPr>
          <p:cNvPr id="9" name="组合 7"/>
          <p:cNvGrpSpPr/>
          <p:nvPr/>
        </p:nvGrpSpPr>
        <p:grpSpPr>
          <a:xfrm>
            <a:off x="356235" y="340296"/>
            <a:ext cx="4287520" cy="412750"/>
            <a:chOff x="298" y="530"/>
            <a:chExt cx="6752" cy="650"/>
          </a:xfrm>
        </p:grpSpPr>
        <p:sp>
          <p:nvSpPr>
            <p:cNvPr id="11" name="文本框 9"/>
            <p:cNvSpPr txBox="1"/>
            <p:nvPr/>
          </p:nvSpPr>
          <p:spPr>
            <a:xfrm>
              <a:off x="813" y="530"/>
              <a:ext cx="6237" cy="53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dirty="0">
                  <a:solidFill>
                    <a:schemeClr val="accent1"/>
                  </a:solidFill>
                  <a:latin typeface="微软雅黑" panose="020B0503020204020204" pitchFamily="34" charset="-122"/>
                  <a:ea typeface="微软雅黑" panose="020B0503020204020204" pitchFamily="34" charset="-122"/>
                </a:rPr>
                <a:t>点击此处添加标题  </a:t>
              </a:r>
              <a:r>
                <a:rPr lang="zh-CN" altLang="en-US" sz="700" spc="200" dirty="0">
                  <a:solidFill>
                    <a:schemeClr val="tx1">
                      <a:lumMod val="50000"/>
                      <a:lumOff val="50000"/>
                    </a:schemeClr>
                  </a:solidFill>
                  <a:uFillTx/>
                  <a:latin typeface="方正行楷简体" panose="02010601030101010101" charset="-122"/>
                  <a:ea typeface="方正行楷简体" panose="02010601030101010101" charset="-122"/>
                </a:rPr>
                <a:t>Click here to add caption text</a:t>
              </a:r>
              <a:endParaRPr lang="zh-CN" altLang="en-US" sz="1600" spc="200" dirty="0">
                <a:solidFill>
                  <a:schemeClr val="tx1">
                    <a:lumMod val="50000"/>
                    <a:lumOff val="50000"/>
                  </a:schemeClr>
                </a:solidFill>
                <a:uFillTx/>
                <a:latin typeface="方正行楷简体" panose="02010601030101010101" charset="-122"/>
                <a:ea typeface="方正行楷简体" panose="02010601030101010101" charset="-122"/>
              </a:endParaRPr>
            </a:p>
          </p:txBody>
        </p:sp>
        <p:sp>
          <p:nvSpPr>
            <p:cNvPr id="12" name="文本框 6"/>
            <p:cNvSpPr txBox="1"/>
            <p:nvPr/>
          </p:nvSpPr>
          <p:spPr>
            <a:xfrm>
              <a:off x="298" y="598"/>
              <a:ext cx="1227" cy="582"/>
            </a:xfrm>
            <a:prstGeom prst="rect">
              <a:avLst/>
            </a:prstGeom>
            <a:noFill/>
          </p:spPr>
          <p:txBody>
            <a:bodyPr wrap="square" rtlCol="0">
              <a:spAutoFit/>
            </a:bodyPr>
            <a:lstStyle/>
            <a:p>
              <a:endParaRPr lang="zh-CN" altLang="en-US" dirty="0"/>
            </a:p>
          </p:txBody>
        </p:sp>
      </p:grpSp>
      <p:sp>
        <p:nvSpPr>
          <p:cNvPr id="13" name="Freeform 5"/>
          <p:cNvSpPr>
            <a:spLocks noEditPoints="1"/>
          </p:cNvSpPr>
          <p:nvPr userDrawn="1"/>
        </p:nvSpPr>
        <p:spPr bwMode="auto">
          <a:xfrm rot="572664" flipH="1">
            <a:off x="323052" y="516270"/>
            <a:ext cx="722241" cy="342583"/>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9C7DE3B-272D-4484-A5B2-0659BC9BC5FB}" type="datetimeFigureOut">
              <a:rPr lang="zh-CN" altLang="en-US" smtClean="0"/>
              <a:t>2021/2/8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9C7DE3B-272D-4484-A5B2-0659BC9BC5FB}" type="datetimeFigureOut">
              <a:rPr lang="zh-CN" altLang="en-US" smtClean="0"/>
              <a:t>2021/2/8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3F4345-7C2A-4D9D-BC7C-4B37CE3BEFBB}" type="slidenum">
              <a:rPr lang="zh-CN" altLang="en-US" smtClean="0"/>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89C7DE3B-272D-4484-A5B2-0659BC9BC5FB}" type="datetimeFigureOut">
              <a:rPr lang="zh-CN" altLang="en-US" smtClean="0"/>
              <a:t>2021/2/8</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E73F4345-7C2A-4D9D-BC7C-4B37CE3BEFBB}" type="slidenum">
              <a:rPr lang="zh-CN" altLang="en-US" smtClean="0"/>
              <a:t>‹#›</a:t>
            </a:fld>
            <a:endParaRPr lang="zh-CN" altLang="en-US"/>
          </a:p>
        </p:txBody>
      </p:sp>
      <p:sp>
        <p:nvSpPr>
          <p:cNvPr id="7" name="矩形 6"/>
          <p:cNvSpPr/>
          <p:nvPr userDrawn="1"/>
        </p:nvSpPr>
        <p:spPr>
          <a:xfrm>
            <a:off x="0" y="-19744"/>
            <a:ext cx="9144000" cy="514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15516" y="160276"/>
            <a:ext cx="8748972" cy="4824536"/>
          </a:xfrm>
          <a:prstGeom prst="rect">
            <a:avLst/>
          </a:prstGeom>
          <a:blipFill>
            <a:blip r:embed="rId17" cstate="print"/>
            <a:stretch>
              <a:fillRect/>
            </a:stretch>
          </a:blipFill>
          <a:effectLst>
            <a:innerShdw blurRad="279400">
              <a:prstClr val="black">
                <a:alpha val="6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19.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8.png"/><Relationship Id="rId5" Type="http://schemas.openxmlformats.org/officeDocument/2006/relationships/tags" Target="../tags/tag24.xml"/><Relationship Id="rId10" Type="http://schemas.openxmlformats.org/officeDocument/2006/relationships/image" Target="../media/image17.png"/><Relationship Id="rId4" Type="http://schemas.openxmlformats.org/officeDocument/2006/relationships/tags" Target="../tags/tag23.xml"/><Relationship Id="rId9"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28.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9.xml"/><Relationship Id="rId5" Type="http://schemas.microsoft.com/office/2007/relationships/hdphoto" Target="../media/hdphoto2.wdp"/><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image" Target="../media/image11.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slideLayout" Target="../slideLayouts/slideLayout7.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descr="C:\Users\Administrator\Desktop\591bafda13001.png"/>
          <p:cNvPicPr>
            <a:picLocks noChangeAspect="1" noChangeArrowheads="1"/>
          </p:cNvPicPr>
          <p:nvPr/>
        </p:nvPicPr>
        <p:blipFill>
          <a:blip r:embed="rId2" cstate="print">
            <a:duotone>
              <a:schemeClr val="accent2">
                <a:shade val="45000"/>
                <a:satMod val="135000"/>
              </a:schemeClr>
              <a:prstClr val="white"/>
            </a:duotone>
            <a:lum bright="-4000"/>
          </a:blip>
          <a:srcRect l="13802" t="31794" r="38434" b="49636"/>
          <a:stretch>
            <a:fillRect/>
          </a:stretch>
        </p:blipFill>
        <p:spPr bwMode="auto">
          <a:xfrm flipH="1">
            <a:off x="2843808" y="834444"/>
            <a:ext cx="3528392" cy="982017"/>
          </a:xfrm>
          <a:prstGeom prst="rect">
            <a:avLst/>
          </a:prstGeom>
          <a:noFill/>
        </p:spPr>
      </p:pic>
      <p:pic>
        <p:nvPicPr>
          <p:cNvPr id="1030" name="Picture 6" descr="F:\0d23a7607eb8a0c34d1f3daadffa5154.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519772" y="376300"/>
            <a:ext cx="3600400" cy="3601868"/>
          </a:xfrm>
          <a:prstGeom prst="rect">
            <a:avLst/>
          </a:prstGeom>
          <a:noFill/>
        </p:spPr>
      </p:pic>
      <p:pic>
        <p:nvPicPr>
          <p:cNvPr id="1026" name="Picture 2" descr="F:\98bc955d272339d42c9e4527a83a13b2.png"/>
          <p:cNvPicPr>
            <a:picLocks noChangeAspect="1" noChangeArrowheads="1"/>
          </p:cNvPicPr>
          <p:nvPr/>
        </p:nvPicPr>
        <p:blipFill>
          <a:blip r:embed="rId4" cstate="print"/>
          <a:srcRect t="18333" r="2223" b="26667"/>
          <a:stretch>
            <a:fillRect/>
          </a:stretch>
        </p:blipFill>
        <p:spPr bwMode="auto">
          <a:xfrm>
            <a:off x="1979712" y="2392524"/>
            <a:ext cx="5184576" cy="2916324"/>
          </a:xfrm>
          <a:prstGeom prst="rect">
            <a:avLst/>
          </a:prstGeom>
          <a:noFill/>
          <a:effectLst>
            <a:outerShdw blurRad="63500" dist="12700" sx="102000" sy="102000" algn="ctr" rotWithShape="0">
              <a:prstClr val="black">
                <a:alpha val="22000"/>
              </a:prstClr>
            </a:outerShdw>
          </a:effectLst>
        </p:spPr>
      </p:pic>
      <p:pic>
        <p:nvPicPr>
          <p:cNvPr id="10" name="Picture 2" descr="F:\3df20ca025a8196c674c3491ddc35752.png"/>
          <p:cNvPicPr>
            <a:picLocks noChangeAspect="1" noChangeArrowheads="1"/>
          </p:cNvPicPr>
          <p:nvPr/>
        </p:nvPicPr>
        <p:blipFill>
          <a:blip r:embed="rId5" cstate="print">
            <a:duotone>
              <a:schemeClr val="accent4">
                <a:shade val="45000"/>
                <a:satMod val="135000"/>
              </a:schemeClr>
              <a:prstClr val="white"/>
            </a:duotone>
            <a:lum bright="12000"/>
          </a:blip>
          <a:srcRect t="6358" r="60511" b="53101"/>
          <a:stretch>
            <a:fillRect/>
          </a:stretch>
        </p:blipFill>
        <p:spPr bwMode="auto">
          <a:xfrm flipV="1">
            <a:off x="7811344" y="0"/>
            <a:ext cx="1332656" cy="1440160"/>
          </a:xfrm>
          <a:prstGeom prst="rect">
            <a:avLst/>
          </a:prstGeom>
          <a:noFill/>
          <a:effectLst>
            <a:outerShdw blurRad="114300" dist="152400" dir="8100000" algn="tr" rotWithShape="0">
              <a:prstClr val="black">
                <a:alpha val="17000"/>
              </a:prstClr>
            </a:outerShdw>
          </a:effectLst>
        </p:spPr>
      </p:pic>
      <p:sp>
        <p:nvSpPr>
          <p:cNvPr id="6" name="Shape 5232"/>
          <p:cNvSpPr/>
          <p:nvPr/>
        </p:nvSpPr>
        <p:spPr>
          <a:xfrm>
            <a:off x="4463988" y="1716481"/>
            <a:ext cx="252028" cy="892067"/>
          </a:xfrm>
          <a:prstGeom prst="rect">
            <a:avLst/>
          </a:prstGeom>
          <a:ln w="12700">
            <a:round/>
          </a:ln>
        </p:spPr>
        <p:txBody>
          <a:bodyPr wrap="square" lIns="30240" tIns="30240" rIns="30240" bIns="30240">
            <a:spAutoFit/>
          </a:bodyPr>
          <a:lstStyle>
            <a:lvl1pPr algn="ctr">
              <a:buClr>
                <a:srgbClr val="D0D7DA"/>
              </a:buClr>
              <a:buFont typeface="ArialUnicodeMS"/>
              <a:defRPr sz="1600">
                <a:solidFill>
                  <a:srgbClr val="D0D7DA"/>
                </a:solidFill>
                <a:uFill>
                  <a:solidFill>
                    <a:srgbClr val="D0D7DA"/>
                  </a:solidFill>
                </a:uFill>
                <a:latin typeface="ArialUnicodeMS"/>
                <a:ea typeface="ArialUnicodeMS"/>
                <a:cs typeface="ArialUnicodeMS"/>
                <a:sym typeface="ArialUnicodeMS"/>
              </a:defRPr>
            </a:lvl1pPr>
          </a:lstStyle>
          <a:p>
            <a:pPr lvl="0">
              <a:defRPr sz="1800">
                <a:solidFill>
                  <a:srgbClr val="000000"/>
                </a:solidFill>
                <a:uFillTx/>
              </a:defRPr>
            </a:pPr>
            <a:r>
              <a:rPr lang="zh-CN" altLang="en-US" dirty="0">
                <a:solidFill>
                  <a:schemeClr val="tx2"/>
                </a:solidFill>
                <a:latin typeface="叶根友毛笔行书2.0版" pitchFamily="2" charset="-122"/>
                <a:ea typeface="叶根友毛笔行书2.0版" pitchFamily="2" charset="-122"/>
                <a:cs typeface="hakuyoxingshu7000" pitchFamily="2" charset="-122"/>
              </a:rPr>
              <a:t>中国风</a:t>
            </a:r>
            <a:endParaRPr dirty="0">
              <a:solidFill>
                <a:schemeClr val="tx2"/>
              </a:solidFill>
              <a:latin typeface="叶根友毛笔行书2.0版" pitchFamily="2" charset="-122"/>
              <a:ea typeface="叶根友毛笔行书2.0版" pitchFamily="2" charset="-122"/>
              <a:cs typeface="hakuyoxingshu7000" pitchFamily="2" charset="-122"/>
            </a:endParaRPr>
          </a:p>
        </p:txBody>
      </p:sp>
      <p:cxnSp>
        <p:nvCxnSpPr>
          <p:cNvPr id="14" name="直接连接符 13"/>
          <p:cNvCxnSpPr/>
          <p:nvPr/>
        </p:nvCxnSpPr>
        <p:spPr>
          <a:xfrm>
            <a:off x="4427984" y="1852464"/>
            <a:ext cx="0" cy="1908212"/>
          </a:xfrm>
          <a:prstGeom prst="line">
            <a:avLst/>
          </a:prstGeom>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427984" y="1600436"/>
            <a:ext cx="288032" cy="1188132"/>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1" name="Picture 3" descr="C:\Users\Administrator\Desktop\新建文件夹\图片2.png"/>
          <p:cNvPicPr>
            <a:picLocks noChangeAspect="1" noChangeArrowheads="1"/>
          </p:cNvPicPr>
          <p:nvPr/>
        </p:nvPicPr>
        <p:blipFill>
          <a:blip r:embed="rId6" cstate="print"/>
          <a:srcRect/>
          <a:stretch>
            <a:fillRect/>
          </a:stretch>
        </p:blipFill>
        <p:spPr bwMode="auto">
          <a:xfrm>
            <a:off x="4896036" y="2500536"/>
            <a:ext cx="185020" cy="432048"/>
          </a:xfrm>
          <a:prstGeom prst="rect">
            <a:avLst/>
          </a:prstGeom>
          <a:noFill/>
        </p:spPr>
      </p:pic>
      <p:sp>
        <p:nvSpPr>
          <p:cNvPr id="26" name="TextBox 25"/>
          <p:cNvSpPr txBox="1"/>
          <p:nvPr/>
        </p:nvSpPr>
        <p:spPr>
          <a:xfrm>
            <a:off x="4840287" y="2496470"/>
            <a:ext cx="307777" cy="400110"/>
          </a:xfrm>
          <a:prstGeom prst="rect">
            <a:avLst/>
          </a:prstGeom>
          <a:noFill/>
        </p:spPr>
        <p:txBody>
          <a:bodyPr vert="eaVert" wrap="none" rtlCol="0">
            <a:spAutoFit/>
          </a:bodyPr>
          <a:lstStyle/>
          <a:p>
            <a:r>
              <a:rPr lang="zh-CN" altLang="en-US" sz="800" dirty="0">
                <a:solidFill>
                  <a:schemeClr val="bg1"/>
                </a:solidFill>
                <a:latin typeface="微软雅黑" panose="020B0503020204020204" pitchFamily="34" charset="-122"/>
                <a:ea typeface="微软雅黑" panose="020B0503020204020204" pitchFamily="34" charset="-122"/>
              </a:rPr>
              <a:t>汇报人</a:t>
            </a:r>
          </a:p>
        </p:txBody>
      </p:sp>
      <p:sp>
        <p:nvSpPr>
          <p:cNvPr id="11" name="椭圆 10"/>
          <p:cNvSpPr/>
          <p:nvPr/>
        </p:nvSpPr>
        <p:spPr>
          <a:xfrm>
            <a:off x="4211960" y="880356"/>
            <a:ext cx="324036" cy="3240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2807804" y="1600436"/>
            <a:ext cx="2988332"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 descr="F:\3df20ca025a8196c674c3491ddc35752.png"/>
          <p:cNvPicPr>
            <a:picLocks noChangeAspect="1" noChangeArrowheads="1"/>
          </p:cNvPicPr>
          <p:nvPr/>
        </p:nvPicPr>
        <p:blipFill>
          <a:blip r:embed="rId5" cstate="print">
            <a:duotone>
              <a:schemeClr val="accent4">
                <a:shade val="45000"/>
                <a:satMod val="135000"/>
              </a:schemeClr>
              <a:prstClr val="white"/>
            </a:duotone>
            <a:lum bright="19000"/>
          </a:blip>
          <a:srcRect t="6358" r="60511" b="53101"/>
          <a:stretch>
            <a:fillRect/>
          </a:stretch>
        </p:blipFill>
        <p:spPr bwMode="auto">
          <a:xfrm flipH="1">
            <a:off x="0" y="3544652"/>
            <a:ext cx="1583668" cy="1600436"/>
          </a:xfrm>
          <a:prstGeom prst="rect">
            <a:avLst/>
          </a:prstGeom>
          <a:noFill/>
          <a:effectLst>
            <a:outerShdw blurRad="457200" dist="266700" dir="18900000" algn="bl" rotWithShape="0">
              <a:prstClr val="black">
                <a:alpha val="23000"/>
              </a:prstClr>
            </a:outerShdw>
          </a:effectLst>
        </p:spPr>
      </p:pic>
      <p:sp>
        <p:nvSpPr>
          <p:cNvPr id="36" name="TextBox 35"/>
          <p:cNvSpPr txBox="1"/>
          <p:nvPr/>
        </p:nvSpPr>
        <p:spPr>
          <a:xfrm>
            <a:off x="3775846" y="1708448"/>
            <a:ext cx="400110" cy="1584176"/>
          </a:xfrm>
          <a:prstGeom prst="rect">
            <a:avLst/>
          </a:prstGeom>
          <a:noFill/>
        </p:spPr>
        <p:txBody>
          <a:bodyPr vert="eaVert" wrap="square" rtlCol="0" anchor="ctr" anchorCtr="1">
            <a:spAutoFit/>
          </a:bodyPr>
          <a:lstStyle/>
          <a:p>
            <a:pPr marL="0" lvl="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内容此处添加文字内容</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3"/>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3"/>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anim calcmode="lin" valueType="num">
                                      <p:cBhvr>
                                        <p:cTn id="19" dur="1000" fill="hold"/>
                                        <p:tgtEl>
                                          <p:spTgt spid="1026"/>
                                        </p:tgtEl>
                                        <p:attrNameLst>
                                          <p:attrName>ppt_x</p:attrName>
                                        </p:attrNameLst>
                                      </p:cBhvr>
                                      <p:tavLst>
                                        <p:tav tm="0">
                                          <p:val>
                                            <p:strVal val="#ppt_x"/>
                                          </p:val>
                                        </p:tav>
                                        <p:tav tm="100000">
                                          <p:val>
                                            <p:strVal val="#ppt_x"/>
                                          </p:val>
                                        </p:tav>
                                      </p:tavLst>
                                    </p:anim>
                                    <p:anim calcmode="lin" valueType="num">
                                      <p:cBhvr>
                                        <p:cTn id="20" dur="1000" fill="hold"/>
                                        <p:tgtEl>
                                          <p:spTgt spid="102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1" presetClass="entr" presetSubtype="2" fill="hold" nodeType="after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wheel(2)">
                                      <p:cBhvr>
                                        <p:cTn id="24" dur="1000"/>
                                        <p:tgtEl>
                                          <p:spTgt spid="1030"/>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17" presetClass="entr" presetSubtype="1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childTnLst>
                                </p:cTn>
                              </p:par>
                            </p:childTnLst>
                          </p:cTn>
                        </p:par>
                        <p:par>
                          <p:cTn id="40" fill="hold">
                            <p:stCondLst>
                              <p:cond delay="5500"/>
                            </p:stCondLst>
                            <p:childTnLst>
                              <p:par>
                                <p:cTn id="41" presetID="21" presetClass="entr" presetSubtype="1"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heel(1)">
                                      <p:cBhvr>
                                        <p:cTn id="43" dur="1000"/>
                                        <p:tgtEl>
                                          <p:spTgt spid="21"/>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childTnLst>
                          </p:cTn>
                        </p:par>
                        <p:par>
                          <p:cTn id="48" fill="hold">
                            <p:stCondLst>
                              <p:cond delay="7000"/>
                            </p:stCondLst>
                            <p:childTnLst>
                              <p:par>
                                <p:cTn id="49" presetID="53" presetClass="entr" presetSubtype="16"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strVal val="#ppt_x"/>
                                          </p:val>
                                        </p:tav>
                                        <p:tav tm="100000">
                                          <p:val>
                                            <p:strVal val="#ppt_x"/>
                                          </p:val>
                                        </p:tav>
                                      </p:tavLst>
                                    </p:anim>
                                    <p:anim calcmode="lin" valueType="num">
                                      <p:cBhvr>
                                        <p:cTn id="59" dur="500" fill="hold"/>
                                        <p:tgtEl>
                                          <p:spTgt spid="36"/>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6" fill="hold" nodeType="afterEffect">
                                  <p:stCondLst>
                                    <p:cond delay="0"/>
                                  </p:stCondLst>
                                  <p:childTnLst>
                                    <p:set>
                                      <p:cBhvr>
                                        <p:cTn id="62" dur="1" fill="hold">
                                          <p:stCondLst>
                                            <p:cond delay="0"/>
                                          </p:stCondLst>
                                        </p:cTn>
                                        <p:tgtEl>
                                          <p:spTgt spid="2051"/>
                                        </p:tgtEl>
                                        <p:attrNameLst>
                                          <p:attrName>style.visibility</p:attrName>
                                        </p:attrNameLst>
                                      </p:cBhvr>
                                      <p:to>
                                        <p:strVal val="visible"/>
                                      </p:to>
                                    </p:set>
                                    <p:anim calcmode="lin" valueType="num">
                                      <p:cBhvr additive="base">
                                        <p:cTn id="63" dur="500" fill="hold"/>
                                        <p:tgtEl>
                                          <p:spTgt spid="2051"/>
                                        </p:tgtEl>
                                        <p:attrNameLst>
                                          <p:attrName>ppt_x</p:attrName>
                                        </p:attrNameLst>
                                      </p:cBhvr>
                                      <p:tavLst>
                                        <p:tav tm="0">
                                          <p:val>
                                            <p:strVal val="1+#ppt_w/2"/>
                                          </p:val>
                                        </p:tav>
                                        <p:tav tm="100000">
                                          <p:val>
                                            <p:strVal val="#ppt_x"/>
                                          </p:val>
                                        </p:tav>
                                      </p:tavLst>
                                    </p:anim>
                                    <p:anim calcmode="lin" valueType="num">
                                      <p:cBhvr additive="base">
                                        <p:cTn id="6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11" grpId="0" animBg="1"/>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淘宝网熊猫出品 5"/>
          <p:cNvSpPr/>
          <p:nvPr>
            <p:custDataLst>
              <p:tags r:id="rId1"/>
            </p:custDataLst>
          </p:nvPr>
        </p:nvSpPr>
        <p:spPr>
          <a:xfrm>
            <a:off x="3167844" y="2176499"/>
            <a:ext cx="2844316" cy="212423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pic>
        <p:nvPicPr>
          <p:cNvPr id="28" name="PA_图片 27"/>
          <p:cNvPicPr>
            <a:picLocks noChangeAspect="1"/>
          </p:cNvPicPr>
          <p:nvPr>
            <p:custDataLst>
              <p:tags r:id="rId2"/>
            </p:custDataLst>
          </p:nvPr>
        </p:nvPicPr>
        <p:blipFill rotWithShape="1">
          <a:blip r:embed="rId10" cstate="print">
            <a:extLst>
              <a:ext uri="{28A0092B-C50C-407E-A947-70E740481C1C}">
                <a14:useLocalDpi xmlns:a14="http://schemas.microsoft.com/office/drawing/2010/main" val="0"/>
              </a:ext>
            </a:extLst>
          </a:blip>
          <a:srcRect t="13137"/>
          <a:stretch>
            <a:fillRect/>
          </a:stretch>
        </p:blipFill>
        <p:spPr>
          <a:xfrm>
            <a:off x="3599892" y="520316"/>
            <a:ext cx="1650546" cy="2671294"/>
          </a:xfrm>
          <a:prstGeom prst="rect">
            <a:avLst/>
          </a:prstGeom>
        </p:spPr>
      </p:pic>
      <p:sp>
        <p:nvSpPr>
          <p:cNvPr id="5" name="PA_淘宝网熊猫出品 4"/>
          <p:cNvSpPr/>
          <p:nvPr>
            <p:custDataLst>
              <p:tags r:id="rId3"/>
            </p:custDataLst>
          </p:nvPr>
        </p:nvSpPr>
        <p:spPr>
          <a:xfrm>
            <a:off x="880110" y="1348408"/>
            <a:ext cx="1920240" cy="2844316"/>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7" name="PA_淘宝网熊猫出品 6"/>
          <p:cNvSpPr/>
          <p:nvPr>
            <p:custDataLst>
              <p:tags r:id="rId4"/>
            </p:custDataLst>
          </p:nvPr>
        </p:nvSpPr>
        <p:spPr>
          <a:xfrm>
            <a:off x="6343650" y="1636440"/>
            <a:ext cx="1920240" cy="255628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pic>
        <p:nvPicPr>
          <p:cNvPr id="9" name="PA_图片 8"/>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59532" y="2680556"/>
            <a:ext cx="2513463" cy="2284512"/>
          </a:xfrm>
          <a:prstGeom prst="rect">
            <a:avLst/>
          </a:prstGeom>
        </p:spPr>
      </p:pic>
      <p:grpSp>
        <p:nvGrpSpPr>
          <p:cNvPr id="4" name="PA_淘宝网熊猫出品 12"/>
          <p:cNvGrpSpPr/>
          <p:nvPr>
            <p:custDataLst>
              <p:tags r:id="rId6"/>
            </p:custDataLst>
          </p:nvPr>
        </p:nvGrpSpPr>
        <p:grpSpPr>
          <a:xfrm>
            <a:off x="1223628" y="1636440"/>
            <a:ext cx="1439442" cy="1866629"/>
            <a:chOff x="1671297" y="1774403"/>
            <a:chExt cx="1919257" cy="2488069"/>
          </a:xfrm>
        </p:grpSpPr>
        <p:sp>
          <p:nvSpPr>
            <p:cNvPr id="10" name="淘宝网熊猫出品 9"/>
            <p:cNvSpPr/>
            <p:nvPr/>
          </p:nvSpPr>
          <p:spPr>
            <a:xfrm rot="5400000">
              <a:off x="2353693" y="2214726"/>
              <a:ext cx="1188421" cy="307776"/>
            </a:xfrm>
            <a:prstGeom prst="rect">
              <a:avLst/>
            </a:prstGeom>
          </p:spPr>
          <p:txBody>
            <a:bodyPr wrap="none">
              <a:spAutoFit/>
            </a:bodyPr>
            <a:lstStyle/>
            <a:p>
              <a:r>
                <a:rPr lang="en-US" altLang="zh-CN" sz="900" spc="-225"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Blue And White Porcelain</a:t>
              </a:r>
              <a:endParaRPr lang="zh-CN" altLang="en-US" sz="900" spc="-225"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endParaRPr>
            </a:p>
          </p:txBody>
        </p:sp>
        <p:sp>
          <p:nvSpPr>
            <p:cNvPr id="11" name="淘宝网熊猫出品 10"/>
            <p:cNvSpPr/>
            <p:nvPr/>
          </p:nvSpPr>
          <p:spPr>
            <a:xfrm>
              <a:off x="3057074" y="1925664"/>
              <a:ext cx="533480" cy="879456"/>
            </a:xfrm>
            <a:prstGeom prst="rect">
              <a:avLst/>
            </a:prstGeom>
          </p:spPr>
          <p:txBody>
            <a:bodyPr vert="eaVert" wrap="none">
              <a:spAutoFit/>
            </a:bodyPr>
            <a:lstStyle/>
            <a:p>
              <a:r>
                <a:rPr lang="zh-CN" altLang="en-US" sz="1400" b="1" spc="75" dirty="0">
                  <a:solidFill>
                    <a:schemeClr val="accent1"/>
                  </a:solidFill>
                  <a:latin typeface="微软雅黑" panose="020B0503020204020204" pitchFamily="34" charset="-122"/>
                  <a:ea typeface="微软雅黑" panose="020B0503020204020204" pitchFamily="34" charset="-122"/>
                </a:rPr>
                <a:t>青花瓷</a:t>
              </a:r>
            </a:p>
          </p:txBody>
        </p:sp>
        <p:sp>
          <p:nvSpPr>
            <p:cNvPr id="12" name="淘宝网熊猫出品 11"/>
            <p:cNvSpPr/>
            <p:nvPr/>
          </p:nvSpPr>
          <p:spPr>
            <a:xfrm>
              <a:off x="1671297" y="1814615"/>
              <a:ext cx="1132618" cy="2447857"/>
            </a:xfrm>
            <a:prstGeom prst="rect">
              <a:avLst/>
            </a:prstGeom>
          </p:spPr>
          <p:txBody>
            <a:bodyPr vert="eaVert" wrap="square">
              <a:spAutoFit/>
            </a:bodyPr>
            <a:lstStyle/>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素胚勾勒出青花笔锋浓转淡</a:t>
              </a:r>
            </a:p>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瓶身描绘的牡丹一如你初妆</a:t>
              </a:r>
            </a:p>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冉冉檀香透过窗心事我了然</a:t>
              </a:r>
            </a:p>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宣纸上走笔至此搁一半</a:t>
              </a:r>
            </a:p>
          </p:txBody>
        </p:sp>
      </p:grpSp>
      <p:grpSp>
        <p:nvGrpSpPr>
          <p:cNvPr id="8" name="PA_淘宝网熊猫出品 18"/>
          <p:cNvGrpSpPr/>
          <p:nvPr>
            <p:custDataLst>
              <p:tags r:id="rId7"/>
            </p:custDataLst>
          </p:nvPr>
        </p:nvGrpSpPr>
        <p:grpSpPr>
          <a:xfrm>
            <a:off x="6584158" y="1911243"/>
            <a:ext cx="1444226" cy="1489393"/>
            <a:chOff x="1353687" y="2277223"/>
            <a:chExt cx="1925634" cy="1985243"/>
          </a:xfrm>
        </p:grpSpPr>
        <p:sp>
          <p:nvSpPr>
            <p:cNvPr id="20" name="淘宝网熊猫出品 19"/>
            <p:cNvSpPr/>
            <p:nvPr/>
          </p:nvSpPr>
          <p:spPr>
            <a:xfrm rot="5400000">
              <a:off x="2059207" y="2976272"/>
              <a:ext cx="1297001" cy="307776"/>
            </a:xfrm>
            <a:prstGeom prst="rect">
              <a:avLst/>
            </a:prstGeom>
          </p:spPr>
          <p:txBody>
            <a:bodyPr wrap="square">
              <a:spAutoFit/>
            </a:bodyPr>
            <a:lstStyle/>
            <a:p>
              <a:r>
                <a:rPr lang="en-US" altLang="zh-CN" sz="900" spc="-225"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Blue And White Porcelain</a:t>
              </a:r>
              <a:endParaRPr lang="zh-CN" altLang="en-US" sz="900" spc="-225"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endParaRPr>
            </a:p>
          </p:txBody>
        </p:sp>
        <p:sp>
          <p:nvSpPr>
            <p:cNvPr id="21" name="淘宝网熊猫出品 20"/>
            <p:cNvSpPr/>
            <p:nvPr/>
          </p:nvSpPr>
          <p:spPr>
            <a:xfrm>
              <a:off x="2745841" y="2709137"/>
              <a:ext cx="533480" cy="959810"/>
            </a:xfrm>
            <a:prstGeom prst="rect">
              <a:avLst/>
            </a:prstGeom>
          </p:spPr>
          <p:txBody>
            <a:bodyPr vert="eaVert" wrap="square">
              <a:spAutoFit/>
            </a:bodyPr>
            <a:lstStyle/>
            <a:p>
              <a:r>
                <a:rPr lang="zh-CN" altLang="en-US" sz="1400" b="1" spc="75" dirty="0">
                  <a:solidFill>
                    <a:schemeClr val="accent1"/>
                  </a:solidFill>
                  <a:latin typeface="微软雅黑" panose="020B0503020204020204" pitchFamily="34" charset="-122"/>
                  <a:ea typeface="微软雅黑" panose="020B0503020204020204" pitchFamily="34" charset="-122"/>
                </a:rPr>
                <a:t>青花瓷</a:t>
              </a:r>
            </a:p>
          </p:txBody>
        </p:sp>
        <p:sp>
          <p:nvSpPr>
            <p:cNvPr id="22" name="淘宝网熊猫出品 21"/>
            <p:cNvSpPr/>
            <p:nvPr/>
          </p:nvSpPr>
          <p:spPr>
            <a:xfrm>
              <a:off x="1353687" y="2277223"/>
              <a:ext cx="1354217" cy="1985243"/>
            </a:xfrm>
            <a:prstGeom prst="rect">
              <a:avLst/>
            </a:prstGeom>
          </p:spPr>
          <p:txBody>
            <a:bodyPr vert="eaVert" wrap="square">
              <a:spAutoFit/>
            </a:bodyPr>
            <a:lstStyle/>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素胚勾勒出青花笔锋浓转淡</a:t>
              </a:r>
            </a:p>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瓶身描绘的牡丹一如你初妆</a:t>
              </a:r>
            </a:p>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冉冉檀香透过窗心事我</a:t>
              </a:r>
            </a:p>
          </p:txBody>
        </p:sp>
      </p:grpSp>
      <p:grpSp>
        <p:nvGrpSpPr>
          <p:cNvPr id="13" name="PA_淘宝网熊猫出品 23"/>
          <p:cNvGrpSpPr/>
          <p:nvPr>
            <p:custDataLst>
              <p:tags r:id="rId8"/>
            </p:custDataLst>
          </p:nvPr>
        </p:nvGrpSpPr>
        <p:grpSpPr>
          <a:xfrm>
            <a:off x="4083308" y="2572544"/>
            <a:ext cx="1439442" cy="1836460"/>
            <a:chOff x="1671297" y="1726412"/>
            <a:chExt cx="1919257" cy="2447857"/>
          </a:xfrm>
        </p:grpSpPr>
        <p:sp>
          <p:nvSpPr>
            <p:cNvPr id="25" name="淘宝网熊猫出品 24"/>
            <p:cNvSpPr/>
            <p:nvPr/>
          </p:nvSpPr>
          <p:spPr>
            <a:xfrm rot="5400000">
              <a:off x="2353693" y="2214726"/>
              <a:ext cx="1188421" cy="307776"/>
            </a:xfrm>
            <a:prstGeom prst="rect">
              <a:avLst/>
            </a:prstGeom>
          </p:spPr>
          <p:txBody>
            <a:bodyPr wrap="none">
              <a:spAutoFit/>
            </a:bodyPr>
            <a:lstStyle/>
            <a:p>
              <a:r>
                <a:rPr lang="en-US" altLang="zh-CN" sz="900" spc="-225"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Blue And White Porcelain</a:t>
              </a:r>
              <a:endParaRPr lang="zh-CN" altLang="en-US" sz="900" spc="-225"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endParaRPr>
            </a:p>
          </p:txBody>
        </p:sp>
        <p:sp>
          <p:nvSpPr>
            <p:cNvPr id="26" name="淘宝网熊猫出品 25"/>
            <p:cNvSpPr/>
            <p:nvPr/>
          </p:nvSpPr>
          <p:spPr>
            <a:xfrm>
              <a:off x="3057074" y="1965433"/>
              <a:ext cx="533480" cy="879456"/>
            </a:xfrm>
            <a:prstGeom prst="rect">
              <a:avLst/>
            </a:prstGeom>
          </p:spPr>
          <p:txBody>
            <a:bodyPr vert="eaVert" wrap="none">
              <a:spAutoFit/>
            </a:bodyPr>
            <a:lstStyle/>
            <a:p>
              <a:r>
                <a:rPr lang="zh-CN" altLang="en-US" sz="1400" b="1" spc="75" dirty="0">
                  <a:solidFill>
                    <a:schemeClr val="accent1"/>
                  </a:solidFill>
                  <a:latin typeface="微软雅黑" panose="020B0503020204020204" pitchFamily="34" charset="-122"/>
                  <a:ea typeface="微软雅黑" panose="020B0503020204020204" pitchFamily="34" charset="-122"/>
                </a:rPr>
                <a:t>青花瓷</a:t>
              </a:r>
            </a:p>
          </p:txBody>
        </p:sp>
        <p:sp>
          <p:nvSpPr>
            <p:cNvPr id="27" name="淘宝网熊猫出品 26"/>
            <p:cNvSpPr/>
            <p:nvPr/>
          </p:nvSpPr>
          <p:spPr>
            <a:xfrm>
              <a:off x="1671297" y="1726412"/>
              <a:ext cx="1132618" cy="2447857"/>
            </a:xfrm>
            <a:prstGeom prst="rect">
              <a:avLst/>
            </a:prstGeom>
          </p:spPr>
          <p:txBody>
            <a:bodyPr vert="eaVert" wrap="square">
              <a:spAutoFit/>
            </a:bodyPr>
            <a:lstStyle/>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素胚勾勒出青花笔锋浓转淡</a:t>
              </a:r>
            </a:p>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瓶身描绘的牡丹一如你初妆</a:t>
              </a:r>
            </a:p>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冉冉檀香透过窗心事我了然</a:t>
              </a:r>
            </a:p>
            <a:p>
              <a:pPr>
                <a:lnSpc>
                  <a:spcPct val="120000"/>
                </a:lnSpc>
              </a:pPr>
              <a:r>
                <a:rPr lang="zh-CN" altLang="en-US" sz="9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宣纸上走笔至此搁一半</a:t>
              </a:r>
            </a:p>
          </p:txBody>
        </p:sp>
      </p:grpSp>
      <p:sp>
        <p:nvSpPr>
          <p:cNvPr id="33" name="椭圆 32"/>
          <p:cNvSpPr/>
          <p:nvPr/>
        </p:nvSpPr>
        <p:spPr>
          <a:xfrm>
            <a:off x="6948264" y="1852464"/>
            <a:ext cx="2304453" cy="2988332"/>
          </a:xfrm>
          <a:prstGeom prst="ellipse">
            <a:avLst/>
          </a:prstGeom>
          <a:blipFill>
            <a:blip r:embed="rId12" cstate="print"/>
            <a:stretch>
              <a:fillRect/>
            </a:stretch>
          </a:blipFill>
          <a:ln w="3175" cap="flat" cmpd="sng" algn="ctr">
            <a:noFill/>
            <a:prstDash val="solid"/>
          </a:ln>
          <a:effectLst/>
        </p:spPr>
        <p:txBody>
          <a:bodyPr rtlCol="0" anchor="ctr"/>
          <a:lstStyle/>
          <a:p>
            <a:pPr algn="ctr" defTabSz="914400">
              <a:defRPr/>
            </a:pPr>
            <a:endParaRPr lang="zh-CN" altLang="en-US" sz="1400" kern="0" dirty="0">
              <a:solidFill>
                <a:prstClr val="white"/>
              </a:solidFill>
              <a:latin typeface="Impact" panose="020B080603090205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40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7"/>
          <p:cNvSpPr>
            <a:spLocks noChangeArrowheads="1"/>
          </p:cNvSpPr>
          <p:nvPr/>
        </p:nvSpPr>
        <p:spPr bwMode="auto">
          <a:xfrm>
            <a:off x="0" y="2839301"/>
            <a:ext cx="9144000" cy="18006"/>
          </a:xfrm>
          <a:prstGeom prst="rect">
            <a:avLst/>
          </a:prstGeom>
          <a:solidFill>
            <a:schemeClr val="accent1"/>
          </a:solidFill>
          <a:ln>
            <a:solidFill>
              <a:schemeClr val="accent1"/>
            </a:solidFill>
          </a:ln>
        </p:spPr>
        <p:txBody>
          <a:bodyPr/>
          <a:lstStyle/>
          <a:p>
            <a:pPr eaLnBrk="1" hangingPunct="1"/>
            <a:endParaRPr lang="zh-CN" altLang="zh-CN"/>
          </a:p>
        </p:txBody>
      </p:sp>
      <p:grpSp>
        <p:nvGrpSpPr>
          <p:cNvPr id="2" name="组合 2"/>
          <p:cNvGrpSpPr/>
          <p:nvPr/>
        </p:nvGrpSpPr>
        <p:grpSpPr>
          <a:xfrm>
            <a:off x="1745505" y="2221177"/>
            <a:ext cx="154781" cy="703876"/>
            <a:chOff x="1745505" y="2220491"/>
            <a:chExt cx="154781" cy="703659"/>
          </a:xfrm>
        </p:grpSpPr>
        <p:sp>
          <p:nvSpPr>
            <p:cNvPr id="146" name="Rectangle 6"/>
            <p:cNvSpPr>
              <a:spLocks noChangeArrowheads="1"/>
            </p:cNvSpPr>
            <p:nvPr/>
          </p:nvSpPr>
          <p:spPr bwMode="auto">
            <a:xfrm>
              <a:off x="1814562" y="2220491"/>
              <a:ext cx="16669" cy="626269"/>
            </a:xfrm>
            <a:prstGeom prst="rect">
              <a:avLst/>
            </a:prstGeom>
            <a:solidFill>
              <a:schemeClr val="tx1">
                <a:lumMod val="50000"/>
                <a:lumOff val="50000"/>
              </a:schemeClr>
            </a:solidFill>
            <a:ln>
              <a:noFill/>
            </a:ln>
          </p:spPr>
          <p:txBody>
            <a:bodyPr/>
            <a:lstStyle/>
            <a:p>
              <a:pPr eaLnBrk="1" hangingPunct="1"/>
              <a:endParaRPr lang="zh-CN" altLang="zh-CN"/>
            </a:p>
          </p:txBody>
        </p:sp>
        <p:sp>
          <p:nvSpPr>
            <p:cNvPr id="148" name="Oval 8"/>
            <p:cNvSpPr>
              <a:spLocks noChangeArrowheads="1"/>
            </p:cNvSpPr>
            <p:nvPr/>
          </p:nvSpPr>
          <p:spPr bwMode="auto">
            <a:xfrm>
              <a:off x="1745505" y="2768178"/>
              <a:ext cx="154781" cy="155972"/>
            </a:xfrm>
            <a:prstGeom prst="ellipse">
              <a:avLst/>
            </a:prstGeom>
            <a:solidFill>
              <a:schemeClr val="accent1"/>
            </a:solidFill>
            <a:ln>
              <a:noFill/>
            </a:ln>
          </p:spPr>
          <p:txBody>
            <a:bodyPr/>
            <a:lstStyle/>
            <a:p>
              <a:pPr eaLnBrk="1" hangingPunct="1"/>
              <a:endParaRPr lang="zh-CN" altLang="zh-CN"/>
            </a:p>
          </p:txBody>
        </p:sp>
      </p:grpSp>
      <p:grpSp>
        <p:nvGrpSpPr>
          <p:cNvPr id="3" name="组合 4"/>
          <p:cNvGrpSpPr/>
          <p:nvPr/>
        </p:nvGrpSpPr>
        <p:grpSpPr>
          <a:xfrm>
            <a:off x="2993455" y="2769033"/>
            <a:ext cx="154781" cy="703877"/>
            <a:chOff x="2993454" y="2768178"/>
            <a:chExt cx="154781" cy="703660"/>
          </a:xfrm>
        </p:grpSpPr>
        <p:sp>
          <p:nvSpPr>
            <p:cNvPr id="145" name="Rectangle 5"/>
            <p:cNvSpPr>
              <a:spLocks noChangeArrowheads="1"/>
            </p:cNvSpPr>
            <p:nvPr/>
          </p:nvSpPr>
          <p:spPr bwMode="auto">
            <a:xfrm>
              <a:off x="3062511" y="2924150"/>
              <a:ext cx="15478" cy="547688"/>
            </a:xfrm>
            <a:prstGeom prst="rect">
              <a:avLst/>
            </a:prstGeom>
            <a:solidFill>
              <a:schemeClr val="tx1">
                <a:lumMod val="50000"/>
                <a:lumOff val="50000"/>
              </a:schemeClr>
            </a:solidFill>
            <a:ln>
              <a:noFill/>
            </a:ln>
          </p:spPr>
          <p:txBody>
            <a:bodyPr/>
            <a:lstStyle/>
            <a:p>
              <a:pPr eaLnBrk="1" hangingPunct="1"/>
              <a:endParaRPr lang="zh-CN" altLang="zh-CN"/>
            </a:p>
          </p:txBody>
        </p:sp>
        <p:sp>
          <p:nvSpPr>
            <p:cNvPr id="154" name="Oval 14"/>
            <p:cNvSpPr>
              <a:spLocks noChangeArrowheads="1"/>
            </p:cNvSpPr>
            <p:nvPr/>
          </p:nvSpPr>
          <p:spPr bwMode="auto">
            <a:xfrm>
              <a:off x="2993454" y="2768178"/>
              <a:ext cx="154781" cy="155972"/>
            </a:xfrm>
            <a:prstGeom prst="ellipse">
              <a:avLst/>
            </a:prstGeom>
            <a:solidFill>
              <a:schemeClr val="accent2"/>
            </a:solidFill>
            <a:ln>
              <a:noFill/>
            </a:ln>
          </p:spPr>
          <p:txBody>
            <a:bodyPr/>
            <a:lstStyle/>
            <a:p>
              <a:pPr eaLnBrk="1" hangingPunct="1"/>
              <a:endParaRPr lang="zh-CN" altLang="zh-CN"/>
            </a:p>
          </p:txBody>
        </p:sp>
      </p:grpSp>
      <p:grpSp>
        <p:nvGrpSpPr>
          <p:cNvPr id="4" name="组合 6"/>
          <p:cNvGrpSpPr/>
          <p:nvPr/>
        </p:nvGrpSpPr>
        <p:grpSpPr>
          <a:xfrm>
            <a:off x="4064842" y="2221177"/>
            <a:ext cx="155972" cy="703876"/>
            <a:chOff x="4064842" y="2220491"/>
            <a:chExt cx="155972" cy="703659"/>
          </a:xfrm>
        </p:grpSpPr>
        <p:sp>
          <p:nvSpPr>
            <p:cNvPr id="157" name="Rectangle 17"/>
            <p:cNvSpPr>
              <a:spLocks noChangeArrowheads="1"/>
            </p:cNvSpPr>
            <p:nvPr/>
          </p:nvSpPr>
          <p:spPr bwMode="auto">
            <a:xfrm>
              <a:off x="4135089" y="2220491"/>
              <a:ext cx="15478" cy="626269"/>
            </a:xfrm>
            <a:prstGeom prst="rect">
              <a:avLst/>
            </a:prstGeom>
            <a:solidFill>
              <a:schemeClr val="tx1">
                <a:lumMod val="50000"/>
                <a:lumOff val="50000"/>
              </a:schemeClr>
            </a:solidFill>
            <a:ln>
              <a:noFill/>
            </a:ln>
          </p:spPr>
          <p:txBody>
            <a:bodyPr/>
            <a:lstStyle/>
            <a:p>
              <a:pPr eaLnBrk="1" hangingPunct="1"/>
              <a:endParaRPr lang="zh-CN" altLang="zh-CN"/>
            </a:p>
          </p:txBody>
        </p:sp>
        <p:sp>
          <p:nvSpPr>
            <p:cNvPr id="158" name="Oval 18"/>
            <p:cNvSpPr>
              <a:spLocks noChangeArrowheads="1"/>
            </p:cNvSpPr>
            <p:nvPr/>
          </p:nvSpPr>
          <p:spPr bwMode="auto">
            <a:xfrm>
              <a:off x="4064842" y="2768178"/>
              <a:ext cx="155972" cy="155972"/>
            </a:xfrm>
            <a:prstGeom prst="ellipse">
              <a:avLst/>
            </a:prstGeom>
            <a:solidFill>
              <a:schemeClr val="accent3"/>
            </a:solidFill>
            <a:ln>
              <a:noFill/>
            </a:ln>
          </p:spPr>
          <p:txBody>
            <a:bodyPr/>
            <a:lstStyle/>
            <a:p>
              <a:pPr eaLnBrk="1" hangingPunct="1"/>
              <a:endParaRPr lang="zh-CN" altLang="zh-CN"/>
            </a:p>
          </p:txBody>
        </p:sp>
      </p:grpSp>
      <p:grpSp>
        <p:nvGrpSpPr>
          <p:cNvPr id="5" name="组合 8"/>
          <p:cNvGrpSpPr/>
          <p:nvPr/>
        </p:nvGrpSpPr>
        <p:grpSpPr>
          <a:xfrm>
            <a:off x="5192289" y="2769033"/>
            <a:ext cx="155972" cy="703877"/>
            <a:chOff x="5192289" y="2768178"/>
            <a:chExt cx="155972" cy="703660"/>
          </a:xfrm>
        </p:grpSpPr>
        <p:sp>
          <p:nvSpPr>
            <p:cNvPr id="156" name="Rectangle 16"/>
            <p:cNvSpPr>
              <a:spLocks noChangeArrowheads="1"/>
            </p:cNvSpPr>
            <p:nvPr/>
          </p:nvSpPr>
          <p:spPr bwMode="auto">
            <a:xfrm>
              <a:off x="5262536" y="2924150"/>
              <a:ext cx="15478" cy="547688"/>
            </a:xfrm>
            <a:prstGeom prst="rect">
              <a:avLst/>
            </a:prstGeom>
            <a:solidFill>
              <a:schemeClr val="tx1">
                <a:lumMod val="50000"/>
                <a:lumOff val="50000"/>
              </a:schemeClr>
            </a:solidFill>
            <a:ln>
              <a:noFill/>
            </a:ln>
          </p:spPr>
          <p:txBody>
            <a:bodyPr/>
            <a:lstStyle/>
            <a:p>
              <a:pPr eaLnBrk="1" hangingPunct="1"/>
              <a:endParaRPr lang="zh-CN" altLang="zh-CN"/>
            </a:p>
          </p:txBody>
        </p:sp>
        <p:sp>
          <p:nvSpPr>
            <p:cNvPr id="159" name="Oval 19"/>
            <p:cNvSpPr>
              <a:spLocks noChangeArrowheads="1"/>
            </p:cNvSpPr>
            <p:nvPr/>
          </p:nvSpPr>
          <p:spPr bwMode="auto">
            <a:xfrm>
              <a:off x="5192289" y="2768178"/>
              <a:ext cx="155972" cy="155972"/>
            </a:xfrm>
            <a:prstGeom prst="ellipse">
              <a:avLst/>
            </a:prstGeom>
            <a:solidFill>
              <a:schemeClr val="accent4"/>
            </a:solidFill>
            <a:ln>
              <a:noFill/>
            </a:ln>
          </p:spPr>
          <p:txBody>
            <a:bodyPr/>
            <a:lstStyle/>
            <a:p>
              <a:pPr eaLnBrk="1" hangingPunct="1"/>
              <a:endParaRPr lang="zh-CN" altLang="zh-CN"/>
            </a:p>
          </p:txBody>
        </p:sp>
      </p:grpSp>
      <p:grpSp>
        <p:nvGrpSpPr>
          <p:cNvPr id="6" name="组合 10"/>
          <p:cNvGrpSpPr/>
          <p:nvPr/>
        </p:nvGrpSpPr>
        <p:grpSpPr>
          <a:xfrm>
            <a:off x="6269755" y="2221177"/>
            <a:ext cx="155972" cy="703876"/>
            <a:chOff x="6269755" y="2220491"/>
            <a:chExt cx="155972" cy="703659"/>
          </a:xfrm>
        </p:grpSpPr>
        <p:sp>
          <p:nvSpPr>
            <p:cNvPr id="162" name="Rectangle 267"/>
            <p:cNvSpPr>
              <a:spLocks noChangeArrowheads="1"/>
            </p:cNvSpPr>
            <p:nvPr/>
          </p:nvSpPr>
          <p:spPr bwMode="auto">
            <a:xfrm>
              <a:off x="6340002" y="2220491"/>
              <a:ext cx="15478" cy="626269"/>
            </a:xfrm>
            <a:prstGeom prst="rect">
              <a:avLst/>
            </a:prstGeom>
            <a:solidFill>
              <a:schemeClr val="tx1">
                <a:lumMod val="50000"/>
                <a:lumOff val="50000"/>
              </a:schemeClr>
            </a:solidFill>
            <a:ln>
              <a:noFill/>
            </a:ln>
          </p:spPr>
          <p:txBody>
            <a:bodyPr/>
            <a:lstStyle/>
            <a:p>
              <a:pPr eaLnBrk="1" hangingPunct="1"/>
              <a:endParaRPr lang="zh-CN" altLang="zh-CN"/>
            </a:p>
          </p:txBody>
        </p:sp>
        <p:sp>
          <p:nvSpPr>
            <p:cNvPr id="163" name="Oval 268"/>
            <p:cNvSpPr>
              <a:spLocks noChangeArrowheads="1"/>
            </p:cNvSpPr>
            <p:nvPr/>
          </p:nvSpPr>
          <p:spPr bwMode="auto">
            <a:xfrm>
              <a:off x="6269755" y="2768178"/>
              <a:ext cx="155972" cy="155972"/>
            </a:xfrm>
            <a:prstGeom prst="ellipse">
              <a:avLst/>
            </a:prstGeom>
            <a:solidFill>
              <a:schemeClr val="accent3"/>
            </a:solidFill>
            <a:ln>
              <a:noFill/>
            </a:ln>
          </p:spPr>
          <p:txBody>
            <a:bodyPr/>
            <a:lstStyle/>
            <a:p>
              <a:pPr eaLnBrk="1" hangingPunct="1"/>
              <a:endParaRPr lang="zh-CN" altLang="zh-CN"/>
            </a:p>
          </p:txBody>
        </p:sp>
      </p:grpSp>
      <p:grpSp>
        <p:nvGrpSpPr>
          <p:cNvPr id="7" name="组合 12"/>
          <p:cNvGrpSpPr/>
          <p:nvPr/>
        </p:nvGrpSpPr>
        <p:grpSpPr>
          <a:xfrm>
            <a:off x="7657280" y="2769033"/>
            <a:ext cx="155972" cy="703877"/>
            <a:chOff x="7657280" y="2768178"/>
            <a:chExt cx="155972" cy="703660"/>
          </a:xfrm>
        </p:grpSpPr>
        <p:sp>
          <p:nvSpPr>
            <p:cNvPr id="161" name="Rectangle 266"/>
            <p:cNvSpPr>
              <a:spLocks noChangeArrowheads="1"/>
            </p:cNvSpPr>
            <p:nvPr/>
          </p:nvSpPr>
          <p:spPr bwMode="auto">
            <a:xfrm>
              <a:off x="7727527" y="2924150"/>
              <a:ext cx="15478" cy="547688"/>
            </a:xfrm>
            <a:prstGeom prst="rect">
              <a:avLst/>
            </a:prstGeom>
            <a:solidFill>
              <a:schemeClr val="tx1">
                <a:lumMod val="50000"/>
                <a:lumOff val="50000"/>
              </a:schemeClr>
            </a:solidFill>
            <a:ln>
              <a:noFill/>
            </a:ln>
          </p:spPr>
          <p:txBody>
            <a:bodyPr/>
            <a:lstStyle/>
            <a:p>
              <a:pPr eaLnBrk="1" hangingPunct="1"/>
              <a:endParaRPr lang="zh-CN" altLang="zh-CN"/>
            </a:p>
          </p:txBody>
        </p:sp>
        <p:sp>
          <p:nvSpPr>
            <p:cNvPr id="165" name="Oval 270"/>
            <p:cNvSpPr>
              <a:spLocks noChangeArrowheads="1"/>
            </p:cNvSpPr>
            <p:nvPr/>
          </p:nvSpPr>
          <p:spPr bwMode="auto">
            <a:xfrm>
              <a:off x="7657280" y="2768178"/>
              <a:ext cx="155972" cy="155972"/>
            </a:xfrm>
            <a:prstGeom prst="ellipse">
              <a:avLst/>
            </a:prstGeom>
            <a:solidFill>
              <a:schemeClr val="accent2"/>
            </a:solidFill>
            <a:ln>
              <a:noFill/>
            </a:ln>
          </p:spPr>
          <p:txBody>
            <a:bodyPr/>
            <a:lstStyle/>
            <a:p>
              <a:pPr eaLnBrk="1" hangingPunct="1"/>
              <a:endParaRPr lang="zh-CN" altLang="zh-CN"/>
            </a:p>
          </p:txBody>
        </p:sp>
      </p:grpSp>
      <p:grpSp>
        <p:nvGrpSpPr>
          <p:cNvPr id="8" name="组合 3"/>
          <p:cNvGrpSpPr/>
          <p:nvPr/>
        </p:nvGrpSpPr>
        <p:grpSpPr>
          <a:xfrm>
            <a:off x="1589535" y="1986550"/>
            <a:ext cx="466725" cy="469251"/>
            <a:chOff x="1589534" y="1985937"/>
            <a:chExt cx="466725" cy="469106"/>
          </a:xfrm>
        </p:grpSpPr>
        <p:sp>
          <p:nvSpPr>
            <p:cNvPr id="153" name="Oval 13"/>
            <p:cNvSpPr>
              <a:spLocks noChangeArrowheads="1"/>
            </p:cNvSpPr>
            <p:nvPr/>
          </p:nvSpPr>
          <p:spPr bwMode="auto">
            <a:xfrm>
              <a:off x="1589534" y="1985937"/>
              <a:ext cx="466725" cy="469106"/>
            </a:xfrm>
            <a:prstGeom prst="ellipse">
              <a:avLst/>
            </a:prstGeom>
            <a:solidFill>
              <a:schemeClr val="accent1"/>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1" name="Rectangle 33"/>
            <p:cNvSpPr>
              <a:spLocks noChangeArrowheads="1"/>
            </p:cNvSpPr>
            <p:nvPr/>
          </p:nvSpPr>
          <p:spPr bwMode="auto">
            <a:xfrm>
              <a:off x="1662540" y="2045644"/>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1</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7"/>
          <p:cNvGrpSpPr/>
          <p:nvPr/>
        </p:nvGrpSpPr>
        <p:grpSpPr>
          <a:xfrm>
            <a:off x="3910061" y="1986550"/>
            <a:ext cx="466725" cy="469251"/>
            <a:chOff x="3910061" y="1985937"/>
            <a:chExt cx="466725" cy="469106"/>
          </a:xfrm>
        </p:grpSpPr>
        <p:sp>
          <p:nvSpPr>
            <p:cNvPr id="170" name="Oval 20"/>
            <p:cNvSpPr>
              <a:spLocks noChangeArrowheads="1"/>
            </p:cNvSpPr>
            <p:nvPr/>
          </p:nvSpPr>
          <p:spPr bwMode="auto">
            <a:xfrm>
              <a:off x="3910061" y="1985937"/>
              <a:ext cx="466725" cy="469106"/>
            </a:xfrm>
            <a:prstGeom prst="ellipse">
              <a:avLst/>
            </a:prstGeom>
            <a:solidFill>
              <a:schemeClr val="accent3"/>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2" name="Rectangle 34"/>
            <p:cNvSpPr>
              <a:spLocks noChangeArrowheads="1"/>
            </p:cNvSpPr>
            <p:nvPr/>
          </p:nvSpPr>
          <p:spPr bwMode="auto">
            <a:xfrm>
              <a:off x="3986261" y="2031857"/>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3</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11"/>
          <p:cNvGrpSpPr/>
          <p:nvPr/>
        </p:nvGrpSpPr>
        <p:grpSpPr>
          <a:xfrm>
            <a:off x="6114975" y="1986550"/>
            <a:ext cx="466725" cy="469251"/>
            <a:chOff x="6114974" y="1985937"/>
            <a:chExt cx="466725" cy="469106"/>
          </a:xfrm>
        </p:grpSpPr>
        <p:sp>
          <p:nvSpPr>
            <p:cNvPr id="164" name="Oval 269"/>
            <p:cNvSpPr>
              <a:spLocks noChangeArrowheads="1"/>
            </p:cNvSpPr>
            <p:nvPr/>
          </p:nvSpPr>
          <p:spPr bwMode="auto">
            <a:xfrm>
              <a:off x="6114974" y="1985937"/>
              <a:ext cx="466725" cy="469106"/>
            </a:xfrm>
            <a:prstGeom prst="ellipse">
              <a:avLst/>
            </a:prstGeom>
            <a:solidFill>
              <a:schemeClr val="accent3"/>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3" name="Rectangle 35"/>
            <p:cNvSpPr>
              <a:spLocks noChangeArrowheads="1"/>
            </p:cNvSpPr>
            <p:nvPr/>
          </p:nvSpPr>
          <p:spPr bwMode="auto">
            <a:xfrm>
              <a:off x="6181649" y="2045644"/>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5</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5"/>
          <p:cNvGrpSpPr/>
          <p:nvPr/>
        </p:nvGrpSpPr>
        <p:grpSpPr>
          <a:xfrm>
            <a:off x="2837484" y="3238286"/>
            <a:ext cx="466725" cy="469251"/>
            <a:chOff x="2837483" y="3237285"/>
            <a:chExt cx="466725" cy="469106"/>
          </a:xfrm>
        </p:grpSpPr>
        <p:sp>
          <p:nvSpPr>
            <p:cNvPr id="155" name="Oval 15"/>
            <p:cNvSpPr>
              <a:spLocks noChangeArrowheads="1"/>
            </p:cNvSpPr>
            <p:nvPr/>
          </p:nvSpPr>
          <p:spPr bwMode="auto">
            <a:xfrm>
              <a:off x="2837483" y="3237285"/>
              <a:ext cx="466725" cy="469106"/>
            </a:xfrm>
            <a:prstGeom prst="ellipse">
              <a:avLst/>
            </a:prstGeom>
            <a:solidFill>
              <a:schemeClr val="accent2"/>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5" name="Rectangle 37"/>
            <p:cNvSpPr>
              <a:spLocks noChangeArrowheads="1"/>
            </p:cNvSpPr>
            <p:nvPr/>
          </p:nvSpPr>
          <p:spPr bwMode="auto">
            <a:xfrm>
              <a:off x="2904158" y="3269402"/>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2</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9"/>
          <p:cNvGrpSpPr/>
          <p:nvPr/>
        </p:nvGrpSpPr>
        <p:grpSpPr>
          <a:xfrm>
            <a:off x="5037509" y="3238286"/>
            <a:ext cx="466725" cy="469251"/>
            <a:chOff x="5037508" y="3237285"/>
            <a:chExt cx="466725" cy="469106"/>
          </a:xfrm>
        </p:grpSpPr>
        <p:sp>
          <p:nvSpPr>
            <p:cNvPr id="160" name="Oval 20"/>
            <p:cNvSpPr>
              <a:spLocks noChangeArrowheads="1"/>
            </p:cNvSpPr>
            <p:nvPr/>
          </p:nvSpPr>
          <p:spPr bwMode="auto">
            <a:xfrm>
              <a:off x="5037508" y="3237285"/>
              <a:ext cx="466725" cy="469106"/>
            </a:xfrm>
            <a:prstGeom prst="ellipse">
              <a:avLst/>
            </a:prstGeom>
            <a:solidFill>
              <a:schemeClr val="accent4"/>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6" name="Rectangle 38"/>
            <p:cNvSpPr>
              <a:spLocks noChangeArrowheads="1"/>
            </p:cNvSpPr>
            <p:nvPr/>
          </p:nvSpPr>
          <p:spPr bwMode="auto">
            <a:xfrm>
              <a:off x="5105373" y="3305393"/>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4</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3"/>
          <p:cNvGrpSpPr/>
          <p:nvPr/>
        </p:nvGrpSpPr>
        <p:grpSpPr>
          <a:xfrm>
            <a:off x="7502499" y="3238286"/>
            <a:ext cx="465534" cy="469251"/>
            <a:chOff x="7502499" y="3237285"/>
            <a:chExt cx="465534" cy="469106"/>
          </a:xfrm>
        </p:grpSpPr>
        <p:sp>
          <p:nvSpPr>
            <p:cNvPr id="166" name="Oval 271"/>
            <p:cNvSpPr>
              <a:spLocks noChangeArrowheads="1"/>
            </p:cNvSpPr>
            <p:nvPr/>
          </p:nvSpPr>
          <p:spPr bwMode="auto">
            <a:xfrm>
              <a:off x="7502499" y="3237285"/>
              <a:ext cx="465534" cy="469106"/>
            </a:xfrm>
            <a:prstGeom prst="ellipse">
              <a:avLst/>
            </a:prstGeom>
            <a:solidFill>
              <a:schemeClr val="accent2"/>
            </a:solidFill>
            <a:ln>
              <a:noFill/>
            </a:ln>
          </p:spPr>
          <p:txBody>
            <a:body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77" name="Rectangle 39"/>
            <p:cNvSpPr>
              <a:spLocks noChangeArrowheads="1"/>
            </p:cNvSpPr>
            <p:nvPr/>
          </p:nvSpPr>
          <p:spPr bwMode="auto">
            <a:xfrm>
              <a:off x="7576318" y="3305393"/>
              <a:ext cx="281167" cy="3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b="1" dirty="0">
                  <a:solidFill>
                    <a:schemeClr val="bg1"/>
                  </a:solidFill>
                  <a:latin typeface="微软雅黑" panose="020B0503020204020204" pitchFamily="34" charset="-122"/>
                  <a:ea typeface="微软雅黑" panose="020B0503020204020204" pitchFamily="34" charset="-122"/>
                </a:rPr>
                <a:t>6</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sp>
        <p:nvSpPr>
          <p:cNvPr id="34" name="TextBox 33"/>
          <p:cNvSpPr txBox="1"/>
          <p:nvPr/>
        </p:nvSpPr>
        <p:spPr>
          <a:xfrm>
            <a:off x="1221884" y="1068256"/>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35" name="TextBox 34"/>
          <p:cNvSpPr txBox="1"/>
          <p:nvPr/>
        </p:nvSpPr>
        <p:spPr>
          <a:xfrm>
            <a:off x="1187624" y="1376128"/>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541651" y="1068256"/>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37" name="TextBox 36"/>
          <p:cNvSpPr txBox="1"/>
          <p:nvPr/>
        </p:nvSpPr>
        <p:spPr>
          <a:xfrm>
            <a:off x="3507391" y="1376128"/>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5716799" y="1068256"/>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39" name="TextBox 38"/>
          <p:cNvSpPr txBox="1"/>
          <p:nvPr/>
        </p:nvSpPr>
        <p:spPr>
          <a:xfrm>
            <a:off x="5682539" y="1376128"/>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2431569" y="3768594"/>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1" name="TextBox 40"/>
          <p:cNvSpPr txBox="1"/>
          <p:nvPr/>
        </p:nvSpPr>
        <p:spPr>
          <a:xfrm>
            <a:off x="2397309" y="4076465"/>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4678268" y="3768594"/>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3" name="TextBox 42"/>
          <p:cNvSpPr txBox="1"/>
          <p:nvPr/>
        </p:nvSpPr>
        <p:spPr>
          <a:xfrm>
            <a:off x="4644008" y="4076465"/>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7126540" y="3768594"/>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5" name="TextBox 44"/>
          <p:cNvSpPr txBox="1"/>
          <p:nvPr/>
        </p:nvSpPr>
        <p:spPr>
          <a:xfrm>
            <a:off x="7092280" y="4076465"/>
            <a:ext cx="1326766"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left)">
                                      <p:cBhvr>
                                        <p:cTn id="7" dur="6000"/>
                                        <p:tgtEl>
                                          <p:spTgt spid="147"/>
                                        </p:tgtEl>
                                      </p:cBhvr>
                                    </p:animEffect>
                                  </p:childTnLst>
                                </p:cTn>
                              </p:par>
                              <p:par>
                                <p:cTn id="8" presetID="22" presetClass="entr" presetSubtype="4"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3" presetClass="entr" presetSubtype="288" fill="hold" nodeType="withEffect">
                                  <p:stCondLst>
                                    <p:cond delay="15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4/3*#ppt_w"/>
                                          </p:val>
                                        </p:tav>
                                        <p:tav tm="100000">
                                          <p:val>
                                            <p:strVal val="#ppt_w"/>
                                          </p:val>
                                        </p:tav>
                                      </p:tavLst>
                                    </p:anim>
                                    <p:anim calcmode="lin" valueType="num">
                                      <p:cBhvr>
                                        <p:cTn id="14" dur="500" fill="hold"/>
                                        <p:tgtEl>
                                          <p:spTgt spid="8"/>
                                        </p:tgtEl>
                                        <p:attrNameLst>
                                          <p:attrName>ppt_h</p:attrName>
                                        </p:attrNameLst>
                                      </p:cBhvr>
                                      <p:tavLst>
                                        <p:tav tm="0">
                                          <p:val>
                                            <p:strVal val="4/3*#ppt_h"/>
                                          </p:val>
                                        </p:tav>
                                        <p:tav tm="100000">
                                          <p:val>
                                            <p:strVal val="#ppt_h"/>
                                          </p:val>
                                        </p:tav>
                                      </p:tavLst>
                                    </p:anim>
                                  </p:childTnLst>
                                </p:cTn>
                              </p:par>
                              <p:par>
                                <p:cTn id="15" presetID="10" presetClass="entr" presetSubtype="0" fill="hold" grpId="0" nodeType="withEffect">
                                  <p:stCondLst>
                                    <p:cond delay="150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22" presetClass="entr" presetSubtype="1"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23" presetClass="entr" presetSubtype="288" fill="hold" nodeType="withEffect">
                                  <p:stCondLst>
                                    <p:cond delay="250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strVal val="4/3*#ppt_w"/>
                                          </p:val>
                                        </p:tav>
                                        <p:tav tm="100000">
                                          <p:val>
                                            <p:strVal val="#ppt_w"/>
                                          </p:val>
                                        </p:tav>
                                      </p:tavLst>
                                    </p:anim>
                                    <p:anim calcmode="lin" valueType="num">
                                      <p:cBhvr>
                                        <p:cTn id="27" dur="500" fill="hold"/>
                                        <p:tgtEl>
                                          <p:spTgt spid="11"/>
                                        </p:tgtEl>
                                        <p:attrNameLst>
                                          <p:attrName>ppt_h</p:attrName>
                                        </p:attrNameLst>
                                      </p:cBhvr>
                                      <p:tavLst>
                                        <p:tav tm="0">
                                          <p:val>
                                            <p:strVal val="4/3*#ppt_h"/>
                                          </p:val>
                                        </p:tav>
                                        <p:tav tm="100000">
                                          <p:val>
                                            <p:strVal val="#ppt_h"/>
                                          </p:val>
                                        </p:tav>
                                      </p:tavLst>
                                    </p:anim>
                                  </p:childTnLst>
                                </p:cTn>
                              </p:par>
                              <p:par>
                                <p:cTn id="28" presetID="10" presetClass="entr" presetSubtype="0" fill="hold" grpId="0" nodeType="withEffect">
                                  <p:stCondLst>
                                    <p:cond delay="250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2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22" presetClass="entr" presetSubtype="4" fill="hold" nodeType="withEffect">
                                  <p:stCondLst>
                                    <p:cond delay="300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3" presetClass="entr" presetSubtype="288" fill="hold" nodeType="withEffect">
                                  <p:stCondLst>
                                    <p:cond delay="300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4/3*#ppt_w"/>
                                          </p:val>
                                        </p:tav>
                                        <p:tav tm="100000">
                                          <p:val>
                                            <p:strVal val="#ppt_w"/>
                                          </p:val>
                                        </p:tav>
                                      </p:tavLst>
                                    </p:anim>
                                    <p:anim calcmode="lin" valueType="num">
                                      <p:cBhvr>
                                        <p:cTn id="40" dur="500" fill="hold"/>
                                        <p:tgtEl>
                                          <p:spTgt spid="9"/>
                                        </p:tgtEl>
                                        <p:attrNameLst>
                                          <p:attrName>ppt_h</p:attrName>
                                        </p:attrNameLst>
                                      </p:cBhvr>
                                      <p:tavLst>
                                        <p:tav tm="0">
                                          <p:val>
                                            <p:strVal val="4/3*#ppt_h"/>
                                          </p:val>
                                        </p:tav>
                                        <p:tav tm="100000">
                                          <p:val>
                                            <p:strVal val="#ppt_h"/>
                                          </p:val>
                                        </p:tav>
                                      </p:tavLst>
                                    </p:anim>
                                  </p:childTnLst>
                                </p:cTn>
                              </p:par>
                              <p:par>
                                <p:cTn id="41" presetID="10" presetClass="entr" presetSubtype="0" fill="hold" grpId="0" nodeType="withEffect">
                                  <p:stCondLst>
                                    <p:cond delay="300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300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22" presetClass="entr" presetSubtype="1" fill="hold" nodeType="withEffect">
                                  <p:stCondLst>
                                    <p:cond delay="350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500"/>
                                        <p:tgtEl>
                                          <p:spTgt spid="5"/>
                                        </p:tgtEl>
                                      </p:cBhvr>
                                    </p:animEffect>
                                  </p:childTnLst>
                                </p:cTn>
                              </p:par>
                              <p:par>
                                <p:cTn id="50" presetID="23" presetClass="entr" presetSubtype="288"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strVal val="4/3*#ppt_w"/>
                                          </p:val>
                                        </p:tav>
                                        <p:tav tm="100000">
                                          <p:val>
                                            <p:strVal val="#ppt_w"/>
                                          </p:val>
                                        </p:tav>
                                      </p:tavLst>
                                    </p:anim>
                                    <p:anim calcmode="lin" valueType="num">
                                      <p:cBhvr>
                                        <p:cTn id="53" dur="500" fill="hold"/>
                                        <p:tgtEl>
                                          <p:spTgt spid="12"/>
                                        </p:tgtEl>
                                        <p:attrNameLst>
                                          <p:attrName>ppt_h</p:attrName>
                                        </p:attrNameLst>
                                      </p:cBhvr>
                                      <p:tavLst>
                                        <p:tav tm="0">
                                          <p:val>
                                            <p:strVal val="4/3*#ppt_h"/>
                                          </p:val>
                                        </p:tav>
                                        <p:tav tm="100000">
                                          <p:val>
                                            <p:strVal val="#ppt_h"/>
                                          </p:val>
                                        </p:tav>
                                      </p:tavLst>
                                    </p:anim>
                                  </p:childTnLst>
                                </p:cTn>
                              </p:par>
                              <p:par>
                                <p:cTn id="54" presetID="10" presetClass="entr" presetSubtype="0" fill="hold" grpId="0" nodeType="withEffect">
                                  <p:stCondLst>
                                    <p:cond delay="400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grpId="0" nodeType="withEffect">
                                  <p:stCondLst>
                                    <p:cond delay="400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22" presetClass="entr" presetSubtype="4" fill="hold" nodeType="withEffect">
                                  <p:stCondLst>
                                    <p:cond delay="450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00"/>
                                        <p:tgtEl>
                                          <p:spTgt spid="6"/>
                                        </p:tgtEl>
                                      </p:cBhvr>
                                    </p:animEffect>
                                  </p:childTnLst>
                                </p:cTn>
                              </p:par>
                              <p:par>
                                <p:cTn id="63" presetID="23" presetClass="entr" presetSubtype="288" fill="hold" nodeType="withEffect">
                                  <p:stCondLst>
                                    <p:cond delay="500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strVal val="4/3*#ppt_w"/>
                                          </p:val>
                                        </p:tav>
                                        <p:tav tm="100000">
                                          <p:val>
                                            <p:strVal val="#ppt_w"/>
                                          </p:val>
                                        </p:tav>
                                      </p:tavLst>
                                    </p:anim>
                                    <p:anim calcmode="lin" valueType="num">
                                      <p:cBhvr>
                                        <p:cTn id="66" dur="500" fill="hold"/>
                                        <p:tgtEl>
                                          <p:spTgt spid="10"/>
                                        </p:tgtEl>
                                        <p:attrNameLst>
                                          <p:attrName>ppt_h</p:attrName>
                                        </p:attrNameLst>
                                      </p:cBhvr>
                                      <p:tavLst>
                                        <p:tav tm="0">
                                          <p:val>
                                            <p:strVal val="4/3*#ppt_h"/>
                                          </p:val>
                                        </p:tav>
                                        <p:tav tm="100000">
                                          <p:val>
                                            <p:strVal val="#ppt_h"/>
                                          </p:val>
                                        </p:tav>
                                      </p:tavLst>
                                    </p:anim>
                                  </p:childTnLst>
                                </p:cTn>
                              </p:par>
                              <p:par>
                                <p:cTn id="67" presetID="10" presetClass="entr" presetSubtype="0" fill="hold" grpId="0" nodeType="withEffect">
                                  <p:stCondLst>
                                    <p:cond delay="50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grpId="0" nodeType="withEffect">
                                  <p:stCondLst>
                                    <p:cond delay="500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22" presetClass="entr" presetSubtype="1" fill="hold" nodeType="withEffect">
                                  <p:stCondLst>
                                    <p:cond delay="5500"/>
                                  </p:stCondLst>
                                  <p:childTnLst>
                                    <p:set>
                                      <p:cBhvr>
                                        <p:cTn id="74" dur="1" fill="hold">
                                          <p:stCondLst>
                                            <p:cond delay="0"/>
                                          </p:stCondLst>
                                        </p:cTn>
                                        <p:tgtEl>
                                          <p:spTgt spid="7"/>
                                        </p:tgtEl>
                                        <p:attrNameLst>
                                          <p:attrName>style.visibility</p:attrName>
                                        </p:attrNameLst>
                                      </p:cBhvr>
                                      <p:to>
                                        <p:strVal val="visible"/>
                                      </p:to>
                                    </p:set>
                                    <p:animEffect transition="in" filter="wipe(up)">
                                      <p:cBhvr>
                                        <p:cTn id="75" dur="500"/>
                                        <p:tgtEl>
                                          <p:spTgt spid="7"/>
                                        </p:tgtEl>
                                      </p:cBhvr>
                                    </p:animEffect>
                                  </p:childTnLst>
                                </p:cTn>
                              </p:par>
                              <p:par>
                                <p:cTn id="76" presetID="23" presetClass="entr" presetSubtype="288" fill="hold" nodeType="withEffect">
                                  <p:stCondLst>
                                    <p:cond delay="600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strVal val="4/3*#ppt_w"/>
                                          </p:val>
                                        </p:tav>
                                        <p:tav tm="100000">
                                          <p:val>
                                            <p:strVal val="#ppt_w"/>
                                          </p:val>
                                        </p:tav>
                                      </p:tavLst>
                                    </p:anim>
                                    <p:anim calcmode="lin" valueType="num">
                                      <p:cBhvr>
                                        <p:cTn id="79" dur="500" fill="hold"/>
                                        <p:tgtEl>
                                          <p:spTgt spid="13"/>
                                        </p:tgtEl>
                                        <p:attrNameLst>
                                          <p:attrName>ppt_h</p:attrName>
                                        </p:attrNameLst>
                                      </p:cBhvr>
                                      <p:tavLst>
                                        <p:tav tm="0">
                                          <p:val>
                                            <p:strVal val="4/3*#ppt_h"/>
                                          </p:val>
                                        </p:tav>
                                        <p:tav tm="100000">
                                          <p:val>
                                            <p:strVal val="#ppt_h"/>
                                          </p:val>
                                        </p:tav>
                                      </p:tavLst>
                                    </p:anim>
                                  </p:childTnLst>
                                </p:cTn>
                              </p:par>
                              <p:par>
                                <p:cTn id="80" presetID="10" presetClass="entr" presetSubtype="0" fill="hold" grpId="0" nodeType="withEffect">
                                  <p:stCondLst>
                                    <p:cond delay="600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par>
                                <p:cTn id="83" presetID="10" presetClass="entr" presetSubtype="0" fill="hold" grpId="0" nodeType="withEffect">
                                  <p:stCondLst>
                                    <p:cond delay="600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rotWithShape="1">
          <a:blip r:embed="rId3" cstate="print">
            <a:extLst>
              <a:ext uri="{BEBA8EAE-BF5A-486C-A8C5-ECC9F3942E4B}">
                <a14:imgProps xmlns:a14="http://schemas.microsoft.com/office/drawing/2010/main">
                  <a14:imgLayer r:embed="rId4">
                    <a14:imgEffect>
                      <a14:brightnessContrast contrast="1000"/>
                    </a14:imgEffect>
                  </a14:imgLayer>
                </a14:imgProps>
              </a:ext>
              <a:ext uri="{28A0092B-C50C-407E-A947-70E740481C1C}">
                <a14:useLocalDpi xmlns:a14="http://schemas.microsoft.com/office/drawing/2010/main" val="0"/>
              </a:ext>
            </a:extLst>
          </a:blip>
          <a:srcRect b="2474"/>
          <a:stretch>
            <a:fillRect/>
          </a:stretch>
        </p:blipFill>
        <p:spPr>
          <a:xfrm>
            <a:off x="3553933" y="1382232"/>
            <a:ext cx="2036135" cy="2774672"/>
          </a:xfrm>
          <a:prstGeom prst="rect">
            <a:avLst/>
          </a:prstGeom>
          <a:effectLst>
            <a:outerShdw blurRad="152400" dist="38100" dir="8100000" algn="tr" rotWithShape="0">
              <a:prstClr val="black">
                <a:alpha val="40000"/>
              </a:prstClr>
            </a:outerShdw>
            <a:reflection blurRad="6350" stA="50000" endA="300" endPos="39000" dist="25400" dir="5400000" sy="-100000" algn="bl" rotWithShape="0"/>
          </a:effectLst>
        </p:spPr>
      </p:pic>
      <p:sp>
        <p:nvSpPr>
          <p:cNvPr id="26" name="TextBox 25"/>
          <p:cNvSpPr txBox="1"/>
          <p:nvPr/>
        </p:nvSpPr>
        <p:spPr>
          <a:xfrm>
            <a:off x="755576" y="2284512"/>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27" name="TextBox 26"/>
          <p:cNvSpPr txBox="1"/>
          <p:nvPr/>
        </p:nvSpPr>
        <p:spPr>
          <a:xfrm>
            <a:off x="1096742" y="1780456"/>
            <a:ext cx="6001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28" name="TextBox 27"/>
          <p:cNvSpPr txBox="1"/>
          <p:nvPr/>
        </p:nvSpPr>
        <p:spPr>
          <a:xfrm>
            <a:off x="1871700" y="2284512"/>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29" name="TextBox 28"/>
          <p:cNvSpPr txBox="1"/>
          <p:nvPr/>
        </p:nvSpPr>
        <p:spPr>
          <a:xfrm>
            <a:off x="2212866" y="1780456"/>
            <a:ext cx="6001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30" name="TextBox 29"/>
          <p:cNvSpPr txBox="1"/>
          <p:nvPr/>
        </p:nvSpPr>
        <p:spPr>
          <a:xfrm>
            <a:off x="5995030" y="2284512"/>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31" name="TextBox 30"/>
          <p:cNvSpPr txBox="1"/>
          <p:nvPr/>
        </p:nvSpPr>
        <p:spPr>
          <a:xfrm>
            <a:off x="6336196" y="1780456"/>
            <a:ext cx="6001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32" name="TextBox 31"/>
          <p:cNvSpPr txBox="1"/>
          <p:nvPr/>
        </p:nvSpPr>
        <p:spPr>
          <a:xfrm>
            <a:off x="7200292" y="2284512"/>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33" name="TextBox 32"/>
          <p:cNvSpPr txBox="1"/>
          <p:nvPr/>
        </p:nvSpPr>
        <p:spPr>
          <a:xfrm>
            <a:off x="7541458" y="1780456"/>
            <a:ext cx="6001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4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anim calcmode="lin" valueType="num">
                                      <p:cBhvr>
                                        <p:cTn id="19" dur="500" fill="hold"/>
                                        <p:tgtEl>
                                          <p:spTgt spid="27"/>
                                        </p:tgtEl>
                                        <p:attrNameLst>
                                          <p:attrName>ppt_x</p:attrName>
                                        </p:attrNameLst>
                                      </p:cBhvr>
                                      <p:tavLst>
                                        <p:tav tm="0">
                                          <p:val>
                                            <p:strVal val="#ppt_x"/>
                                          </p:val>
                                        </p:tav>
                                        <p:tav tm="100000">
                                          <p:val>
                                            <p:strVal val="#ppt_x"/>
                                          </p:val>
                                        </p:tav>
                                      </p:tavLst>
                                    </p:anim>
                                    <p:anim calcmode="lin" valueType="num">
                                      <p:cBhvr>
                                        <p:cTn id="20" dur="500" fill="hold"/>
                                        <p:tgtEl>
                                          <p:spTgt spid="2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7"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2" presetClass="entr" presetSubtype="0"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anim calcmode="lin" valueType="num">
                                      <p:cBhvr>
                                        <p:cTn id="43" dur="500" fill="hold"/>
                                        <p:tgtEl>
                                          <p:spTgt spid="31"/>
                                        </p:tgtEl>
                                        <p:attrNameLst>
                                          <p:attrName>ppt_x</p:attrName>
                                        </p:attrNameLst>
                                      </p:cBhvr>
                                      <p:tavLst>
                                        <p:tav tm="0">
                                          <p:val>
                                            <p:strVal val="#ppt_x"/>
                                          </p:val>
                                        </p:tav>
                                        <p:tav tm="100000">
                                          <p:val>
                                            <p:strVal val="#ppt_x"/>
                                          </p:val>
                                        </p:tav>
                                      </p:tavLst>
                                    </p:anim>
                                    <p:anim calcmode="lin" valueType="num">
                                      <p:cBhvr>
                                        <p:cTn id="44" dur="500" fill="hold"/>
                                        <p:tgtEl>
                                          <p:spTgt spid="31"/>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47"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anim calcmode="lin" valueType="num">
                                      <p:cBhvr>
                                        <p:cTn id="55" dur="500" fill="hold"/>
                                        <p:tgtEl>
                                          <p:spTgt spid="33"/>
                                        </p:tgtEl>
                                        <p:attrNameLst>
                                          <p:attrName>ppt_x</p:attrName>
                                        </p:attrNameLst>
                                      </p:cBhvr>
                                      <p:tavLst>
                                        <p:tav tm="0">
                                          <p:val>
                                            <p:strVal val="#ppt_x"/>
                                          </p:val>
                                        </p:tav>
                                        <p:tav tm="100000">
                                          <p:val>
                                            <p:strVal val="#ppt_x"/>
                                          </p:val>
                                        </p:tav>
                                      </p:tavLst>
                                    </p:anim>
                                    <p:anim calcmode="lin" valueType="num">
                                      <p:cBhvr>
                                        <p:cTn id="56"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F:\0d23a7607eb8a0c34d1f3daadffa5154.png"/>
          <p:cNvPicPr>
            <a:picLocks noChangeAspect="1" noChangeArrowheads="1"/>
          </p:cNvPicPr>
          <p:nvPr/>
        </p:nvPicPr>
        <p:blipFill>
          <a:blip r:embed="rId2" cstate="print">
            <a:duotone>
              <a:schemeClr val="accent1">
                <a:shade val="45000"/>
                <a:satMod val="135000"/>
              </a:schemeClr>
              <a:prstClr val="white"/>
            </a:duotone>
          </a:blip>
          <a:srcRect l="39000"/>
          <a:stretch>
            <a:fillRect/>
          </a:stretch>
        </p:blipFill>
        <p:spPr bwMode="auto">
          <a:xfrm rot="5400000">
            <a:off x="3444204" y="-403608"/>
            <a:ext cx="1763688" cy="2892471"/>
          </a:xfrm>
          <a:prstGeom prst="rect">
            <a:avLst/>
          </a:prstGeom>
          <a:noFill/>
        </p:spPr>
      </p:pic>
      <p:grpSp>
        <p:nvGrpSpPr>
          <p:cNvPr id="2" name="组合 21"/>
          <p:cNvGrpSpPr/>
          <p:nvPr/>
        </p:nvGrpSpPr>
        <p:grpSpPr>
          <a:xfrm>
            <a:off x="4139952" y="268288"/>
            <a:ext cx="461665" cy="1323075"/>
            <a:chOff x="8568004" y="2191536"/>
            <a:chExt cx="456860" cy="1308903"/>
          </a:xfrm>
        </p:grpSpPr>
        <p:sp>
          <p:nvSpPr>
            <p:cNvPr id="6" name="Freeform 668"/>
            <p:cNvSpPr/>
            <p:nvPr/>
          </p:nvSpPr>
          <p:spPr bwMode="auto">
            <a:xfrm rot="5400000">
              <a:off x="8128242" y="2637419"/>
              <a:ext cx="130890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8"/>
            <p:cNvSpPr txBox="1"/>
            <p:nvPr/>
          </p:nvSpPr>
          <p:spPr>
            <a:xfrm>
              <a:off x="8568004" y="2467838"/>
              <a:ext cx="456860" cy="776423"/>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800" dirty="0">
                  <a:solidFill>
                    <a:schemeClr val="bg1"/>
                  </a:solidFill>
                  <a:latin typeface="微软雅黑" panose="020B0503020204020204" pitchFamily="34" charset="-122"/>
                  <a:ea typeface="微软雅黑" panose="020B0503020204020204" pitchFamily="34" charset="-122"/>
                </a:rPr>
                <a:t>第三章</a:t>
              </a:r>
            </a:p>
          </p:txBody>
        </p:sp>
      </p:grpSp>
      <p:sp>
        <p:nvSpPr>
          <p:cNvPr id="9" name="Freeform 5"/>
          <p:cNvSpPr>
            <a:spLocks noEditPoints="1"/>
          </p:cNvSpPr>
          <p:nvPr/>
        </p:nvSpPr>
        <p:spPr bwMode="auto">
          <a:xfrm>
            <a:off x="4627197" y="2335048"/>
            <a:ext cx="2069039" cy="724217"/>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
        <p:nvSpPr>
          <p:cNvPr id="12" name="文本框 9"/>
          <p:cNvSpPr txBox="1"/>
          <p:nvPr/>
        </p:nvSpPr>
        <p:spPr>
          <a:xfrm>
            <a:off x="2699792" y="3311293"/>
            <a:ext cx="3276364" cy="629403"/>
          </a:xfrm>
          <a:prstGeom prst="rect">
            <a:avLst/>
          </a:prstGeom>
          <a:noFill/>
        </p:spPr>
        <p:txBody>
          <a:bodyPr wrap="square" lIns="68580" tIns="34290" rIns="68580" bIns="34290" rtlCol="0">
            <a:spAutoFit/>
          </a:bodyPr>
          <a:lstStyle/>
          <a:p>
            <a:pPr algn="ctr">
              <a:lnSpc>
                <a:spcPct val="130000"/>
              </a:lnSpc>
            </a:pPr>
            <a:r>
              <a:rPr lang="zh-CN" altLang="en-US" sz="2000" dirty="0">
                <a:solidFill>
                  <a:schemeClr val="accent1"/>
                </a:solidFill>
                <a:latin typeface="微软雅黑" panose="020B0503020204020204" pitchFamily="34" charset="-122"/>
                <a:ea typeface="微软雅黑" panose="020B0503020204020204" pitchFamily="34" charset="-122"/>
              </a:rPr>
              <a:t>点击此处添加标题</a:t>
            </a:r>
          </a:p>
          <a:p>
            <a:pPr algn="ctr">
              <a:lnSpc>
                <a:spcPct val="130000"/>
              </a:lnSpc>
            </a:pPr>
            <a:r>
              <a:rPr lang="zh-CN" altLang="en-US" sz="800" spc="225" dirty="0">
                <a:solidFill>
                  <a:schemeClr val="accent1"/>
                </a:solidFill>
                <a:latin typeface="方正行楷简体" panose="02010601030101010101" charset="-122"/>
                <a:ea typeface="方正行楷简体" panose="02010601030101010101" charset="-122"/>
              </a:rPr>
              <a:t> Click here to add caption text</a:t>
            </a:r>
          </a:p>
        </p:txBody>
      </p:sp>
      <p:sp>
        <p:nvSpPr>
          <p:cNvPr id="18" name="Freeform 5"/>
          <p:cNvSpPr>
            <a:spLocks noEditPoints="1"/>
          </p:cNvSpPr>
          <p:nvPr/>
        </p:nvSpPr>
        <p:spPr bwMode="auto">
          <a:xfrm flipH="1">
            <a:off x="2017716" y="2299044"/>
            <a:ext cx="1988604" cy="724217"/>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
        <p:nvSpPr>
          <p:cNvPr id="19" name="椭圆 18"/>
          <p:cNvSpPr/>
          <p:nvPr/>
        </p:nvSpPr>
        <p:spPr>
          <a:xfrm>
            <a:off x="4175956" y="2663221"/>
            <a:ext cx="324036" cy="3240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1000"/>
                                        <p:tgtEl>
                                          <p:spTgt spid="1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strVal val="(6*min(max(#ppt_w*#ppt_h,.3),1)-7.4)/-.7*#ppt_w"/>
                                          </p:val>
                                        </p:tav>
                                        <p:tav tm="100000">
                                          <p:val>
                                            <p:strVal val="#ppt_w"/>
                                          </p:val>
                                        </p:tav>
                                      </p:tavLst>
                                    </p:anim>
                                    <p:anim calcmode="lin" valueType="num">
                                      <p:cBhvr>
                                        <p:cTn id="18" dur="500" fill="hold"/>
                                        <p:tgtEl>
                                          <p:spTgt spid="19"/>
                                        </p:tgtEl>
                                        <p:attrNameLst>
                                          <p:attrName>ppt_h</p:attrName>
                                        </p:attrNameLst>
                                      </p:cBhvr>
                                      <p:tavLst>
                                        <p:tav tm="0">
                                          <p:val>
                                            <p:strVal val="(6*min(max(#ppt_w*#ppt_h,.3),1)-7.4)/-.7*#ppt_h"/>
                                          </p:val>
                                        </p:tav>
                                        <p:tav tm="100000">
                                          <p:val>
                                            <p:strVal val="#ppt_h"/>
                                          </p:val>
                                        </p:tav>
                                      </p:tavLst>
                                    </p:anim>
                                    <p:anim calcmode="lin" valueType="num">
                                      <p:cBhvr>
                                        <p:cTn id="19" dur="500" fill="hold"/>
                                        <p:tgtEl>
                                          <p:spTgt spid="19"/>
                                        </p:tgtEl>
                                        <p:attrNameLst>
                                          <p:attrName>ppt_x</p:attrName>
                                        </p:attrNameLst>
                                      </p:cBhvr>
                                      <p:tavLst>
                                        <p:tav tm="0">
                                          <p:val>
                                            <p:fltVal val="0.5"/>
                                          </p:val>
                                        </p:tav>
                                        <p:tav tm="100000">
                                          <p:val>
                                            <p:strVal val="#ppt_x"/>
                                          </p:val>
                                        </p:tav>
                                      </p:tavLst>
                                    </p:anim>
                                    <p:anim calcmode="lin" valueType="num">
                                      <p:cBhvr>
                                        <p:cTn id="20"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1000" fill="hold"/>
                                        <p:tgtEl>
                                          <p:spTgt spid="18"/>
                                        </p:tgtEl>
                                        <p:attrNameLst>
                                          <p:attrName>ppt_x</p:attrName>
                                        </p:attrNameLst>
                                      </p:cBhvr>
                                      <p:tavLst>
                                        <p:tav tm="0">
                                          <p:val>
                                            <p:strVal val="0-#ppt_w/2"/>
                                          </p:val>
                                        </p:tav>
                                        <p:tav tm="100000">
                                          <p:val>
                                            <p:strVal val="#ppt_x"/>
                                          </p:val>
                                        </p:tav>
                                      </p:tavLst>
                                    </p:anim>
                                    <p:anim calcmode="lin" valueType="num">
                                      <p:cBhvr additive="base">
                                        <p:cTn id="25" dur="10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3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1+#ppt_w/2"/>
                                          </p:val>
                                        </p:tav>
                                        <p:tav tm="100000">
                                          <p:val>
                                            <p:strVal val="#ppt_x"/>
                                          </p:val>
                                        </p:tav>
                                      </p:tavLst>
                                    </p:anim>
                                    <p:anim calcmode="lin" valueType="num">
                                      <p:cBhvr additive="base">
                                        <p:cTn id="29" dur="10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ppt_x"/>
                                          </p:val>
                                        </p:tav>
                                        <p:tav tm="100000">
                                          <p:val>
                                            <p:strVal val="#ppt_x"/>
                                          </p:val>
                                        </p:tav>
                                      </p:tavLst>
                                    </p:anim>
                                    <p:anim calcmode="lin" valueType="num">
                                      <p:cBhvr additive="base">
                                        <p:cTn id="3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7"/>
          <p:cNvSpPr>
            <a:spLocks noChangeArrowheads="1"/>
          </p:cNvSpPr>
          <p:nvPr/>
        </p:nvSpPr>
        <p:spPr bwMode="auto">
          <a:xfrm>
            <a:off x="4741863" y="2670236"/>
            <a:ext cx="3687762" cy="6989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74" name="Rectangle 8"/>
          <p:cNvSpPr>
            <a:spLocks noChangeArrowheads="1"/>
          </p:cNvSpPr>
          <p:nvPr/>
        </p:nvSpPr>
        <p:spPr bwMode="auto">
          <a:xfrm>
            <a:off x="4741863" y="2670236"/>
            <a:ext cx="1841500" cy="69893"/>
          </a:xfrm>
          <a:prstGeom prst="rect">
            <a:avLst/>
          </a:prstGeom>
          <a:solidFill>
            <a:schemeClr val="accent1"/>
          </a:solidFill>
          <a:ln>
            <a:noFill/>
          </a:ln>
        </p:spPr>
        <p:txBody>
          <a:bodyPr/>
          <a:lstStyle/>
          <a:p>
            <a:endParaRPr lang="zh-CN" altLang="en-US"/>
          </a:p>
        </p:txBody>
      </p:sp>
      <p:sp>
        <p:nvSpPr>
          <p:cNvPr id="11275" name="Oval 9"/>
          <p:cNvSpPr>
            <a:spLocks noChangeArrowheads="1"/>
          </p:cNvSpPr>
          <p:nvPr/>
        </p:nvSpPr>
        <p:spPr bwMode="auto">
          <a:xfrm>
            <a:off x="6515100" y="2638467"/>
            <a:ext cx="139700" cy="136609"/>
          </a:xfrm>
          <a:prstGeom prst="ellipse">
            <a:avLst/>
          </a:prstGeom>
          <a:solidFill>
            <a:schemeClr val="accent1"/>
          </a:solidFill>
          <a:ln>
            <a:noFill/>
          </a:ln>
        </p:spPr>
        <p:txBody>
          <a:bodyPr/>
          <a:lstStyle/>
          <a:p>
            <a:endParaRPr lang="zh-CN" altLang="en-US"/>
          </a:p>
        </p:txBody>
      </p:sp>
      <p:sp>
        <p:nvSpPr>
          <p:cNvPr id="11276" name="Rectangle 10"/>
          <p:cNvSpPr>
            <a:spLocks noChangeArrowheads="1"/>
          </p:cNvSpPr>
          <p:nvPr/>
        </p:nvSpPr>
        <p:spPr bwMode="auto">
          <a:xfrm>
            <a:off x="8555039" y="2641644"/>
            <a:ext cx="2644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000" dirty="0">
                <a:latin typeface="微软雅黑" panose="020B0503020204020204" pitchFamily="34" charset="-122"/>
                <a:ea typeface="微软雅黑" panose="020B0503020204020204" pitchFamily="34" charset="-122"/>
              </a:rPr>
              <a:t>50%</a:t>
            </a:r>
            <a:endParaRPr lang="zh-CN" altLang="zh-CN" sz="1000" dirty="0"/>
          </a:p>
        </p:txBody>
      </p:sp>
      <p:sp>
        <p:nvSpPr>
          <p:cNvPr id="11277" name="Rectangle 11"/>
          <p:cNvSpPr>
            <a:spLocks noChangeArrowheads="1"/>
          </p:cNvSpPr>
          <p:nvPr/>
        </p:nvSpPr>
        <p:spPr bwMode="auto">
          <a:xfrm>
            <a:off x="3775521" y="2641644"/>
            <a:ext cx="92333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11278" name="Rectangle 12"/>
          <p:cNvSpPr>
            <a:spLocks noChangeArrowheads="1"/>
          </p:cNvSpPr>
          <p:nvPr/>
        </p:nvSpPr>
        <p:spPr bwMode="auto">
          <a:xfrm>
            <a:off x="4741863" y="3130895"/>
            <a:ext cx="3687762" cy="683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79" name="Rectangle 13"/>
          <p:cNvSpPr>
            <a:spLocks noChangeArrowheads="1"/>
          </p:cNvSpPr>
          <p:nvPr/>
        </p:nvSpPr>
        <p:spPr bwMode="auto">
          <a:xfrm>
            <a:off x="4741864" y="3130895"/>
            <a:ext cx="2763837" cy="68304"/>
          </a:xfrm>
          <a:prstGeom prst="rect">
            <a:avLst/>
          </a:prstGeom>
          <a:solidFill>
            <a:schemeClr val="accent2"/>
          </a:solidFill>
          <a:ln>
            <a:noFill/>
          </a:ln>
        </p:spPr>
        <p:txBody>
          <a:bodyPr/>
          <a:lstStyle/>
          <a:p>
            <a:endParaRPr lang="zh-CN" altLang="en-US"/>
          </a:p>
        </p:txBody>
      </p:sp>
      <p:sp>
        <p:nvSpPr>
          <p:cNvPr id="11280" name="Oval 14"/>
          <p:cNvSpPr>
            <a:spLocks noChangeArrowheads="1"/>
          </p:cNvSpPr>
          <p:nvPr/>
        </p:nvSpPr>
        <p:spPr bwMode="auto">
          <a:xfrm>
            <a:off x="7435851" y="3094360"/>
            <a:ext cx="138113" cy="141375"/>
          </a:xfrm>
          <a:prstGeom prst="ellipse">
            <a:avLst/>
          </a:prstGeom>
          <a:solidFill>
            <a:schemeClr val="accent2"/>
          </a:solidFill>
          <a:ln>
            <a:noFill/>
          </a:ln>
        </p:spPr>
        <p:txBody>
          <a:bodyPr/>
          <a:lstStyle/>
          <a:p>
            <a:endParaRPr lang="zh-CN" altLang="en-US"/>
          </a:p>
        </p:txBody>
      </p:sp>
      <p:sp>
        <p:nvSpPr>
          <p:cNvPr id="11281" name="Rectangle 15"/>
          <p:cNvSpPr>
            <a:spLocks noChangeArrowheads="1"/>
          </p:cNvSpPr>
          <p:nvPr/>
        </p:nvSpPr>
        <p:spPr bwMode="auto">
          <a:xfrm>
            <a:off x="8555039" y="3099126"/>
            <a:ext cx="2644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000">
                <a:latin typeface="微软雅黑" panose="020B0503020204020204" pitchFamily="34" charset="-122"/>
                <a:ea typeface="微软雅黑" panose="020B0503020204020204" pitchFamily="34" charset="-122"/>
              </a:rPr>
              <a:t>75%</a:t>
            </a:r>
            <a:endParaRPr lang="zh-CN" altLang="zh-CN" sz="1000"/>
          </a:p>
        </p:txBody>
      </p:sp>
      <p:sp>
        <p:nvSpPr>
          <p:cNvPr id="11282" name="Rectangle 16"/>
          <p:cNvSpPr>
            <a:spLocks noChangeArrowheads="1"/>
          </p:cNvSpPr>
          <p:nvPr/>
        </p:nvSpPr>
        <p:spPr bwMode="auto">
          <a:xfrm>
            <a:off x="3775521" y="3099126"/>
            <a:ext cx="923330" cy="221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11283" name="Rectangle 17"/>
          <p:cNvSpPr>
            <a:spLocks noChangeArrowheads="1"/>
          </p:cNvSpPr>
          <p:nvPr/>
        </p:nvSpPr>
        <p:spPr bwMode="auto">
          <a:xfrm>
            <a:off x="4741863" y="3586789"/>
            <a:ext cx="3687762" cy="6830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4" name="Rectangle 18"/>
          <p:cNvSpPr>
            <a:spLocks noChangeArrowheads="1"/>
          </p:cNvSpPr>
          <p:nvPr/>
        </p:nvSpPr>
        <p:spPr bwMode="auto">
          <a:xfrm>
            <a:off x="4741864" y="3586789"/>
            <a:ext cx="2166937" cy="68305"/>
          </a:xfrm>
          <a:prstGeom prst="rect">
            <a:avLst/>
          </a:prstGeom>
          <a:solidFill>
            <a:schemeClr val="accent3"/>
          </a:solidFill>
          <a:ln>
            <a:noFill/>
          </a:ln>
        </p:spPr>
        <p:txBody>
          <a:bodyPr/>
          <a:lstStyle/>
          <a:p>
            <a:endParaRPr lang="zh-CN" altLang="en-US"/>
          </a:p>
        </p:txBody>
      </p:sp>
      <p:sp>
        <p:nvSpPr>
          <p:cNvPr id="11285" name="Oval 19"/>
          <p:cNvSpPr>
            <a:spLocks noChangeArrowheads="1"/>
          </p:cNvSpPr>
          <p:nvPr/>
        </p:nvSpPr>
        <p:spPr bwMode="auto">
          <a:xfrm>
            <a:off x="6840539" y="3551842"/>
            <a:ext cx="136525" cy="139786"/>
          </a:xfrm>
          <a:prstGeom prst="ellipse">
            <a:avLst/>
          </a:prstGeom>
          <a:solidFill>
            <a:schemeClr val="accent3"/>
          </a:solidFill>
          <a:ln>
            <a:noFill/>
          </a:ln>
        </p:spPr>
        <p:txBody>
          <a:bodyPr/>
          <a:lstStyle/>
          <a:p>
            <a:endParaRPr lang="zh-CN" altLang="en-US"/>
          </a:p>
        </p:txBody>
      </p:sp>
      <p:sp>
        <p:nvSpPr>
          <p:cNvPr id="11286" name="Rectangle 20"/>
          <p:cNvSpPr>
            <a:spLocks noChangeArrowheads="1"/>
          </p:cNvSpPr>
          <p:nvPr/>
        </p:nvSpPr>
        <p:spPr bwMode="auto">
          <a:xfrm>
            <a:off x="8555039" y="3556608"/>
            <a:ext cx="2644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000">
                <a:latin typeface="微软雅黑" panose="020B0503020204020204" pitchFamily="34" charset="-122"/>
                <a:ea typeface="微软雅黑" panose="020B0503020204020204" pitchFamily="34" charset="-122"/>
              </a:rPr>
              <a:t>60%</a:t>
            </a:r>
            <a:endParaRPr lang="zh-CN" altLang="zh-CN" sz="1000"/>
          </a:p>
        </p:txBody>
      </p:sp>
      <p:sp>
        <p:nvSpPr>
          <p:cNvPr id="11287" name="Rectangle 21"/>
          <p:cNvSpPr>
            <a:spLocks noChangeArrowheads="1"/>
          </p:cNvSpPr>
          <p:nvPr/>
        </p:nvSpPr>
        <p:spPr bwMode="auto">
          <a:xfrm>
            <a:off x="3775521" y="3556608"/>
            <a:ext cx="923330" cy="221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11288" name="Rectangle 22"/>
          <p:cNvSpPr>
            <a:spLocks noChangeArrowheads="1"/>
          </p:cNvSpPr>
          <p:nvPr/>
        </p:nvSpPr>
        <p:spPr bwMode="auto">
          <a:xfrm>
            <a:off x="4741863" y="4044271"/>
            <a:ext cx="3687762" cy="6830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9" name="Rectangle 23"/>
          <p:cNvSpPr>
            <a:spLocks noChangeArrowheads="1"/>
          </p:cNvSpPr>
          <p:nvPr/>
        </p:nvSpPr>
        <p:spPr bwMode="auto">
          <a:xfrm>
            <a:off x="4741863" y="4044271"/>
            <a:ext cx="3008312" cy="68305"/>
          </a:xfrm>
          <a:prstGeom prst="rect">
            <a:avLst/>
          </a:prstGeom>
          <a:solidFill>
            <a:schemeClr val="accent4"/>
          </a:solidFill>
          <a:ln>
            <a:noFill/>
          </a:ln>
        </p:spPr>
        <p:txBody>
          <a:bodyPr/>
          <a:lstStyle/>
          <a:p>
            <a:endParaRPr lang="zh-CN" altLang="en-US"/>
          </a:p>
        </p:txBody>
      </p:sp>
      <p:sp>
        <p:nvSpPr>
          <p:cNvPr id="11290" name="Oval 24"/>
          <p:cNvSpPr>
            <a:spLocks noChangeArrowheads="1"/>
          </p:cNvSpPr>
          <p:nvPr/>
        </p:nvSpPr>
        <p:spPr bwMode="auto">
          <a:xfrm>
            <a:off x="7680326" y="4010913"/>
            <a:ext cx="138113" cy="138197"/>
          </a:xfrm>
          <a:prstGeom prst="ellipse">
            <a:avLst/>
          </a:prstGeom>
          <a:solidFill>
            <a:schemeClr val="accent4"/>
          </a:solidFill>
          <a:ln>
            <a:noFill/>
          </a:ln>
        </p:spPr>
        <p:txBody>
          <a:bodyPr/>
          <a:lstStyle/>
          <a:p>
            <a:endParaRPr lang="zh-CN" altLang="en-US"/>
          </a:p>
        </p:txBody>
      </p:sp>
      <p:sp>
        <p:nvSpPr>
          <p:cNvPr id="11291" name="Rectangle 25"/>
          <p:cNvSpPr>
            <a:spLocks noChangeArrowheads="1"/>
          </p:cNvSpPr>
          <p:nvPr/>
        </p:nvSpPr>
        <p:spPr bwMode="auto">
          <a:xfrm>
            <a:off x="8555039" y="4014091"/>
            <a:ext cx="2644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000">
                <a:latin typeface="微软雅黑" panose="020B0503020204020204" pitchFamily="34" charset="-122"/>
                <a:ea typeface="微软雅黑" panose="020B0503020204020204" pitchFamily="34" charset="-122"/>
              </a:rPr>
              <a:t>83%</a:t>
            </a:r>
            <a:endParaRPr lang="zh-CN" altLang="zh-CN" sz="1000"/>
          </a:p>
        </p:txBody>
      </p:sp>
      <p:sp>
        <p:nvSpPr>
          <p:cNvPr id="11292" name="Rectangle 26"/>
          <p:cNvSpPr>
            <a:spLocks noChangeArrowheads="1"/>
          </p:cNvSpPr>
          <p:nvPr/>
        </p:nvSpPr>
        <p:spPr bwMode="auto">
          <a:xfrm>
            <a:off x="3698577" y="4014091"/>
            <a:ext cx="1077218" cy="236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11293" name="Text Box 27"/>
          <p:cNvSpPr txBox="1">
            <a:spLocks noChangeArrowheads="1"/>
          </p:cNvSpPr>
          <p:nvPr/>
        </p:nvSpPr>
        <p:spPr bwMode="auto">
          <a:xfrm>
            <a:off x="3733801" y="1575773"/>
            <a:ext cx="5040313" cy="105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Aft>
                <a:spcPts val="450"/>
              </a:spcAft>
              <a:buClr>
                <a:srgbClr val="00B050"/>
              </a:buClr>
              <a:buSzPct val="80000"/>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Aft>
                <a:spcPts val="450"/>
              </a:spcAft>
              <a:buClr>
                <a:srgbClr val="00B050"/>
              </a:buClr>
              <a:buSzPct val="80000"/>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spcAft>
                <a:spcPts val="450"/>
              </a:spcAft>
              <a:buClr>
                <a:srgbClr val="00B050"/>
              </a:buClr>
              <a:buSzPct val="80000"/>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2050" name="Picture 2" descr="F:\996b8ead6d1b785a8192ce0bfe4592e2.png"/>
          <p:cNvPicPr>
            <a:picLocks noChangeAspect="1" noChangeArrowheads="1"/>
          </p:cNvPicPr>
          <p:nvPr/>
        </p:nvPicPr>
        <p:blipFill>
          <a:blip r:embed="rId3" cstate="print"/>
          <a:srcRect/>
          <a:stretch>
            <a:fillRect/>
          </a:stretch>
        </p:blipFill>
        <p:spPr bwMode="auto">
          <a:xfrm>
            <a:off x="0" y="1168388"/>
            <a:ext cx="3456384" cy="3456384"/>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1293"/>
                                        </p:tgtEl>
                                        <p:attrNameLst>
                                          <p:attrName>style.visibility</p:attrName>
                                        </p:attrNameLst>
                                      </p:cBhvr>
                                      <p:to>
                                        <p:strVal val="visible"/>
                                      </p:to>
                                    </p:set>
                                    <p:animEffect transition="in" filter="fade">
                                      <p:cBhvr>
                                        <p:cTn id="12" dur="1000"/>
                                        <p:tgtEl>
                                          <p:spTgt spid="11293"/>
                                        </p:tgtEl>
                                      </p:cBhvr>
                                    </p:animEffect>
                                    <p:anim calcmode="lin" valueType="num">
                                      <p:cBhvr>
                                        <p:cTn id="13" dur="1000" fill="hold"/>
                                        <p:tgtEl>
                                          <p:spTgt spid="11293"/>
                                        </p:tgtEl>
                                        <p:attrNameLst>
                                          <p:attrName>ppt_x</p:attrName>
                                        </p:attrNameLst>
                                      </p:cBhvr>
                                      <p:tavLst>
                                        <p:tav tm="0">
                                          <p:val>
                                            <p:strVal val="#ppt_x"/>
                                          </p:val>
                                        </p:tav>
                                        <p:tav tm="100000">
                                          <p:val>
                                            <p:strVal val="#ppt_x"/>
                                          </p:val>
                                        </p:tav>
                                      </p:tavLst>
                                    </p:anim>
                                    <p:anim calcmode="lin" valueType="num">
                                      <p:cBhvr>
                                        <p:cTn id="14" dur="1000" fill="hold"/>
                                        <p:tgtEl>
                                          <p:spTgt spid="1129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11273"/>
                                        </p:tgtEl>
                                        <p:attrNameLst>
                                          <p:attrName>style.visibility</p:attrName>
                                        </p:attrNameLst>
                                      </p:cBhvr>
                                      <p:to>
                                        <p:strVal val="visible"/>
                                      </p:to>
                                    </p:set>
                                    <p:animEffect transition="in" filter="wipe(down)">
                                      <p:cBhvr>
                                        <p:cTn id="18" dur="500"/>
                                        <p:tgtEl>
                                          <p:spTgt spid="1127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277"/>
                                        </p:tgtEl>
                                        <p:attrNameLst>
                                          <p:attrName>style.visibility</p:attrName>
                                        </p:attrNameLst>
                                      </p:cBhvr>
                                      <p:to>
                                        <p:strVal val="visible"/>
                                      </p:to>
                                    </p:set>
                                    <p:animEffect transition="in" filter="wipe(down)">
                                      <p:cBhvr>
                                        <p:cTn id="21" dur="500"/>
                                        <p:tgtEl>
                                          <p:spTgt spid="1127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287"/>
                                        </p:tgtEl>
                                        <p:attrNameLst>
                                          <p:attrName>style.visibility</p:attrName>
                                        </p:attrNameLst>
                                      </p:cBhvr>
                                      <p:to>
                                        <p:strVal val="visible"/>
                                      </p:to>
                                    </p:set>
                                    <p:animEffect transition="in" filter="wipe(down)">
                                      <p:cBhvr>
                                        <p:cTn id="24" dur="500"/>
                                        <p:tgtEl>
                                          <p:spTgt spid="1128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292"/>
                                        </p:tgtEl>
                                        <p:attrNameLst>
                                          <p:attrName>style.visibility</p:attrName>
                                        </p:attrNameLst>
                                      </p:cBhvr>
                                      <p:to>
                                        <p:strVal val="visible"/>
                                      </p:to>
                                    </p:set>
                                    <p:animEffect transition="in" filter="wipe(down)">
                                      <p:cBhvr>
                                        <p:cTn id="27" dur="500"/>
                                        <p:tgtEl>
                                          <p:spTgt spid="11292"/>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11274"/>
                                        </p:tgtEl>
                                        <p:attrNameLst>
                                          <p:attrName>style.visibility</p:attrName>
                                        </p:attrNameLst>
                                      </p:cBhvr>
                                      <p:to>
                                        <p:strVal val="visible"/>
                                      </p:to>
                                    </p:set>
                                    <p:animEffect transition="in" filter="wipe(down)">
                                      <p:cBhvr>
                                        <p:cTn id="31" dur="500"/>
                                        <p:tgtEl>
                                          <p:spTgt spid="1127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275"/>
                                        </p:tgtEl>
                                        <p:attrNameLst>
                                          <p:attrName>style.visibility</p:attrName>
                                        </p:attrNameLst>
                                      </p:cBhvr>
                                      <p:to>
                                        <p:strVal val="visible"/>
                                      </p:to>
                                    </p:set>
                                    <p:animEffect transition="in" filter="wipe(down)">
                                      <p:cBhvr>
                                        <p:cTn id="34" dur="500"/>
                                        <p:tgtEl>
                                          <p:spTgt spid="1127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276"/>
                                        </p:tgtEl>
                                        <p:attrNameLst>
                                          <p:attrName>style.visibility</p:attrName>
                                        </p:attrNameLst>
                                      </p:cBhvr>
                                      <p:to>
                                        <p:strVal val="visible"/>
                                      </p:to>
                                    </p:set>
                                    <p:animEffect transition="in" filter="wipe(down)">
                                      <p:cBhvr>
                                        <p:cTn id="37" dur="500"/>
                                        <p:tgtEl>
                                          <p:spTgt spid="1127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1278"/>
                                        </p:tgtEl>
                                        <p:attrNameLst>
                                          <p:attrName>style.visibility</p:attrName>
                                        </p:attrNameLst>
                                      </p:cBhvr>
                                      <p:to>
                                        <p:strVal val="visible"/>
                                      </p:to>
                                    </p:set>
                                    <p:animEffect transition="in" filter="wipe(down)">
                                      <p:cBhvr>
                                        <p:cTn id="40" dur="500"/>
                                        <p:tgtEl>
                                          <p:spTgt spid="1127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1279"/>
                                        </p:tgtEl>
                                        <p:attrNameLst>
                                          <p:attrName>style.visibility</p:attrName>
                                        </p:attrNameLst>
                                      </p:cBhvr>
                                      <p:to>
                                        <p:strVal val="visible"/>
                                      </p:to>
                                    </p:set>
                                    <p:animEffect transition="in" filter="wipe(down)">
                                      <p:cBhvr>
                                        <p:cTn id="43" dur="500"/>
                                        <p:tgtEl>
                                          <p:spTgt spid="1127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1280"/>
                                        </p:tgtEl>
                                        <p:attrNameLst>
                                          <p:attrName>style.visibility</p:attrName>
                                        </p:attrNameLst>
                                      </p:cBhvr>
                                      <p:to>
                                        <p:strVal val="visible"/>
                                      </p:to>
                                    </p:set>
                                    <p:animEffect transition="in" filter="wipe(down)">
                                      <p:cBhvr>
                                        <p:cTn id="46" dur="500"/>
                                        <p:tgtEl>
                                          <p:spTgt spid="1128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1281"/>
                                        </p:tgtEl>
                                        <p:attrNameLst>
                                          <p:attrName>style.visibility</p:attrName>
                                        </p:attrNameLst>
                                      </p:cBhvr>
                                      <p:to>
                                        <p:strVal val="visible"/>
                                      </p:to>
                                    </p:set>
                                    <p:animEffect transition="in" filter="wipe(down)">
                                      <p:cBhvr>
                                        <p:cTn id="49" dur="500"/>
                                        <p:tgtEl>
                                          <p:spTgt spid="1128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1282"/>
                                        </p:tgtEl>
                                        <p:attrNameLst>
                                          <p:attrName>style.visibility</p:attrName>
                                        </p:attrNameLst>
                                      </p:cBhvr>
                                      <p:to>
                                        <p:strVal val="visible"/>
                                      </p:to>
                                    </p:set>
                                    <p:animEffect transition="in" filter="wipe(down)">
                                      <p:cBhvr>
                                        <p:cTn id="52" dur="500"/>
                                        <p:tgtEl>
                                          <p:spTgt spid="1128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1283"/>
                                        </p:tgtEl>
                                        <p:attrNameLst>
                                          <p:attrName>style.visibility</p:attrName>
                                        </p:attrNameLst>
                                      </p:cBhvr>
                                      <p:to>
                                        <p:strVal val="visible"/>
                                      </p:to>
                                    </p:set>
                                    <p:animEffect transition="in" filter="wipe(down)">
                                      <p:cBhvr>
                                        <p:cTn id="55" dur="500"/>
                                        <p:tgtEl>
                                          <p:spTgt spid="1128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284"/>
                                        </p:tgtEl>
                                        <p:attrNameLst>
                                          <p:attrName>style.visibility</p:attrName>
                                        </p:attrNameLst>
                                      </p:cBhvr>
                                      <p:to>
                                        <p:strVal val="visible"/>
                                      </p:to>
                                    </p:set>
                                    <p:animEffect transition="in" filter="wipe(down)">
                                      <p:cBhvr>
                                        <p:cTn id="58" dur="500"/>
                                        <p:tgtEl>
                                          <p:spTgt spid="1128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1285"/>
                                        </p:tgtEl>
                                        <p:attrNameLst>
                                          <p:attrName>style.visibility</p:attrName>
                                        </p:attrNameLst>
                                      </p:cBhvr>
                                      <p:to>
                                        <p:strVal val="visible"/>
                                      </p:to>
                                    </p:set>
                                    <p:animEffect transition="in" filter="wipe(down)">
                                      <p:cBhvr>
                                        <p:cTn id="61" dur="500"/>
                                        <p:tgtEl>
                                          <p:spTgt spid="1128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1286"/>
                                        </p:tgtEl>
                                        <p:attrNameLst>
                                          <p:attrName>style.visibility</p:attrName>
                                        </p:attrNameLst>
                                      </p:cBhvr>
                                      <p:to>
                                        <p:strVal val="visible"/>
                                      </p:to>
                                    </p:set>
                                    <p:animEffect transition="in" filter="wipe(down)">
                                      <p:cBhvr>
                                        <p:cTn id="64" dur="500"/>
                                        <p:tgtEl>
                                          <p:spTgt spid="1128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1288"/>
                                        </p:tgtEl>
                                        <p:attrNameLst>
                                          <p:attrName>style.visibility</p:attrName>
                                        </p:attrNameLst>
                                      </p:cBhvr>
                                      <p:to>
                                        <p:strVal val="visible"/>
                                      </p:to>
                                    </p:set>
                                    <p:animEffect transition="in" filter="wipe(down)">
                                      <p:cBhvr>
                                        <p:cTn id="67" dur="500"/>
                                        <p:tgtEl>
                                          <p:spTgt spid="1128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1289"/>
                                        </p:tgtEl>
                                        <p:attrNameLst>
                                          <p:attrName>style.visibility</p:attrName>
                                        </p:attrNameLst>
                                      </p:cBhvr>
                                      <p:to>
                                        <p:strVal val="visible"/>
                                      </p:to>
                                    </p:set>
                                    <p:animEffect transition="in" filter="wipe(down)">
                                      <p:cBhvr>
                                        <p:cTn id="70" dur="500"/>
                                        <p:tgtEl>
                                          <p:spTgt spid="1128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1290"/>
                                        </p:tgtEl>
                                        <p:attrNameLst>
                                          <p:attrName>style.visibility</p:attrName>
                                        </p:attrNameLst>
                                      </p:cBhvr>
                                      <p:to>
                                        <p:strVal val="visible"/>
                                      </p:to>
                                    </p:set>
                                    <p:animEffect transition="in" filter="wipe(down)">
                                      <p:cBhvr>
                                        <p:cTn id="73" dur="500"/>
                                        <p:tgtEl>
                                          <p:spTgt spid="11290"/>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1291"/>
                                        </p:tgtEl>
                                        <p:attrNameLst>
                                          <p:attrName>style.visibility</p:attrName>
                                        </p:attrNameLst>
                                      </p:cBhvr>
                                      <p:to>
                                        <p:strVal val="visible"/>
                                      </p:to>
                                    </p:set>
                                    <p:animEffect transition="in" filter="wipe(down)">
                                      <p:cBhvr>
                                        <p:cTn id="76" dur="500"/>
                                        <p:tgtEl>
                                          <p:spTgt spid="11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P spid="11274" grpId="0" animBg="1"/>
      <p:bldP spid="11275" grpId="0" animBg="1"/>
      <p:bldP spid="11276" grpId="0"/>
      <p:bldP spid="11277" grpId="0"/>
      <p:bldP spid="11278" grpId="0" animBg="1"/>
      <p:bldP spid="11279" grpId="0" animBg="1"/>
      <p:bldP spid="11280" grpId="0" animBg="1"/>
      <p:bldP spid="11281" grpId="0"/>
      <p:bldP spid="11282" grpId="0"/>
      <p:bldP spid="11283" grpId="0" animBg="1"/>
      <p:bldP spid="11284" grpId="0" animBg="1"/>
      <p:bldP spid="11285" grpId="0" animBg="1"/>
      <p:bldP spid="11286" grpId="0"/>
      <p:bldP spid="11287" grpId="0"/>
      <p:bldP spid="11288" grpId="0" animBg="1"/>
      <p:bldP spid="11289" grpId="0" animBg="1"/>
      <p:bldP spid="11290" grpId="0" animBg="1"/>
      <p:bldP spid="11291" grpId="0"/>
      <p:bldP spid="11292" grpId="0"/>
      <p:bldP spid="112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5724128" y="952364"/>
            <a:ext cx="2376264" cy="1044115"/>
          </a:xfrm>
          <a:prstGeom prst="rect">
            <a:avLst/>
          </a:prstGeom>
          <a:noFill/>
          <a:ln w="9525">
            <a:solidFill>
              <a:schemeClr val="accent3">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05993" y="978142"/>
            <a:ext cx="1477775" cy="2926550"/>
          </a:xfrm>
          <a:prstGeom prst="rect">
            <a:avLst/>
          </a:prstGeom>
          <a:noFill/>
          <a:ln w="9525">
            <a:solidFill>
              <a:schemeClr val="accent3">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Picture 2" descr="F:\Temp\400页超强PPT模板\花PNG\8.png"/>
          <p:cNvPicPr>
            <a:picLocks noChangeAspect="1" noChangeArrowheads="1"/>
          </p:cNvPicPr>
          <p:nvPr/>
        </p:nvPicPr>
        <p:blipFill>
          <a:blip r:embed="rId3" cstate="print">
            <a:duotone>
              <a:schemeClr val="accent3">
                <a:shade val="45000"/>
                <a:satMod val="135000"/>
              </a:schemeClr>
              <a:prstClr val="white"/>
            </a:duotone>
          </a:blip>
          <a:srcRect l="14913" t="9112" b="7574"/>
          <a:stretch>
            <a:fillRect/>
          </a:stretch>
        </p:blipFill>
        <p:spPr bwMode="auto">
          <a:xfrm>
            <a:off x="1943708" y="1600436"/>
            <a:ext cx="3600400" cy="3809669"/>
          </a:xfrm>
          <a:prstGeom prst="rect">
            <a:avLst/>
          </a:prstGeom>
          <a:noFill/>
          <a:effectLst>
            <a:outerShdw blurRad="127000" dist="38100" dir="5400000" sx="105000" sy="105000" algn="t" rotWithShape="0">
              <a:prstClr val="black">
                <a:alpha val="11000"/>
              </a:prst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868841" y="1417248"/>
            <a:ext cx="2160240" cy="507831"/>
          </a:xfrm>
          <a:prstGeom prst="rect">
            <a:avLst/>
          </a:prstGeom>
          <a:noFill/>
        </p:spPr>
        <p:txBody>
          <a:bodyPr vert="horz" wrap="square" rtlCol="0">
            <a:spAutoFit/>
          </a:bodyPr>
          <a:lstStyle/>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868144" y="1132384"/>
            <a:ext cx="2340609" cy="307872"/>
          </a:xfrm>
          <a:prstGeom prst="rect">
            <a:avLst/>
          </a:prstGeom>
          <a:noFill/>
        </p:spPr>
        <p:txBody>
          <a:bodyPr wrap="square" rtlCol="0">
            <a:spAutoFit/>
          </a:bodyPr>
          <a:lstStyle/>
          <a:p>
            <a:r>
              <a:rPr lang="zh-CN" altLang="en-US" sz="1400" dirty="0">
                <a:latin typeface="TypeLand 康熙字典體試用版" pitchFamily="50" charset="-120"/>
                <a:ea typeface="TypeLand 康熙字典體試用版" pitchFamily="50" charset="-120"/>
              </a:rPr>
              <a:t>这里输入文字标题</a:t>
            </a:r>
          </a:p>
        </p:txBody>
      </p:sp>
      <p:sp>
        <p:nvSpPr>
          <p:cNvPr id="19" name="TextBox 18"/>
          <p:cNvSpPr txBox="1"/>
          <p:nvPr/>
        </p:nvSpPr>
        <p:spPr>
          <a:xfrm>
            <a:off x="1907704" y="1921567"/>
            <a:ext cx="396044" cy="83099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sp>
        <p:nvSpPr>
          <p:cNvPr id="20" name="TextBox 19"/>
          <p:cNvSpPr txBox="1"/>
          <p:nvPr/>
        </p:nvSpPr>
        <p:spPr>
          <a:xfrm>
            <a:off x="1223628" y="1744452"/>
            <a:ext cx="600164" cy="1106251"/>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p>
        </p:txBody>
      </p:sp>
      <p:sp>
        <p:nvSpPr>
          <p:cNvPr id="21" name="矩形 20"/>
          <p:cNvSpPr/>
          <p:nvPr/>
        </p:nvSpPr>
        <p:spPr>
          <a:xfrm>
            <a:off x="5724128" y="2140497"/>
            <a:ext cx="2376264" cy="1044115"/>
          </a:xfrm>
          <a:prstGeom prst="rect">
            <a:avLst/>
          </a:prstGeom>
          <a:noFill/>
          <a:ln w="9525">
            <a:solidFill>
              <a:schemeClr val="accent3">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5868841" y="2605381"/>
            <a:ext cx="2160240" cy="507831"/>
          </a:xfrm>
          <a:prstGeom prst="rect">
            <a:avLst/>
          </a:prstGeom>
          <a:noFill/>
        </p:spPr>
        <p:txBody>
          <a:bodyPr vert="horz" wrap="square" rtlCol="0">
            <a:spAutoFit/>
          </a:bodyPr>
          <a:lstStyle/>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5868144" y="2320517"/>
            <a:ext cx="2340609" cy="307872"/>
          </a:xfrm>
          <a:prstGeom prst="rect">
            <a:avLst/>
          </a:prstGeom>
          <a:noFill/>
        </p:spPr>
        <p:txBody>
          <a:bodyPr wrap="square" rtlCol="0">
            <a:spAutoFit/>
          </a:bodyPr>
          <a:lstStyle/>
          <a:p>
            <a:r>
              <a:rPr lang="zh-CN" altLang="en-US" sz="1400" dirty="0">
                <a:latin typeface="TypeLand 康熙字典體試用版" pitchFamily="50" charset="-120"/>
                <a:ea typeface="TypeLand 康熙字典體試用版" pitchFamily="50" charset="-120"/>
              </a:rPr>
              <a:t>这里输入文字标题</a:t>
            </a:r>
          </a:p>
        </p:txBody>
      </p:sp>
      <p:sp>
        <p:nvSpPr>
          <p:cNvPr id="24" name="矩形 23"/>
          <p:cNvSpPr/>
          <p:nvPr/>
        </p:nvSpPr>
        <p:spPr>
          <a:xfrm>
            <a:off x="5724128" y="3292624"/>
            <a:ext cx="2376264" cy="1044115"/>
          </a:xfrm>
          <a:prstGeom prst="rect">
            <a:avLst/>
          </a:prstGeom>
          <a:noFill/>
          <a:ln w="9525">
            <a:solidFill>
              <a:schemeClr val="accent3">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5868841" y="3757508"/>
            <a:ext cx="2160240" cy="507831"/>
          </a:xfrm>
          <a:prstGeom prst="rect">
            <a:avLst/>
          </a:prstGeom>
          <a:noFill/>
        </p:spPr>
        <p:txBody>
          <a:bodyPr vert="horz" wrap="square" rtlCol="0">
            <a:spAutoFit/>
          </a:bodyPr>
          <a:lstStyle/>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5868144" y="3472644"/>
            <a:ext cx="2340609" cy="307872"/>
          </a:xfrm>
          <a:prstGeom prst="rect">
            <a:avLst/>
          </a:prstGeom>
          <a:noFill/>
        </p:spPr>
        <p:txBody>
          <a:bodyPr wrap="square" rtlCol="0">
            <a:spAutoFit/>
          </a:bodyPr>
          <a:lstStyle/>
          <a:p>
            <a:r>
              <a:rPr lang="zh-CN" altLang="en-US" sz="1400" dirty="0">
                <a:latin typeface="TypeLand 康熙字典體試用版" pitchFamily="50" charset="-120"/>
                <a:ea typeface="TypeLand 康熙字典體試用版" pitchFamily="50" charset="-120"/>
              </a:rPr>
              <a:t>这里输入文字标题</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600"/>
                                        <p:tgtEl>
                                          <p:spTgt spid="3074"/>
                                        </p:tgtEl>
                                      </p:cBhvr>
                                    </p:animEffect>
                                    <p:anim calcmode="lin" valueType="num">
                                      <p:cBhvr>
                                        <p:cTn id="8" dur="1600" fill="hold"/>
                                        <p:tgtEl>
                                          <p:spTgt spid="3074"/>
                                        </p:tgtEl>
                                        <p:attrNameLst>
                                          <p:attrName>ppt_x</p:attrName>
                                        </p:attrNameLst>
                                      </p:cBhvr>
                                      <p:tavLst>
                                        <p:tav tm="0">
                                          <p:val>
                                            <p:strVal val="#ppt_x"/>
                                          </p:val>
                                        </p:tav>
                                        <p:tav tm="100000">
                                          <p:val>
                                            <p:strVal val="#ppt_x"/>
                                          </p:val>
                                        </p:tav>
                                      </p:tavLst>
                                    </p:anim>
                                    <p:anim calcmode="lin" valueType="num">
                                      <p:cBhvr>
                                        <p:cTn id="9" dur="16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1"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1000"/>
                                        <p:tgtEl>
                                          <p:spTgt spid="15"/>
                                        </p:tgtEl>
                                      </p:cBhvr>
                                    </p:animEffect>
                                  </p:childTnLst>
                                </p:cTn>
                              </p:par>
                              <p:par>
                                <p:cTn id="14" presetID="53" presetClass="entr" presetSubtype="16" fill="hold" grpId="0" nodeType="withEffect">
                                  <p:stCondLst>
                                    <p:cond delay="900"/>
                                  </p:stCondLst>
                                  <p:childTnLst>
                                    <p:set>
                                      <p:cBhvr>
                                        <p:cTn id="15" dur="1" fill="hold">
                                          <p:stCondLst>
                                            <p:cond delay="0"/>
                                          </p:stCondLst>
                                        </p:cTn>
                                        <p:tgtEl>
                                          <p:spTgt spid="19">
                                            <p:txEl>
                                              <p:pRg st="0" end="0"/>
                                            </p:txEl>
                                          </p:spTgt>
                                        </p:tgtEl>
                                        <p:attrNameLst>
                                          <p:attrName>style.visibility</p:attrName>
                                        </p:attrNameLst>
                                      </p:cBhvr>
                                      <p:to>
                                        <p:strVal val="visible"/>
                                      </p:to>
                                    </p:set>
                                    <p:anim calcmode="lin" valueType="num">
                                      <p:cBhvr>
                                        <p:cTn id="16"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19">
                                            <p:txEl>
                                              <p:pRg st="0" end="0"/>
                                            </p:txEl>
                                          </p:spTgt>
                                        </p:tgtEl>
                                      </p:cBhvr>
                                    </p:animEffect>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1" presetClass="entr" presetSubtype="1"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heel(1)">
                                      <p:cBhvr>
                                        <p:cTn id="28" dur="1000"/>
                                        <p:tgtEl>
                                          <p:spTgt spid="18"/>
                                        </p:tgtEl>
                                      </p:cBhvr>
                                    </p:animEffect>
                                  </p:childTnLst>
                                </p:cTn>
                              </p:par>
                            </p:childTnLst>
                          </p:cTn>
                        </p:par>
                        <p:par>
                          <p:cTn id="29" fill="hold">
                            <p:stCondLst>
                              <p:cond delay="4500"/>
                            </p:stCondLst>
                            <p:childTnLst>
                              <p:par>
                                <p:cTn id="30" presetID="5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p:cTn id="3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2">
                                            <p:txEl>
                                              <p:pRg st="0" end="0"/>
                                            </p:txEl>
                                          </p:spTgt>
                                        </p:tgtEl>
                                      </p:cBhvr>
                                    </p:animEffect>
                                  </p:childTnLst>
                                </p:cTn>
                              </p:par>
                            </p:childTnLst>
                          </p:cTn>
                        </p:par>
                        <p:par>
                          <p:cTn id="40" fill="hold">
                            <p:stCondLst>
                              <p:cond delay="5000"/>
                            </p:stCondLst>
                            <p:childTnLst>
                              <p:par>
                                <p:cTn id="41" presetID="21" presetClass="entr" presetSubtype="1"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heel(1)">
                                      <p:cBhvr>
                                        <p:cTn id="43" dur="1000"/>
                                        <p:tgtEl>
                                          <p:spTgt spid="21"/>
                                        </p:tgtEl>
                                      </p:cBhvr>
                                    </p:animEffect>
                                  </p:childTnLst>
                                </p:cTn>
                              </p:par>
                            </p:childTnLst>
                          </p:cTn>
                        </p:par>
                        <p:par>
                          <p:cTn id="44" fill="hold">
                            <p:stCondLst>
                              <p:cond delay="6000"/>
                            </p:stCondLst>
                            <p:childTnLst>
                              <p:par>
                                <p:cTn id="45" presetID="53" presetClass="entr" presetSubtype="16"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3">
                                            <p:txEl>
                                              <p:pRg st="0" end="0"/>
                                            </p:txEl>
                                          </p:spTgt>
                                        </p:tgtEl>
                                        <p:attrNameLst>
                                          <p:attrName>style.visibility</p:attrName>
                                        </p:attrNameLst>
                                      </p:cBhvr>
                                      <p:to>
                                        <p:strVal val="visible"/>
                                      </p:to>
                                    </p:set>
                                    <p:anim calcmode="lin" valueType="num">
                                      <p:cBhvr>
                                        <p:cTn id="52"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23">
                                            <p:txEl>
                                              <p:pRg st="0" end="0"/>
                                            </p:txEl>
                                          </p:spTgt>
                                        </p:tgtEl>
                                      </p:cBhvr>
                                    </p:animEffect>
                                  </p:childTnLst>
                                </p:cTn>
                              </p:par>
                            </p:childTnLst>
                          </p:cTn>
                        </p:par>
                        <p:par>
                          <p:cTn id="55" fill="hold">
                            <p:stCondLst>
                              <p:cond delay="6500"/>
                            </p:stCondLst>
                            <p:childTnLst>
                              <p:par>
                                <p:cTn id="56" presetID="21" presetClass="entr" presetSubtype="1"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heel(1)">
                                      <p:cBhvr>
                                        <p:cTn id="58" dur="1000"/>
                                        <p:tgtEl>
                                          <p:spTgt spid="24"/>
                                        </p:tgtEl>
                                      </p:cBhvr>
                                    </p:animEffect>
                                  </p:childTnLst>
                                </p:cTn>
                              </p:par>
                            </p:childTnLst>
                          </p:cTn>
                        </p:par>
                        <p:par>
                          <p:cTn id="59" fill="hold">
                            <p:stCondLst>
                              <p:cond delay="7500"/>
                            </p:stCondLst>
                            <p:childTnLst>
                              <p:par>
                                <p:cTn id="60" presetID="53" presetClass="entr" presetSubtype="16"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anim calcmode="lin" valueType="num">
                                      <p:cBhvr>
                                        <p:cTn id="67"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10" grpId="0"/>
      <p:bldP spid="12" grpId="0" build="p"/>
      <p:bldP spid="19" grpId="0" build="p"/>
      <p:bldP spid="20" grpId="0"/>
      <p:bldP spid="21" grpId="0" animBg="1"/>
      <p:bldP spid="22" grpId="0"/>
      <p:bldP spid="23" grpId="0" build="p"/>
      <p:bldP spid="24" grpId="0" animBg="1"/>
      <p:bldP spid="25" grpId="0"/>
      <p:bldP spid="2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20131" y="1573907"/>
            <a:ext cx="1316736" cy="1317143"/>
            <a:chOff x="1493507" y="2097894"/>
            <a:chExt cx="1755648" cy="1755648"/>
          </a:xfrm>
        </p:grpSpPr>
        <p:sp>
          <p:nvSpPr>
            <p:cNvPr id="7" name="Chord 6"/>
            <p:cNvSpPr/>
            <p:nvPr/>
          </p:nvSpPr>
          <p:spPr>
            <a:xfrm>
              <a:off x="1493507" y="2865814"/>
              <a:ext cx="1754377" cy="987728"/>
            </a:xfrm>
            <a:custGeom>
              <a:avLst/>
              <a:gdLst>
                <a:gd name="connsiteX0" fmla="*/ 1753824 w 1754372"/>
                <a:gd name="connsiteY0" fmla="*/ 846190 h 1754372"/>
                <a:gd name="connsiteX1" fmla="*/ 1322010 w 1754372"/>
                <a:gd name="connsiteY1" fmla="*/ 1633219 h 1754372"/>
                <a:gd name="connsiteX2" fmla="*/ 424315 w 1754372"/>
                <a:gd name="connsiteY2" fmla="*/ 1628427 h 1754372"/>
                <a:gd name="connsiteX3" fmla="*/ 929 w 1754372"/>
                <a:gd name="connsiteY3" fmla="*/ 836832 h 1754372"/>
                <a:gd name="connsiteX4" fmla="*/ 1753824 w 1754372"/>
                <a:gd name="connsiteY4" fmla="*/ 846190 h 1754372"/>
                <a:gd name="connsiteX0-1" fmla="*/ 1753827 w 1754377"/>
                <a:gd name="connsiteY0-2" fmla="*/ 9358 h 917539"/>
                <a:gd name="connsiteX1-3" fmla="*/ 1322013 w 1754377"/>
                <a:gd name="connsiteY1-4" fmla="*/ 796387 h 917539"/>
                <a:gd name="connsiteX2-5" fmla="*/ 424318 w 1754377"/>
                <a:gd name="connsiteY2-6" fmla="*/ 791595 h 917539"/>
                <a:gd name="connsiteX3-7" fmla="*/ 932 w 1754377"/>
                <a:gd name="connsiteY3-8" fmla="*/ 0 h 917539"/>
                <a:gd name="connsiteX4-9" fmla="*/ 1753827 w 1754377"/>
                <a:gd name="connsiteY4-10" fmla="*/ 9358 h 917539"/>
                <a:gd name="connsiteX0-11" fmla="*/ 1753827 w 1754377"/>
                <a:gd name="connsiteY0-12" fmla="*/ 79547 h 987728"/>
                <a:gd name="connsiteX1-13" fmla="*/ 1322013 w 1754377"/>
                <a:gd name="connsiteY1-14" fmla="*/ 866576 h 987728"/>
                <a:gd name="connsiteX2-15" fmla="*/ 424318 w 1754377"/>
                <a:gd name="connsiteY2-16" fmla="*/ 861784 h 987728"/>
                <a:gd name="connsiteX3-17" fmla="*/ 932 w 1754377"/>
                <a:gd name="connsiteY3-18" fmla="*/ 70189 h 987728"/>
                <a:gd name="connsiteX4-19" fmla="*/ 1753827 w 1754377"/>
                <a:gd name="connsiteY4-20" fmla="*/ 79547 h 9877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4377" h="987728">
                  <a:moveTo>
                    <a:pt x="1753827" y="79547"/>
                  </a:moveTo>
                  <a:cubicBezTo>
                    <a:pt x="1765202" y="401249"/>
                    <a:pt x="1599457" y="703338"/>
                    <a:pt x="1322013" y="866576"/>
                  </a:cubicBezTo>
                  <a:cubicBezTo>
                    <a:pt x="1044569" y="1029814"/>
                    <a:pt x="700003" y="1027975"/>
                    <a:pt x="424318" y="861784"/>
                  </a:cubicBezTo>
                  <a:cubicBezTo>
                    <a:pt x="148633" y="695593"/>
                    <a:pt x="-13877" y="391751"/>
                    <a:pt x="932" y="70189"/>
                  </a:cubicBezTo>
                  <a:cubicBezTo>
                    <a:pt x="510802" y="371019"/>
                    <a:pt x="1382180" y="-200018"/>
                    <a:pt x="1753827" y="79547"/>
                  </a:cubicBezTo>
                  <a:close/>
                </a:path>
              </a:pathLst>
            </a:cu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60%</a:t>
              </a:r>
            </a:p>
          </p:txBody>
        </p:sp>
        <p:sp>
          <p:nvSpPr>
            <p:cNvPr id="8" name="Oval 7"/>
            <p:cNvSpPr/>
            <p:nvPr/>
          </p:nvSpPr>
          <p:spPr>
            <a:xfrm>
              <a:off x="1493507" y="2097894"/>
              <a:ext cx="1755648" cy="175564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4"/>
          <p:cNvGrpSpPr/>
          <p:nvPr/>
        </p:nvGrpSpPr>
        <p:grpSpPr>
          <a:xfrm>
            <a:off x="6707718" y="1576897"/>
            <a:ext cx="1316736" cy="1311165"/>
            <a:chOff x="8943623" y="2101878"/>
            <a:chExt cx="1755648" cy="1747681"/>
          </a:xfrm>
        </p:grpSpPr>
        <p:sp>
          <p:nvSpPr>
            <p:cNvPr id="16" name="Freeform 15"/>
            <p:cNvSpPr/>
            <p:nvPr/>
          </p:nvSpPr>
          <p:spPr>
            <a:xfrm>
              <a:off x="8943623" y="2481855"/>
              <a:ext cx="1755648" cy="1363915"/>
            </a:xfrm>
            <a:custGeom>
              <a:avLst/>
              <a:gdLst>
                <a:gd name="connsiteX0" fmla="*/ 1604485 w 1755648"/>
                <a:gd name="connsiteY0" fmla="*/ 0 h 1363915"/>
                <a:gd name="connsiteX1" fmla="*/ 1605730 w 1755648"/>
                <a:gd name="connsiteY1" fmla="*/ 1501 h 1363915"/>
                <a:gd name="connsiteX2" fmla="*/ 1755648 w 1755648"/>
                <a:gd name="connsiteY2" fmla="*/ 490074 h 1363915"/>
                <a:gd name="connsiteX3" fmla="*/ 877824 w 1755648"/>
                <a:gd name="connsiteY3" fmla="*/ 1363915 h 1363915"/>
                <a:gd name="connsiteX4" fmla="*/ 0 w 1755648"/>
                <a:gd name="connsiteY4" fmla="*/ 490074 h 1363915"/>
                <a:gd name="connsiteX5" fmla="*/ 17835 w 1755648"/>
                <a:gd name="connsiteY5" fmla="*/ 313965 h 1363915"/>
                <a:gd name="connsiteX6" fmla="*/ 19210 w 1755648"/>
                <a:gd name="connsiteY6" fmla="*/ 309556 h 1363915"/>
                <a:gd name="connsiteX7" fmla="*/ 465497 w 1755648"/>
                <a:gd name="connsiteY7" fmla="*/ 217496 h 1363915"/>
                <a:gd name="connsiteX8" fmla="*/ 1386872 w 1755648"/>
                <a:gd name="connsiteY8" fmla="*/ 32627 h 1363915"/>
                <a:gd name="connsiteX0-1" fmla="*/ 1604485 w 1755648"/>
                <a:gd name="connsiteY0-2" fmla="*/ 0 h 1363915"/>
                <a:gd name="connsiteX1-3" fmla="*/ 1605730 w 1755648"/>
                <a:gd name="connsiteY1-4" fmla="*/ 1501 h 1363915"/>
                <a:gd name="connsiteX2-5" fmla="*/ 1755648 w 1755648"/>
                <a:gd name="connsiteY2-6" fmla="*/ 490074 h 1363915"/>
                <a:gd name="connsiteX3-7" fmla="*/ 877824 w 1755648"/>
                <a:gd name="connsiteY3-8" fmla="*/ 1363915 h 1363915"/>
                <a:gd name="connsiteX4-9" fmla="*/ 0 w 1755648"/>
                <a:gd name="connsiteY4-10" fmla="*/ 490074 h 1363915"/>
                <a:gd name="connsiteX5-11" fmla="*/ 17835 w 1755648"/>
                <a:gd name="connsiteY5-12" fmla="*/ 313965 h 1363915"/>
                <a:gd name="connsiteX6-13" fmla="*/ 19210 w 1755648"/>
                <a:gd name="connsiteY6-14" fmla="*/ 309556 h 1363915"/>
                <a:gd name="connsiteX7-15" fmla="*/ 465497 w 1755648"/>
                <a:gd name="connsiteY7-16" fmla="*/ 111171 h 1363915"/>
                <a:gd name="connsiteX8-17" fmla="*/ 1386872 w 1755648"/>
                <a:gd name="connsiteY8-18" fmla="*/ 32627 h 1363915"/>
                <a:gd name="connsiteX9" fmla="*/ 1604485 w 1755648"/>
                <a:gd name="connsiteY9" fmla="*/ 0 h 1363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1755648" h="1363915">
                  <a:moveTo>
                    <a:pt x="1604485" y="0"/>
                  </a:moveTo>
                  <a:lnTo>
                    <a:pt x="1605730" y="1501"/>
                  </a:lnTo>
                  <a:cubicBezTo>
                    <a:pt x="1700381" y="140967"/>
                    <a:pt x="1755648" y="309096"/>
                    <a:pt x="1755648" y="490074"/>
                  </a:cubicBezTo>
                  <a:cubicBezTo>
                    <a:pt x="1755648" y="972683"/>
                    <a:pt x="1362633" y="1363915"/>
                    <a:pt x="877824" y="1363915"/>
                  </a:cubicBezTo>
                  <a:cubicBezTo>
                    <a:pt x="393015" y="1363915"/>
                    <a:pt x="0" y="972683"/>
                    <a:pt x="0" y="490074"/>
                  </a:cubicBezTo>
                  <a:cubicBezTo>
                    <a:pt x="0" y="429748"/>
                    <a:pt x="6141" y="370850"/>
                    <a:pt x="17835" y="313965"/>
                  </a:cubicBezTo>
                  <a:lnTo>
                    <a:pt x="19210" y="309556"/>
                  </a:lnTo>
                  <a:cubicBezTo>
                    <a:pt x="167972" y="278869"/>
                    <a:pt x="316735" y="141858"/>
                    <a:pt x="465497" y="111171"/>
                  </a:cubicBezTo>
                  <a:cubicBezTo>
                    <a:pt x="781191" y="43603"/>
                    <a:pt x="1091689" y="81559"/>
                    <a:pt x="1386872" y="32627"/>
                  </a:cubicBezTo>
                  <a:lnTo>
                    <a:pt x="1604485" y="0"/>
                  </a:lnTo>
                  <a:close/>
                </a:path>
              </a:pathLst>
            </a:cu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90%</a:t>
              </a:r>
            </a:p>
          </p:txBody>
        </p:sp>
        <p:sp>
          <p:nvSpPr>
            <p:cNvPr id="17" name="Oval 16"/>
            <p:cNvSpPr/>
            <p:nvPr/>
          </p:nvSpPr>
          <p:spPr>
            <a:xfrm>
              <a:off x="8943623" y="2101878"/>
              <a:ext cx="1755648" cy="1747681"/>
            </a:xfrm>
            <a:prstGeom prst="ellips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2"/>
          <p:cNvGrpSpPr/>
          <p:nvPr/>
        </p:nvGrpSpPr>
        <p:grpSpPr>
          <a:xfrm>
            <a:off x="2982660" y="1576897"/>
            <a:ext cx="1316736" cy="1311166"/>
            <a:chOff x="3976879" y="2101878"/>
            <a:chExt cx="1755648" cy="1747681"/>
          </a:xfrm>
        </p:grpSpPr>
        <p:sp>
          <p:nvSpPr>
            <p:cNvPr id="20" name="Freeform 19"/>
            <p:cNvSpPr/>
            <p:nvPr/>
          </p:nvSpPr>
          <p:spPr>
            <a:xfrm>
              <a:off x="4223791" y="3428997"/>
              <a:ext cx="1344149" cy="395495"/>
            </a:xfrm>
            <a:custGeom>
              <a:avLst/>
              <a:gdLst>
                <a:gd name="connsiteX0" fmla="*/ 1527957 w 1527957"/>
                <a:gd name="connsiteY0" fmla="*/ 0 h 623770"/>
                <a:gd name="connsiteX1" fmla="*/ 1499871 w 1527957"/>
                <a:gd name="connsiteY1" fmla="*/ 90068 h 623770"/>
                <a:gd name="connsiteX2" fmla="*/ 691030 w 1527957"/>
                <a:gd name="connsiteY2" fmla="*/ 623770 h 623770"/>
                <a:gd name="connsiteX3" fmla="*/ 70315 w 1527957"/>
                <a:gd name="connsiteY3" fmla="*/ 367828 h 623770"/>
                <a:gd name="connsiteX4" fmla="*/ 0 w 1527957"/>
                <a:gd name="connsiteY4" fmla="*/ 282992 h 623770"/>
                <a:gd name="connsiteX5" fmla="*/ 164586 w 1527957"/>
                <a:gd name="connsiteY5" fmla="*/ 254714 h 623770"/>
                <a:gd name="connsiteX6" fmla="*/ 1388267 w 1527957"/>
                <a:gd name="connsiteY6" fmla="*/ 15544 h 623770"/>
                <a:gd name="connsiteX0-1" fmla="*/ 1527957 w 1527957"/>
                <a:gd name="connsiteY0-2" fmla="*/ 0 h 623770"/>
                <a:gd name="connsiteX1-3" fmla="*/ 1499871 w 1527957"/>
                <a:gd name="connsiteY1-4" fmla="*/ 90068 h 623770"/>
                <a:gd name="connsiteX2-5" fmla="*/ 691030 w 1527957"/>
                <a:gd name="connsiteY2-6" fmla="*/ 623770 h 623770"/>
                <a:gd name="connsiteX3-7" fmla="*/ 70315 w 1527957"/>
                <a:gd name="connsiteY3-8" fmla="*/ 367828 h 623770"/>
                <a:gd name="connsiteX4-9" fmla="*/ 0 w 1527957"/>
                <a:gd name="connsiteY4-10" fmla="*/ 282992 h 623770"/>
                <a:gd name="connsiteX5-11" fmla="*/ 164586 w 1527957"/>
                <a:gd name="connsiteY5-12" fmla="*/ 254713 h 623770"/>
                <a:gd name="connsiteX6-13" fmla="*/ 1388267 w 1527957"/>
                <a:gd name="connsiteY6-14" fmla="*/ 15544 h 623770"/>
                <a:gd name="connsiteX7" fmla="*/ 1527957 w 1527957"/>
                <a:gd name="connsiteY7" fmla="*/ 0 h 623770"/>
                <a:gd name="connsiteX0-15" fmla="*/ 1527957 w 1527957"/>
                <a:gd name="connsiteY0-16" fmla="*/ 0 h 623770"/>
                <a:gd name="connsiteX1-17" fmla="*/ 1499871 w 1527957"/>
                <a:gd name="connsiteY1-18" fmla="*/ 90068 h 623770"/>
                <a:gd name="connsiteX2-19" fmla="*/ 691030 w 1527957"/>
                <a:gd name="connsiteY2-20" fmla="*/ 623770 h 623770"/>
                <a:gd name="connsiteX3-21" fmla="*/ 70315 w 1527957"/>
                <a:gd name="connsiteY3-22" fmla="*/ 367828 h 623770"/>
                <a:gd name="connsiteX4-23" fmla="*/ 0 w 1527957"/>
                <a:gd name="connsiteY4-24" fmla="*/ 282992 h 623770"/>
                <a:gd name="connsiteX5-25" fmla="*/ 164586 w 1527957"/>
                <a:gd name="connsiteY5-26" fmla="*/ 254713 h 623770"/>
                <a:gd name="connsiteX6-27" fmla="*/ 1388267 w 1527957"/>
                <a:gd name="connsiteY6-28" fmla="*/ 15544 h 623770"/>
                <a:gd name="connsiteX7-29" fmla="*/ 1527957 w 1527957"/>
                <a:gd name="connsiteY7-30" fmla="*/ 0 h 623770"/>
                <a:gd name="connsiteX0-31" fmla="*/ 1527957 w 1527957"/>
                <a:gd name="connsiteY0-32" fmla="*/ 3472 h 627242"/>
                <a:gd name="connsiteX1-33" fmla="*/ 1499871 w 1527957"/>
                <a:gd name="connsiteY1-34" fmla="*/ 93540 h 627242"/>
                <a:gd name="connsiteX2-35" fmla="*/ 691030 w 1527957"/>
                <a:gd name="connsiteY2-36" fmla="*/ 627242 h 627242"/>
                <a:gd name="connsiteX3-37" fmla="*/ 70315 w 1527957"/>
                <a:gd name="connsiteY3-38" fmla="*/ 371300 h 627242"/>
                <a:gd name="connsiteX4-39" fmla="*/ 0 w 1527957"/>
                <a:gd name="connsiteY4-40" fmla="*/ 286464 h 627242"/>
                <a:gd name="connsiteX5-41" fmla="*/ 176907 w 1527957"/>
                <a:gd name="connsiteY5-42" fmla="*/ 123284 h 627242"/>
                <a:gd name="connsiteX6-43" fmla="*/ 1388267 w 1527957"/>
                <a:gd name="connsiteY6-44" fmla="*/ 19016 h 627242"/>
                <a:gd name="connsiteX7-45" fmla="*/ 1527957 w 1527957"/>
                <a:gd name="connsiteY7-46" fmla="*/ 3472 h 6272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527957" h="627242">
                  <a:moveTo>
                    <a:pt x="1527957" y="3472"/>
                  </a:moveTo>
                  <a:lnTo>
                    <a:pt x="1499871" y="93540"/>
                  </a:lnTo>
                  <a:cubicBezTo>
                    <a:pt x="1366610" y="407174"/>
                    <a:pt x="1054637" y="627242"/>
                    <a:pt x="691030" y="627242"/>
                  </a:cubicBezTo>
                  <a:cubicBezTo>
                    <a:pt x="448626" y="627242"/>
                    <a:pt x="229170" y="529434"/>
                    <a:pt x="70315" y="371300"/>
                  </a:cubicBezTo>
                  <a:lnTo>
                    <a:pt x="0" y="286464"/>
                  </a:lnTo>
                  <a:lnTo>
                    <a:pt x="176907" y="123284"/>
                  </a:lnTo>
                  <a:cubicBezTo>
                    <a:pt x="623453" y="-110261"/>
                    <a:pt x="1008067" y="69307"/>
                    <a:pt x="1388267" y="19016"/>
                  </a:cubicBezTo>
                  <a:lnTo>
                    <a:pt x="1527957" y="3472"/>
                  </a:lnTo>
                  <a:close/>
                </a:path>
              </a:pathLst>
            </a:cu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10%</a:t>
              </a:r>
            </a:p>
          </p:txBody>
        </p:sp>
        <p:sp>
          <p:nvSpPr>
            <p:cNvPr id="21" name="Oval 20"/>
            <p:cNvSpPr/>
            <p:nvPr/>
          </p:nvSpPr>
          <p:spPr>
            <a:xfrm>
              <a:off x="3976879" y="2101878"/>
              <a:ext cx="1755648" cy="1747681"/>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26"/>
          <p:cNvSpPr txBox="1"/>
          <p:nvPr/>
        </p:nvSpPr>
        <p:spPr>
          <a:xfrm>
            <a:off x="1058723" y="3311198"/>
            <a:ext cx="1438599" cy="669424"/>
          </a:xfrm>
          <a:prstGeom prst="rect">
            <a:avLst/>
          </a:prstGeom>
          <a:noFill/>
        </p:spPr>
        <p:txBody>
          <a:bodyPr wrap="square" lIns="68589" tIns="34295" rIns="68589" bIns="34295" rtlCol="0">
            <a:spAutoFit/>
          </a:bodyPr>
          <a:lstStyle/>
          <a:p>
            <a:pPr algn="ctr"/>
            <a:r>
              <a:rPr lang="zh-CN" altLang="en-US" sz="12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8" name="TextBox 27"/>
          <p:cNvSpPr txBox="1"/>
          <p:nvPr/>
        </p:nvSpPr>
        <p:spPr>
          <a:xfrm>
            <a:off x="2921728" y="3311198"/>
            <a:ext cx="1438599" cy="669424"/>
          </a:xfrm>
          <a:prstGeom prst="rect">
            <a:avLst/>
          </a:prstGeom>
          <a:noFill/>
        </p:spPr>
        <p:txBody>
          <a:bodyPr wrap="square" lIns="68589" tIns="34295" rIns="68589" bIns="34295" rtlCol="0">
            <a:spAutoFit/>
          </a:bodyPr>
          <a:lstStyle/>
          <a:p>
            <a:pPr algn="ctr"/>
            <a:r>
              <a:rPr lang="zh-CN" altLang="en-US" sz="12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9" name="TextBox 28"/>
          <p:cNvSpPr txBox="1"/>
          <p:nvPr/>
        </p:nvSpPr>
        <p:spPr>
          <a:xfrm>
            <a:off x="4784258" y="3311991"/>
            <a:ext cx="1438599" cy="669424"/>
          </a:xfrm>
          <a:prstGeom prst="rect">
            <a:avLst/>
          </a:prstGeom>
          <a:noFill/>
        </p:spPr>
        <p:txBody>
          <a:bodyPr wrap="square" lIns="68589" tIns="34295" rIns="68589" bIns="34295" rtlCol="0">
            <a:spAutoFit/>
          </a:bodyPr>
          <a:lstStyle/>
          <a:p>
            <a:pPr algn="ctr"/>
            <a:r>
              <a:rPr lang="zh-CN" altLang="en-US" sz="1200" b="1"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30" name="TextBox 29"/>
          <p:cNvSpPr txBox="1"/>
          <p:nvPr/>
        </p:nvSpPr>
        <p:spPr>
          <a:xfrm>
            <a:off x="6646679" y="3313022"/>
            <a:ext cx="1438599" cy="669424"/>
          </a:xfrm>
          <a:prstGeom prst="rect">
            <a:avLst/>
          </a:prstGeom>
          <a:noFill/>
        </p:spPr>
        <p:txBody>
          <a:bodyPr wrap="square" lIns="68589" tIns="34295" rIns="68589" bIns="34295" rtlCol="0">
            <a:spAutoFit/>
          </a:bodyPr>
          <a:lstStyle/>
          <a:p>
            <a:pPr algn="ctr"/>
            <a:r>
              <a:rPr lang="zh-CN" altLang="en-US" sz="1200" b="1"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grpSp>
        <p:nvGrpSpPr>
          <p:cNvPr id="19" name="组合 18"/>
          <p:cNvGrpSpPr/>
          <p:nvPr/>
        </p:nvGrpSpPr>
        <p:grpSpPr>
          <a:xfrm>
            <a:off x="4788024" y="1636440"/>
            <a:ext cx="1316736" cy="1317143"/>
            <a:chOff x="1493507" y="2097894"/>
            <a:chExt cx="1755648" cy="1755648"/>
          </a:xfrm>
        </p:grpSpPr>
        <p:sp>
          <p:nvSpPr>
            <p:cNvPr id="22" name="Chord 6"/>
            <p:cNvSpPr/>
            <p:nvPr/>
          </p:nvSpPr>
          <p:spPr>
            <a:xfrm>
              <a:off x="1493507" y="3009713"/>
              <a:ext cx="1728192" cy="831391"/>
            </a:xfrm>
            <a:custGeom>
              <a:avLst/>
              <a:gdLst>
                <a:gd name="connsiteX0" fmla="*/ 1753824 w 1754372"/>
                <a:gd name="connsiteY0" fmla="*/ 846190 h 1754372"/>
                <a:gd name="connsiteX1" fmla="*/ 1322010 w 1754372"/>
                <a:gd name="connsiteY1" fmla="*/ 1633219 h 1754372"/>
                <a:gd name="connsiteX2" fmla="*/ 424315 w 1754372"/>
                <a:gd name="connsiteY2" fmla="*/ 1628427 h 1754372"/>
                <a:gd name="connsiteX3" fmla="*/ 929 w 1754372"/>
                <a:gd name="connsiteY3" fmla="*/ 836832 h 1754372"/>
                <a:gd name="connsiteX4" fmla="*/ 1753824 w 1754372"/>
                <a:gd name="connsiteY4" fmla="*/ 846190 h 1754372"/>
                <a:gd name="connsiteX0-1" fmla="*/ 1753827 w 1754377"/>
                <a:gd name="connsiteY0-2" fmla="*/ 9358 h 917539"/>
                <a:gd name="connsiteX1-3" fmla="*/ 1322013 w 1754377"/>
                <a:gd name="connsiteY1-4" fmla="*/ 796387 h 917539"/>
                <a:gd name="connsiteX2-5" fmla="*/ 424318 w 1754377"/>
                <a:gd name="connsiteY2-6" fmla="*/ 791595 h 917539"/>
                <a:gd name="connsiteX3-7" fmla="*/ 932 w 1754377"/>
                <a:gd name="connsiteY3-8" fmla="*/ 0 h 917539"/>
                <a:gd name="connsiteX4-9" fmla="*/ 1753827 w 1754377"/>
                <a:gd name="connsiteY4-10" fmla="*/ 9358 h 917539"/>
                <a:gd name="connsiteX0-11" fmla="*/ 1753827 w 1754377"/>
                <a:gd name="connsiteY0-12" fmla="*/ 79547 h 987728"/>
                <a:gd name="connsiteX1-13" fmla="*/ 1322013 w 1754377"/>
                <a:gd name="connsiteY1-14" fmla="*/ 866576 h 987728"/>
                <a:gd name="connsiteX2-15" fmla="*/ 424318 w 1754377"/>
                <a:gd name="connsiteY2-16" fmla="*/ 861784 h 987728"/>
                <a:gd name="connsiteX3-17" fmla="*/ 932 w 1754377"/>
                <a:gd name="connsiteY3-18" fmla="*/ 70189 h 987728"/>
                <a:gd name="connsiteX4-19" fmla="*/ 1753827 w 1754377"/>
                <a:gd name="connsiteY4-20" fmla="*/ 79547 h 9877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4377" h="987728">
                  <a:moveTo>
                    <a:pt x="1753827" y="79547"/>
                  </a:moveTo>
                  <a:cubicBezTo>
                    <a:pt x="1765202" y="401249"/>
                    <a:pt x="1599457" y="703338"/>
                    <a:pt x="1322013" y="866576"/>
                  </a:cubicBezTo>
                  <a:cubicBezTo>
                    <a:pt x="1044569" y="1029814"/>
                    <a:pt x="700003" y="1027975"/>
                    <a:pt x="424318" y="861784"/>
                  </a:cubicBezTo>
                  <a:cubicBezTo>
                    <a:pt x="148633" y="695593"/>
                    <a:pt x="-13877" y="391751"/>
                    <a:pt x="932" y="70189"/>
                  </a:cubicBezTo>
                  <a:cubicBezTo>
                    <a:pt x="510802" y="371019"/>
                    <a:pt x="1382180" y="-200018"/>
                    <a:pt x="1753827" y="79547"/>
                  </a:cubicBezTo>
                  <a:close/>
                </a:path>
              </a:pathLst>
            </a:custGeom>
            <a:solidFill>
              <a:schemeClr val="accent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25</a:t>
              </a:r>
              <a:r>
                <a:rPr lang="en-US" b="1"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a:t>
              </a:r>
            </a:p>
          </p:txBody>
        </p:sp>
        <p:sp>
          <p:nvSpPr>
            <p:cNvPr id="23" name="Oval 7"/>
            <p:cNvSpPr/>
            <p:nvPr/>
          </p:nvSpPr>
          <p:spPr>
            <a:xfrm>
              <a:off x="1493507" y="2097894"/>
              <a:ext cx="1755648" cy="1755648"/>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Temp\400页超强PPT模板\花PNG\2.png"/>
          <p:cNvPicPr>
            <a:picLocks noChangeAspect="1" noChangeArrowheads="1"/>
          </p:cNvPicPr>
          <p:nvPr/>
        </p:nvPicPr>
        <p:blipFill>
          <a:blip r:embed="rId3" cstate="print"/>
          <a:stretch>
            <a:fillRect/>
          </a:stretch>
        </p:blipFill>
        <p:spPr bwMode="auto">
          <a:xfrm rot="4663913">
            <a:off x="-700407" y="1332585"/>
            <a:ext cx="3204356" cy="3204356"/>
          </a:xfrm>
          <a:prstGeom prst="rect">
            <a:avLst/>
          </a:prstGeom>
          <a:noFill/>
          <a:effectLst>
            <a:outerShdw blurRad="50800" dist="38100" dir="5400000" algn="t" rotWithShape="0">
              <a:prstClr val="black">
                <a:alpha val="21000"/>
              </a:prstClr>
            </a:outerShdw>
          </a:effectLst>
          <a:extLst>
            <a:ext uri="{909E8E84-426E-40DD-AFC4-6F175D3DCCD1}">
              <a14:hiddenFill xmlns:a14="http://schemas.microsoft.com/office/drawing/2010/main">
                <a:solidFill>
                  <a:srgbClr val="FFFFFF"/>
                </a:solidFill>
              </a14:hiddenFill>
            </a:ext>
          </a:extLst>
        </p:spPr>
      </p:pic>
      <p:pic>
        <p:nvPicPr>
          <p:cNvPr id="4" name="Picture 2" descr="F:\Temp\400页超强PPT模板\花PNG\2.png"/>
          <p:cNvPicPr>
            <a:picLocks noChangeAspect="1" noChangeArrowheads="1"/>
          </p:cNvPicPr>
          <p:nvPr/>
        </p:nvPicPr>
        <p:blipFill>
          <a:blip r:embed="rId4" cstate="print"/>
          <a:stretch>
            <a:fillRect/>
          </a:stretch>
        </p:blipFill>
        <p:spPr bwMode="auto">
          <a:xfrm>
            <a:off x="6444208" y="2860576"/>
            <a:ext cx="2836173" cy="2836173"/>
          </a:xfrm>
          <a:prstGeom prst="rect">
            <a:avLst/>
          </a:prstGeom>
          <a:noFill/>
          <a:effectLst>
            <a:outerShdw blurRad="50800" dist="38100" dir="5400000" algn="t" rotWithShape="0">
              <a:prstClr val="black">
                <a:alpha val="21000"/>
              </a:prstClr>
            </a:outerShdw>
          </a:effectLst>
          <a:extLst>
            <a:ext uri="{909E8E84-426E-40DD-AFC4-6F175D3DCCD1}">
              <a14:hiddenFill xmlns:a14="http://schemas.microsoft.com/office/drawing/2010/main">
                <a:solidFill>
                  <a:srgbClr val="FFFFFF"/>
                </a:solidFill>
              </a14:hiddenFill>
            </a:ext>
          </a:extLst>
        </p:spPr>
      </p:pic>
      <p:sp>
        <p:nvSpPr>
          <p:cNvPr id="6" name="椭圆 5"/>
          <p:cNvSpPr/>
          <p:nvPr/>
        </p:nvSpPr>
        <p:spPr>
          <a:xfrm>
            <a:off x="-1900336" y="-732460"/>
            <a:ext cx="6768752" cy="6698812"/>
          </a:xfrm>
          <a:prstGeom prst="ellipse">
            <a:avLst/>
          </a:prstGeom>
          <a:noFill/>
          <a:ln w="9525">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5508104" y="1744452"/>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12" name="TextBox 11"/>
          <p:cNvSpPr txBox="1"/>
          <p:nvPr/>
        </p:nvSpPr>
        <p:spPr>
          <a:xfrm>
            <a:off x="6012160" y="1060376"/>
            <a:ext cx="877163"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13" name="TextBox 12"/>
          <p:cNvSpPr txBox="1"/>
          <p:nvPr/>
        </p:nvSpPr>
        <p:spPr>
          <a:xfrm>
            <a:off x="6948264" y="1060376"/>
            <a:ext cx="461665"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14" name="TextBox 13"/>
          <p:cNvSpPr txBox="1"/>
          <p:nvPr/>
        </p:nvSpPr>
        <p:spPr>
          <a:xfrm>
            <a:off x="7452320" y="1060376"/>
            <a:ext cx="461665"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15" name="TextBox 14"/>
          <p:cNvSpPr txBox="1"/>
          <p:nvPr/>
        </p:nvSpPr>
        <p:spPr>
          <a:xfrm>
            <a:off x="7992380" y="1060376"/>
            <a:ext cx="461665"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16" name="TextBox 15"/>
          <p:cNvSpPr txBox="1"/>
          <p:nvPr/>
        </p:nvSpPr>
        <p:spPr>
          <a:xfrm>
            <a:off x="1669321" y="2258381"/>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17" name="TextBox 16"/>
          <p:cNvSpPr txBox="1"/>
          <p:nvPr/>
        </p:nvSpPr>
        <p:spPr>
          <a:xfrm>
            <a:off x="2326685" y="1718321"/>
            <a:ext cx="877163"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18" name="TextBox 17"/>
          <p:cNvSpPr txBox="1"/>
          <p:nvPr/>
        </p:nvSpPr>
        <p:spPr>
          <a:xfrm>
            <a:off x="3334797" y="1718321"/>
            <a:ext cx="877163"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000"/>
                                        <p:tgtEl>
                                          <p:spTgt spid="6"/>
                                        </p:tgtEl>
                                      </p:cBhvr>
                                    </p:animEffect>
                                  </p:childTnLst>
                                </p:cTn>
                              </p:par>
                            </p:childTnLst>
                          </p:cTn>
                        </p:par>
                        <p:par>
                          <p:cTn id="20" fill="hold">
                            <p:stCondLst>
                              <p:cond delay="3000"/>
                            </p:stCondLst>
                            <p:childTnLst>
                              <p:par>
                                <p:cTn id="21" presetID="2" presetClass="entr" presetSubtype="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2"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par>
                          <p:cTn id="45" fill="hold">
                            <p:stCondLst>
                              <p:cond delay="5500"/>
                            </p:stCondLst>
                            <p:childTnLst>
                              <p:par>
                                <p:cTn id="46" presetID="2" presetClass="entr" presetSubtype="2"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childTnLst>
                          </p:cTn>
                        </p:par>
                        <p:par>
                          <p:cTn id="50" fill="hold">
                            <p:stCondLst>
                              <p:cond delay="6000"/>
                            </p:stCondLst>
                            <p:childTnLst>
                              <p:par>
                                <p:cTn id="51" presetID="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1+#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par>
                          <p:cTn id="55" fill="hold">
                            <p:stCondLst>
                              <p:cond delay="6500"/>
                            </p:stCondLst>
                            <p:childTnLst>
                              <p:par>
                                <p:cTn id="56" presetID="2" presetClass="entr" presetSubtype="2"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1+#ppt_w/2"/>
                                          </p:val>
                                        </p:tav>
                                        <p:tav tm="100000">
                                          <p:val>
                                            <p:strVal val="#ppt_x"/>
                                          </p:val>
                                        </p:tav>
                                      </p:tavLst>
                                    </p:anim>
                                    <p:anim calcmode="lin" valueType="num">
                                      <p:cBhvr additive="base">
                                        <p:cTn id="5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2853925" y="3249867"/>
            <a:ext cx="3001715" cy="1734945"/>
            <a:chOff x="5002432" y="4212647"/>
            <a:chExt cx="2934288" cy="1695450"/>
          </a:xfrm>
        </p:grpSpPr>
        <p:grpSp>
          <p:nvGrpSpPr>
            <p:cNvPr id="3" name="组合 3"/>
            <p:cNvGrpSpPr/>
            <p:nvPr/>
          </p:nvGrpSpPr>
          <p:grpSpPr>
            <a:xfrm>
              <a:off x="5002432" y="4212647"/>
              <a:ext cx="2934288" cy="1695450"/>
              <a:chOff x="5079999" y="2344328"/>
              <a:chExt cx="4713748" cy="2723634"/>
            </a:xfrm>
          </p:grpSpPr>
          <p:sp>
            <p:nvSpPr>
              <p:cNvPr id="6" name="任意多边形 5"/>
              <p:cNvSpPr/>
              <p:nvPr/>
            </p:nvSpPr>
            <p:spPr bwMode="auto">
              <a:xfrm>
                <a:off x="5079999" y="2345017"/>
                <a:ext cx="4713748" cy="2722945"/>
              </a:xfrm>
              <a:custGeom>
                <a:avLst/>
                <a:gdLst>
                  <a:gd name="connsiteX0" fmla="*/ 1975642 w 4713748"/>
                  <a:gd name="connsiteY0" fmla="*/ 2694723 h 2722945"/>
                  <a:gd name="connsiteX1" fmla="*/ 1976046 w 4713748"/>
                  <a:gd name="connsiteY1" fmla="*/ 2695682 h 2722945"/>
                  <a:gd name="connsiteX2" fmla="*/ 1975654 w 4713748"/>
                  <a:gd name="connsiteY2" fmla="*/ 2695134 h 2722945"/>
                  <a:gd name="connsiteX3" fmla="*/ 1975158 w 4713748"/>
                  <a:gd name="connsiteY3" fmla="*/ 2678054 h 2722945"/>
                  <a:gd name="connsiteX4" fmla="*/ 1975642 w 4713748"/>
                  <a:gd name="connsiteY4" fmla="*/ 2694723 h 2722945"/>
                  <a:gd name="connsiteX5" fmla="*/ 1973368 w 4713748"/>
                  <a:gd name="connsiteY5" fmla="*/ 2689326 h 2722945"/>
                  <a:gd name="connsiteX6" fmla="*/ 1975482 w 4713748"/>
                  <a:gd name="connsiteY6" fmla="*/ 2676012 h 2722945"/>
                  <a:gd name="connsiteX7" fmla="*/ 1975158 w 4713748"/>
                  <a:gd name="connsiteY7" fmla="*/ 2678054 h 2722945"/>
                  <a:gd name="connsiteX8" fmla="*/ 1975130 w 4713748"/>
                  <a:gd name="connsiteY8" fmla="*/ 2677115 h 2722945"/>
                  <a:gd name="connsiteX9" fmla="*/ 1977501 w 4713748"/>
                  <a:gd name="connsiteY9" fmla="*/ 2654061 h 2722945"/>
                  <a:gd name="connsiteX10" fmla="*/ 1978966 w 4713748"/>
                  <a:gd name="connsiteY10" fmla="*/ 2654061 h 2722945"/>
                  <a:gd name="connsiteX11" fmla="*/ 1978376 w 4713748"/>
                  <a:gd name="connsiteY11" fmla="*/ 2657780 h 2722945"/>
                  <a:gd name="connsiteX12" fmla="*/ 1971500 w 4713748"/>
                  <a:gd name="connsiteY12" fmla="*/ 2684892 h 2722945"/>
                  <a:gd name="connsiteX13" fmla="*/ 1973368 w 4713748"/>
                  <a:gd name="connsiteY13" fmla="*/ 2689326 h 2722945"/>
                  <a:gd name="connsiteX14" fmla="*/ 1972617 w 4713748"/>
                  <a:gd name="connsiteY14" fmla="*/ 2694058 h 2722945"/>
                  <a:gd name="connsiteX15" fmla="*/ 1983786 w 4713748"/>
                  <a:gd name="connsiteY15" fmla="*/ 2714057 h 2722945"/>
                  <a:gd name="connsiteX16" fmla="*/ 1970383 w 4713748"/>
                  <a:gd name="connsiteY16" fmla="*/ 2702946 h 2722945"/>
                  <a:gd name="connsiteX17" fmla="*/ 1976038 w 4713748"/>
                  <a:gd name="connsiteY17" fmla="*/ 2657637 h 2722945"/>
                  <a:gd name="connsiteX18" fmla="*/ 1976422 w 4713748"/>
                  <a:gd name="connsiteY18" fmla="*/ 2656697 h 2722945"/>
                  <a:gd name="connsiteX19" fmla="*/ 1974851 w 4713748"/>
                  <a:gd name="connsiteY19" fmla="*/ 2662949 h 2722945"/>
                  <a:gd name="connsiteX20" fmla="*/ 1972617 w 4713748"/>
                  <a:gd name="connsiteY20" fmla="*/ 2671837 h 2722945"/>
                  <a:gd name="connsiteX21" fmla="*/ 1970383 w 4713748"/>
                  <a:gd name="connsiteY21" fmla="*/ 2687392 h 2722945"/>
                  <a:gd name="connsiteX22" fmla="*/ 1976683 w 4713748"/>
                  <a:gd name="connsiteY22" fmla="*/ 2656059 h 2722945"/>
                  <a:gd name="connsiteX23" fmla="*/ 1977085 w 4713748"/>
                  <a:gd name="connsiteY23" fmla="*/ 2654061 h 2722945"/>
                  <a:gd name="connsiteX24" fmla="*/ 1976683 w 4713748"/>
                  <a:gd name="connsiteY24" fmla="*/ 2656059 h 2722945"/>
                  <a:gd name="connsiteX25" fmla="*/ 1976422 w 4713748"/>
                  <a:gd name="connsiteY25" fmla="*/ 2656697 h 2722945"/>
                  <a:gd name="connsiteX26" fmla="*/ 1976806 w 4713748"/>
                  <a:gd name="connsiteY26" fmla="*/ 2655172 h 2722945"/>
                  <a:gd name="connsiteX27" fmla="*/ 1977085 w 4713748"/>
                  <a:gd name="connsiteY27" fmla="*/ 2654061 h 2722945"/>
                  <a:gd name="connsiteX28" fmla="*/ 1979319 w 4713748"/>
                  <a:gd name="connsiteY28" fmla="*/ 2649616 h 2722945"/>
                  <a:gd name="connsiteX29" fmla="*/ 1977501 w 4713748"/>
                  <a:gd name="connsiteY29" fmla="*/ 2654061 h 2722945"/>
                  <a:gd name="connsiteX30" fmla="*/ 1977085 w 4713748"/>
                  <a:gd name="connsiteY30" fmla="*/ 2654061 h 2722945"/>
                  <a:gd name="connsiteX31" fmla="*/ 1979319 w 4713748"/>
                  <a:gd name="connsiteY31" fmla="*/ 2649616 h 2722945"/>
                  <a:gd name="connsiteX32" fmla="*/ 1471881 w 4713748"/>
                  <a:gd name="connsiteY32" fmla="*/ 2645481 h 2722945"/>
                  <a:gd name="connsiteX33" fmla="*/ 1471039 w 4713748"/>
                  <a:gd name="connsiteY33" fmla="*/ 2647600 h 2722945"/>
                  <a:gd name="connsiteX34" fmla="*/ 1465477 w 4713748"/>
                  <a:gd name="connsiteY34" fmla="*/ 2651515 h 2722945"/>
                  <a:gd name="connsiteX35" fmla="*/ 1465343 w 4713748"/>
                  <a:gd name="connsiteY35" fmla="*/ 2651528 h 2722945"/>
                  <a:gd name="connsiteX36" fmla="*/ 1473339 w 4713748"/>
                  <a:gd name="connsiteY36" fmla="*/ 2644133 h 2722945"/>
                  <a:gd name="connsiteX37" fmla="*/ 1471881 w 4713748"/>
                  <a:gd name="connsiteY37" fmla="*/ 2645481 h 2722945"/>
                  <a:gd name="connsiteX38" fmla="*/ 1472134 w 4713748"/>
                  <a:gd name="connsiteY38" fmla="*/ 2644846 h 2722945"/>
                  <a:gd name="connsiteX39" fmla="*/ 1473752 w 4713748"/>
                  <a:gd name="connsiteY39" fmla="*/ 2643889 h 2722945"/>
                  <a:gd name="connsiteX40" fmla="*/ 1473264 w 4713748"/>
                  <a:gd name="connsiteY40" fmla="*/ 2645362 h 2722945"/>
                  <a:gd name="connsiteX41" fmla="*/ 1473609 w 4713748"/>
                  <a:gd name="connsiteY41" fmla="*/ 2643974 h 2722945"/>
                  <a:gd name="connsiteX42" fmla="*/ 1473638 w 4713748"/>
                  <a:gd name="connsiteY42" fmla="*/ 2643857 h 2722945"/>
                  <a:gd name="connsiteX43" fmla="*/ 1473609 w 4713748"/>
                  <a:gd name="connsiteY43" fmla="*/ 2643974 h 2722945"/>
                  <a:gd name="connsiteX44" fmla="*/ 1473339 w 4713748"/>
                  <a:gd name="connsiteY44" fmla="*/ 2644133 h 2722945"/>
                  <a:gd name="connsiteX45" fmla="*/ 1474211 w 4713748"/>
                  <a:gd name="connsiteY45" fmla="*/ 2643327 h 2722945"/>
                  <a:gd name="connsiteX46" fmla="*/ 1474098 w 4713748"/>
                  <a:gd name="connsiteY46" fmla="*/ 2643684 h 2722945"/>
                  <a:gd name="connsiteX47" fmla="*/ 1473752 w 4713748"/>
                  <a:gd name="connsiteY47" fmla="*/ 2643889 h 2722945"/>
                  <a:gd name="connsiteX48" fmla="*/ 1473818 w 4713748"/>
                  <a:gd name="connsiteY48" fmla="*/ 2643691 h 2722945"/>
                  <a:gd name="connsiteX49" fmla="*/ 1479938 w 4713748"/>
                  <a:gd name="connsiteY49" fmla="*/ 2625227 h 2722945"/>
                  <a:gd name="connsiteX50" fmla="*/ 1473818 w 4713748"/>
                  <a:gd name="connsiteY50" fmla="*/ 2643691 h 2722945"/>
                  <a:gd name="connsiteX51" fmla="*/ 1473638 w 4713748"/>
                  <a:gd name="connsiteY51" fmla="*/ 2643857 h 2722945"/>
                  <a:gd name="connsiteX52" fmla="*/ 1475489 w 4713748"/>
                  <a:gd name="connsiteY52" fmla="*/ 2636414 h 2722945"/>
                  <a:gd name="connsiteX53" fmla="*/ 1475490 w 4713748"/>
                  <a:gd name="connsiteY53" fmla="*/ 2636410 h 2722945"/>
                  <a:gd name="connsiteX54" fmla="*/ 2003935 w 4713748"/>
                  <a:gd name="connsiteY54" fmla="*/ 2625064 h 2722945"/>
                  <a:gd name="connsiteX55" fmla="*/ 2002260 w 4713748"/>
                  <a:gd name="connsiteY55" fmla="*/ 2631168 h 2722945"/>
                  <a:gd name="connsiteX56" fmla="*/ 2002818 w 4713748"/>
                  <a:gd name="connsiteY56" fmla="*/ 2628393 h 2722945"/>
                  <a:gd name="connsiteX57" fmla="*/ 2003656 w 4713748"/>
                  <a:gd name="connsiteY57" fmla="*/ 2625896 h 2722945"/>
                  <a:gd name="connsiteX58" fmla="*/ 2003935 w 4713748"/>
                  <a:gd name="connsiteY58" fmla="*/ 2625064 h 2722945"/>
                  <a:gd name="connsiteX59" fmla="*/ 1753132 w 4713748"/>
                  <a:gd name="connsiteY59" fmla="*/ 2624858 h 2722945"/>
                  <a:gd name="connsiteX60" fmla="*/ 1749169 w 4713748"/>
                  <a:gd name="connsiteY60" fmla="*/ 2645802 h 2722945"/>
                  <a:gd name="connsiteX61" fmla="*/ 1748947 w 4713748"/>
                  <a:gd name="connsiteY61" fmla="*/ 2640303 h 2722945"/>
                  <a:gd name="connsiteX62" fmla="*/ 1749409 w 4713748"/>
                  <a:gd name="connsiteY62" fmla="*/ 2622145 h 2722945"/>
                  <a:gd name="connsiteX63" fmla="*/ 1748562 w 4713748"/>
                  <a:gd name="connsiteY63" fmla="*/ 2625014 h 2722945"/>
                  <a:gd name="connsiteX64" fmla="*/ 1748947 w 4713748"/>
                  <a:gd name="connsiteY64" fmla="*/ 2623076 h 2722945"/>
                  <a:gd name="connsiteX65" fmla="*/ 1481070 w 4713748"/>
                  <a:gd name="connsiteY65" fmla="*/ 2621814 h 2722945"/>
                  <a:gd name="connsiteX66" fmla="*/ 1478096 w 4713748"/>
                  <a:gd name="connsiteY66" fmla="*/ 2639734 h 2722945"/>
                  <a:gd name="connsiteX67" fmla="*/ 1474211 w 4713748"/>
                  <a:gd name="connsiteY67" fmla="*/ 2643327 h 2722945"/>
                  <a:gd name="connsiteX68" fmla="*/ 1479938 w 4713748"/>
                  <a:gd name="connsiteY68" fmla="*/ 2625227 h 2722945"/>
                  <a:gd name="connsiteX69" fmla="*/ 1482147 w 4713748"/>
                  <a:gd name="connsiteY69" fmla="*/ 2615321 h 2722945"/>
                  <a:gd name="connsiteX70" fmla="*/ 1482163 w 4713748"/>
                  <a:gd name="connsiteY70" fmla="*/ 2616278 h 2722945"/>
                  <a:gd name="connsiteX71" fmla="*/ 1482163 w 4713748"/>
                  <a:gd name="connsiteY71" fmla="*/ 2618515 h 2722945"/>
                  <a:gd name="connsiteX72" fmla="*/ 1481070 w 4713748"/>
                  <a:gd name="connsiteY72" fmla="*/ 2621814 h 2722945"/>
                  <a:gd name="connsiteX73" fmla="*/ 2017300 w 4713748"/>
                  <a:gd name="connsiteY73" fmla="*/ 2612046 h 2722945"/>
                  <a:gd name="connsiteX74" fmla="*/ 2017321 w 4713748"/>
                  <a:gd name="connsiteY74" fmla="*/ 2612055 h 2722945"/>
                  <a:gd name="connsiteX75" fmla="*/ 2017334 w 4713748"/>
                  <a:gd name="connsiteY75" fmla="*/ 2612068 h 2722945"/>
                  <a:gd name="connsiteX76" fmla="*/ 2000460 w 4713748"/>
                  <a:gd name="connsiteY76" fmla="*/ 2610821 h 2722945"/>
                  <a:gd name="connsiteX77" fmla="*/ 1998585 w 4713748"/>
                  <a:gd name="connsiteY77" fmla="*/ 2614896 h 2722945"/>
                  <a:gd name="connsiteX78" fmla="*/ 1986020 w 4713748"/>
                  <a:gd name="connsiteY78" fmla="*/ 2642950 h 2722945"/>
                  <a:gd name="connsiteX79" fmla="*/ 1975482 w 4713748"/>
                  <a:gd name="connsiteY79" fmla="*/ 2676012 h 2722945"/>
                  <a:gd name="connsiteX80" fmla="*/ 1978376 w 4713748"/>
                  <a:gd name="connsiteY80" fmla="*/ 2657780 h 2722945"/>
                  <a:gd name="connsiteX81" fmla="*/ 1979319 w 4713748"/>
                  <a:gd name="connsiteY81" fmla="*/ 2654061 h 2722945"/>
                  <a:gd name="connsiteX82" fmla="*/ 1978966 w 4713748"/>
                  <a:gd name="connsiteY82" fmla="*/ 2654061 h 2722945"/>
                  <a:gd name="connsiteX83" fmla="*/ 1979319 w 4713748"/>
                  <a:gd name="connsiteY83" fmla="*/ 2651838 h 2722945"/>
                  <a:gd name="connsiteX84" fmla="*/ 1983786 w 4713748"/>
                  <a:gd name="connsiteY84" fmla="*/ 2642950 h 2722945"/>
                  <a:gd name="connsiteX85" fmla="*/ 1990488 w 4713748"/>
                  <a:gd name="connsiteY85" fmla="*/ 2629618 h 2722945"/>
                  <a:gd name="connsiteX86" fmla="*/ 1986020 w 4713748"/>
                  <a:gd name="connsiteY86" fmla="*/ 2640728 h 2722945"/>
                  <a:gd name="connsiteX87" fmla="*/ 1981552 w 4713748"/>
                  <a:gd name="connsiteY87" fmla="*/ 2649616 h 2722945"/>
                  <a:gd name="connsiteX88" fmla="*/ 1986020 w 4713748"/>
                  <a:gd name="connsiteY88" fmla="*/ 2640728 h 2722945"/>
                  <a:gd name="connsiteX89" fmla="*/ 1997189 w 4713748"/>
                  <a:gd name="connsiteY89" fmla="*/ 2616841 h 2722945"/>
                  <a:gd name="connsiteX90" fmla="*/ 2041251 w 4713748"/>
                  <a:gd name="connsiteY90" fmla="*/ 2610007 h 2722945"/>
                  <a:gd name="connsiteX91" fmla="*/ 2039677 w 4713748"/>
                  <a:gd name="connsiteY91" fmla="*/ 2610537 h 2722945"/>
                  <a:gd name="connsiteX92" fmla="*/ 2039677 w 4713748"/>
                  <a:gd name="connsiteY92" fmla="*/ 2611841 h 2722945"/>
                  <a:gd name="connsiteX93" fmla="*/ 2041866 w 4713748"/>
                  <a:gd name="connsiteY93" fmla="*/ 2611841 h 2722945"/>
                  <a:gd name="connsiteX94" fmla="*/ 1879910 w 4713748"/>
                  <a:gd name="connsiteY94" fmla="*/ 2609579 h 2722945"/>
                  <a:gd name="connsiteX95" fmla="*/ 1879729 w 4713748"/>
                  <a:gd name="connsiteY95" fmla="*/ 2609669 h 2722945"/>
                  <a:gd name="connsiteX96" fmla="*/ 1877505 w 4713748"/>
                  <a:gd name="connsiteY96" fmla="*/ 2609669 h 2722945"/>
                  <a:gd name="connsiteX97" fmla="*/ 2011223 w 4713748"/>
                  <a:gd name="connsiteY97" fmla="*/ 2607818 h 2722945"/>
                  <a:gd name="connsiteX98" fmla="*/ 2011164 w 4713748"/>
                  <a:gd name="connsiteY98" fmla="*/ 2607916 h 2722945"/>
                  <a:gd name="connsiteX99" fmla="*/ 2011377 w 4713748"/>
                  <a:gd name="connsiteY99" fmla="*/ 2608059 h 2722945"/>
                  <a:gd name="connsiteX100" fmla="*/ 2011449 w 4713748"/>
                  <a:gd name="connsiteY100" fmla="*/ 2607915 h 2722945"/>
                  <a:gd name="connsiteX101" fmla="*/ 2010662 w 4713748"/>
                  <a:gd name="connsiteY101" fmla="*/ 2607578 h 2722945"/>
                  <a:gd name="connsiteX102" fmla="*/ 2010996 w 4713748"/>
                  <a:gd name="connsiteY102" fmla="*/ 2607803 h 2722945"/>
                  <a:gd name="connsiteX103" fmla="*/ 2011025 w 4713748"/>
                  <a:gd name="connsiteY103" fmla="*/ 2607734 h 2722945"/>
                  <a:gd name="connsiteX104" fmla="*/ 1755573 w 4713748"/>
                  <a:gd name="connsiteY104" fmla="*/ 2607516 h 2722945"/>
                  <a:gd name="connsiteX105" fmla="*/ 1755573 w 4713748"/>
                  <a:gd name="connsiteY105" fmla="*/ 2609739 h 2722945"/>
                  <a:gd name="connsiteX106" fmla="*/ 1753364 w 4713748"/>
                  <a:gd name="connsiteY106" fmla="*/ 2614185 h 2722945"/>
                  <a:gd name="connsiteX107" fmla="*/ 1752812 w 4713748"/>
                  <a:gd name="connsiteY107" fmla="*/ 2615296 h 2722945"/>
                  <a:gd name="connsiteX108" fmla="*/ 1749409 w 4713748"/>
                  <a:gd name="connsiteY108" fmla="*/ 2622145 h 2722945"/>
                  <a:gd name="connsiteX109" fmla="*/ 1750776 w 4713748"/>
                  <a:gd name="connsiteY109" fmla="*/ 2617519 h 2722945"/>
                  <a:gd name="connsiteX110" fmla="*/ 1755573 w 4713748"/>
                  <a:gd name="connsiteY110" fmla="*/ 2607516 h 2722945"/>
                  <a:gd name="connsiteX111" fmla="*/ 1884176 w 4713748"/>
                  <a:gd name="connsiteY111" fmla="*/ 2607447 h 2722945"/>
                  <a:gd name="connsiteX112" fmla="*/ 1885288 w 4713748"/>
                  <a:gd name="connsiteY112" fmla="*/ 2607447 h 2722945"/>
                  <a:gd name="connsiteX113" fmla="*/ 1892062 w 4713748"/>
                  <a:gd name="connsiteY113" fmla="*/ 2607447 h 2722945"/>
                  <a:gd name="connsiteX114" fmla="*/ 1886748 w 4713748"/>
                  <a:gd name="connsiteY114" fmla="*/ 2609322 h 2722945"/>
                  <a:gd name="connsiteX115" fmla="*/ 1879910 w 4713748"/>
                  <a:gd name="connsiteY115" fmla="*/ 2609579 h 2722945"/>
                  <a:gd name="connsiteX116" fmla="*/ 1869250 w 4713748"/>
                  <a:gd name="connsiteY116" fmla="*/ 2607221 h 2722945"/>
                  <a:gd name="connsiteX117" fmla="*/ 1870833 w 4713748"/>
                  <a:gd name="connsiteY117" fmla="*/ 2607447 h 2722945"/>
                  <a:gd name="connsiteX118" fmla="*/ 1866385 w 4713748"/>
                  <a:gd name="connsiteY118" fmla="*/ 2607447 h 2722945"/>
                  <a:gd name="connsiteX119" fmla="*/ 1895504 w 4713748"/>
                  <a:gd name="connsiteY119" fmla="*/ 2606232 h 2722945"/>
                  <a:gd name="connsiteX120" fmla="*/ 1893072 w 4713748"/>
                  <a:gd name="connsiteY120" fmla="*/ 2607447 h 2722945"/>
                  <a:gd name="connsiteX121" fmla="*/ 1892062 w 4713748"/>
                  <a:gd name="connsiteY121" fmla="*/ 2607447 h 2722945"/>
                  <a:gd name="connsiteX122" fmla="*/ 2012870 w 4713748"/>
                  <a:gd name="connsiteY122" fmla="*/ 2605091 h 2722945"/>
                  <a:gd name="connsiteX123" fmla="*/ 2011943 w 4713748"/>
                  <a:gd name="connsiteY123" fmla="*/ 2606627 h 2722945"/>
                  <a:gd name="connsiteX124" fmla="*/ 2012046 w 4713748"/>
                  <a:gd name="connsiteY124" fmla="*/ 2606730 h 2722945"/>
                  <a:gd name="connsiteX125" fmla="*/ 1462478 w 4713748"/>
                  <a:gd name="connsiteY125" fmla="*/ 2602923 h 2722945"/>
                  <a:gd name="connsiteX126" fmla="*/ 1455812 w 4713748"/>
                  <a:gd name="connsiteY126" fmla="*/ 2614043 h 2722945"/>
                  <a:gd name="connsiteX127" fmla="*/ 1458034 w 4713748"/>
                  <a:gd name="connsiteY127" fmla="*/ 2609595 h 2722945"/>
                  <a:gd name="connsiteX128" fmla="*/ 1459145 w 4713748"/>
                  <a:gd name="connsiteY128" fmla="*/ 2607371 h 2722945"/>
                  <a:gd name="connsiteX129" fmla="*/ 2017427 w 4713748"/>
                  <a:gd name="connsiteY129" fmla="*/ 2602446 h 2722945"/>
                  <a:gd name="connsiteX130" fmla="*/ 2013178 w 4713748"/>
                  <a:gd name="connsiteY130" fmla="*/ 2607874 h 2722945"/>
                  <a:gd name="connsiteX131" fmla="*/ 2014517 w 4713748"/>
                  <a:gd name="connsiteY131" fmla="*/ 2609225 h 2722945"/>
                  <a:gd name="connsiteX132" fmla="*/ 2012904 w 4713748"/>
                  <a:gd name="connsiteY132" fmla="*/ 2608536 h 2722945"/>
                  <a:gd name="connsiteX133" fmla="*/ 2012725 w 4713748"/>
                  <a:gd name="connsiteY133" fmla="*/ 2608967 h 2722945"/>
                  <a:gd name="connsiteX134" fmla="*/ 2017300 w 4713748"/>
                  <a:gd name="connsiteY134" fmla="*/ 2612046 h 2722945"/>
                  <a:gd name="connsiteX135" fmla="*/ 2012395 w 4713748"/>
                  <a:gd name="connsiteY135" fmla="*/ 2609765 h 2722945"/>
                  <a:gd name="connsiteX136" fmla="*/ 2010078 w 4713748"/>
                  <a:gd name="connsiteY136" fmla="*/ 2615355 h 2722945"/>
                  <a:gd name="connsiteX137" fmla="*/ 1999467 w 4713748"/>
                  <a:gd name="connsiteY137" fmla="*/ 2671668 h 2722945"/>
                  <a:gd name="connsiteX138" fmla="*/ 2030741 w 4713748"/>
                  <a:gd name="connsiteY138" fmla="*/ 2671668 h 2722945"/>
                  <a:gd name="connsiteX139" fmla="*/ 2030741 w 4713748"/>
                  <a:gd name="connsiteY139" fmla="*/ 2667229 h 2722945"/>
                  <a:gd name="connsiteX140" fmla="*/ 2032975 w 4713748"/>
                  <a:gd name="connsiteY140" fmla="*/ 2660572 h 2722945"/>
                  <a:gd name="connsiteX141" fmla="*/ 2032975 w 4713748"/>
                  <a:gd name="connsiteY141" fmla="*/ 2645037 h 2722945"/>
                  <a:gd name="connsiteX142" fmla="*/ 2032975 w 4713748"/>
                  <a:gd name="connsiteY142" fmla="*/ 2638379 h 2722945"/>
                  <a:gd name="connsiteX143" fmla="*/ 2030741 w 4713748"/>
                  <a:gd name="connsiteY143" fmla="*/ 2627283 h 2722945"/>
                  <a:gd name="connsiteX144" fmla="*/ 2028507 w 4713748"/>
                  <a:gd name="connsiteY144" fmla="*/ 2627283 h 2722945"/>
                  <a:gd name="connsiteX145" fmla="*/ 2028507 w 4713748"/>
                  <a:gd name="connsiteY145" fmla="*/ 2625064 h 2722945"/>
                  <a:gd name="connsiteX146" fmla="*/ 2028507 w 4713748"/>
                  <a:gd name="connsiteY146" fmla="*/ 2620626 h 2722945"/>
                  <a:gd name="connsiteX147" fmla="*/ 2028507 w 4713748"/>
                  <a:gd name="connsiteY147" fmla="*/ 2616853 h 2722945"/>
                  <a:gd name="connsiteX148" fmla="*/ 2026855 w 4713748"/>
                  <a:gd name="connsiteY148" fmla="*/ 2616488 h 2722945"/>
                  <a:gd name="connsiteX149" fmla="*/ 2017321 w 4713748"/>
                  <a:gd name="connsiteY149" fmla="*/ 2612055 h 2722945"/>
                  <a:gd name="connsiteX150" fmla="*/ 2014517 w 4713748"/>
                  <a:gd name="connsiteY150" fmla="*/ 2609225 h 2722945"/>
                  <a:gd name="connsiteX151" fmla="*/ 2025118 w 4713748"/>
                  <a:gd name="connsiteY151" fmla="*/ 2613752 h 2722945"/>
                  <a:gd name="connsiteX152" fmla="*/ 2028507 w 4713748"/>
                  <a:gd name="connsiteY152" fmla="*/ 2614410 h 2722945"/>
                  <a:gd name="connsiteX153" fmla="*/ 2028507 w 4713748"/>
                  <a:gd name="connsiteY153" fmla="*/ 2609823 h 2722945"/>
                  <a:gd name="connsiteX154" fmla="*/ 2028453 w 4713748"/>
                  <a:gd name="connsiteY154" fmla="*/ 2609823 h 2722945"/>
                  <a:gd name="connsiteX155" fmla="*/ 2026229 w 4713748"/>
                  <a:gd name="connsiteY155" fmla="*/ 2609823 h 2722945"/>
                  <a:gd name="connsiteX156" fmla="*/ 2017334 w 4713748"/>
                  <a:gd name="connsiteY156" fmla="*/ 2605333 h 2722945"/>
                  <a:gd name="connsiteX157" fmla="*/ 1462478 w 4713748"/>
                  <a:gd name="connsiteY157" fmla="*/ 2600700 h 2722945"/>
                  <a:gd name="connsiteX158" fmla="*/ 1462478 w 4713748"/>
                  <a:gd name="connsiteY158" fmla="*/ 2602923 h 2722945"/>
                  <a:gd name="connsiteX159" fmla="*/ 1460256 w 4713748"/>
                  <a:gd name="connsiteY159" fmla="*/ 2605147 h 2722945"/>
                  <a:gd name="connsiteX160" fmla="*/ 1459145 w 4713748"/>
                  <a:gd name="connsiteY160" fmla="*/ 2607371 h 2722945"/>
                  <a:gd name="connsiteX161" fmla="*/ 1454145 w 4713748"/>
                  <a:gd name="connsiteY161" fmla="*/ 2614043 h 2722945"/>
                  <a:gd name="connsiteX162" fmla="*/ 1449145 w 4713748"/>
                  <a:gd name="connsiteY162" fmla="*/ 2620715 h 2722945"/>
                  <a:gd name="connsiteX163" fmla="*/ 1451368 w 4713748"/>
                  <a:gd name="connsiteY163" fmla="*/ 2616267 h 2722945"/>
                  <a:gd name="connsiteX164" fmla="*/ 1462478 w 4713748"/>
                  <a:gd name="connsiteY164" fmla="*/ 2600700 h 2722945"/>
                  <a:gd name="connsiteX165" fmla="*/ 2005998 w 4713748"/>
                  <a:gd name="connsiteY165" fmla="*/ 2600630 h 2722945"/>
                  <a:gd name="connsiteX166" fmla="*/ 2005882 w 4713748"/>
                  <a:gd name="connsiteY166" fmla="*/ 2600843 h 2722945"/>
                  <a:gd name="connsiteX167" fmla="*/ 2006214 w 4713748"/>
                  <a:gd name="connsiteY167" fmla="*/ 2600843 h 2722945"/>
                  <a:gd name="connsiteX168" fmla="*/ 2003101 w 4713748"/>
                  <a:gd name="connsiteY168" fmla="*/ 2599047 h 2722945"/>
                  <a:gd name="connsiteX169" fmla="*/ 2004485 w 4713748"/>
                  <a:gd name="connsiteY169" fmla="*/ 2600843 h 2722945"/>
                  <a:gd name="connsiteX170" fmla="*/ 2003990 w 4713748"/>
                  <a:gd name="connsiteY170" fmla="*/ 2600843 h 2722945"/>
                  <a:gd name="connsiteX171" fmla="*/ 1523755 w 4713748"/>
                  <a:gd name="connsiteY171" fmla="*/ 2598558 h 2722945"/>
                  <a:gd name="connsiteX172" fmla="*/ 1521363 w 4713748"/>
                  <a:gd name="connsiteY172" fmla="*/ 2601371 h 2722945"/>
                  <a:gd name="connsiteX173" fmla="*/ 1516861 w 4713748"/>
                  <a:gd name="connsiteY173" fmla="*/ 2602908 h 2722945"/>
                  <a:gd name="connsiteX174" fmla="*/ 2179634 w 4713748"/>
                  <a:gd name="connsiteY174" fmla="*/ 2597551 h 2722945"/>
                  <a:gd name="connsiteX175" fmla="*/ 2157111 w 4713748"/>
                  <a:gd name="connsiteY175" fmla="*/ 2602758 h 2722945"/>
                  <a:gd name="connsiteX176" fmla="*/ 2163286 w 4713748"/>
                  <a:gd name="connsiteY176" fmla="*/ 2601666 h 2722945"/>
                  <a:gd name="connsiteX177" fmla="*/ 2158566 w 4713748"/>
                  <a:gd name="connsiteY177" fmla="*/ 2602827 h 2722945"/>
                  <a:gd name="connsiteX178" fmla="*/ 2070638 w 4713748"/>
                  <a:gd name="connsiteY178" fmla="*/ 2607200 h 2722945"/>
                  <a:gd name="connsiteX179" fmla="*/ 2079507 w 4713748"/>
                  <a:gd name="connsiteY179" fmla="*/ 2604979 h 2722945"/>
                  <a:gd name="connsiteX180" fmla="*/ 2120803 w 4713748"/>
                  <a:gd name="connsiteY180" fmla="*/ 2605534 h 2722945"/>
                  <a:gd name="connsiteX181" fmla="*/ 1486589 w 4713748"/>
                  <a:gd name="connsiteY181" fmla="*/ 2596130 h 2722945"/>
                  <a:gd name="connsiteX182" fmla="*/ 1492523 w 4713748"/>
                  <a:gd name="connsiteY182" fmla="*/ 2603484 h 2722945"/>
                  <a:gd name="connsiteX183" fmla="*/ 1493265 w 4713748"/>
                  <a:gd name="connsiteY183" fmla="*/ 2604957 h 2722945"/>
                  <a:gd name="connsiteX184" fmla="*/ 1486589 w 4713748"/>
                  <a:gd name="connsiteY184" fmla="*/ 2596130 h 2722945"/>
                  <a:gd name="connsiteX185" fmla="*/ 2185936 w 4713748"/>
                  <a:gd name="connsiteY185" fmla="*/ 2596094 h 2722945"/>
                  <a:gd name="connsiteX186" fmla="*/ 2180481 w 4713748"/>
                  <a:gd name="connsiteY186" fmla="*/ 2597436 h 2722945"/>
                  <a:gd name="connsiteX187" fmla="*/ 2179634 w 4713748"/>
                  <a:gd name="connsiteY187" fmla="*/ 2597551 h 2722945"/>
                  <a:gd name="connsiteX188" fmla="*/ 1998970 w 4713748"/>
                  <a:gd name="connsiteY188" fmla="*/ 2593686 h 2722945"/>
                  <a:gd name="connsiteX189" fmla="*/ 2001859 w 4713748"/>
                  <a:gd name="connsiteY189" fmla="*/ 2596540 h 2722945"/>
                  <a:gd name="connsiteX190" fmla="*/ 2003101 w 4713748"/>
                  <a:gd name="connsiteY190" fmla="*/ 2599047 h 2722945"/>
                  <a:gd name="connsiteX191" fmla="*/ 2199553 w 4713748"/>
                  <a:gd name="connsiteY191" fmla="*/ 2592684 h 2722945"/>
                  <a:gd name="connsiteX192" fmla="*/ 2197006 w 4713748"/>
                  <a:gd name="connsiteY192" fmla="*/ 2593630 h 2722945"/>
                  <a:gd name="connsiteX193" fmla="*/ 2185936 w 4713748"/>
                  <a:gd name="connsiteY193" fmla="*/ 2596094 h 2722945"/>
                  <a:gd name="connsiteX194" fmla="*/ 1406246 w 4713748"/>
                  <a:gd name="connsiteY194" fmla="*/ 2588065 h 2722945"/>
                  <a:gd name="connsiteX195" fmla="*/ 1409939 w 4713748"/>
                  <a:gd name="connsiteY195" fmla="*/ 2588410 h 2722945"/>
                  <a:gd name="connsiteX196" fmla="*/ 1413802 w 4713748"/>
                  <a:gd name="connsiteY196" fmla="*/ 2589960 h 2722945"/>
                  <a:gd name="connsiteX197" fmla="*/ 1993033 w 4713748"/>
                  <a:gd name="connsiteY197" fmla="*/ 2587537 h 2722945"/>
                  <a:gd name="connsiteX198" fmla="*/ 1997318 w 4713748"/>
                  <a:gd name="connsiteY198" fmla="*/ 2591863 h 2722945"/>
                  <a:gd name="connsiteX199" fmla="*/ 1998431 w 4713748"/>
                  <a:gd name="connsiteY199" fmla="*/ 2592987 h 2722945"/>
                  <a:gd name="connsiteX200" fmla="*/ 1998970 w 4713748"/>
                  <a:gd name="connsiteY200" fmla="*/ 2593686 h 2722945"/>
                  <a:gd name="connsiteX201" fmla="*/ 1994155 w 4713748"/>
                  <a:gd name="connsiteY201" fmla="*/ 2588929 h 2722945"/>
                  <a:gd name="connsiteX202" fmla="*/ 1993048 w 4713748"/>
                  <a:gd name="connsiteY202" fmla="*/ 2587588 h 2722945"/>
                  <a:gd name="connsiteX203" fmla="*/ 1479938 w 4713748"/>
                  <a:gd name="connsiteY203" fmla="*/ 2584956 h 2722945"/>
                  <a:gd name="connsiteX204" fmla="*/ 1482163 w 4713748"/>
                  <a:gd name="connsiteY204" fmla="*/ 2587193 h 2722945"/>
                  <a:gd name="connsiteX205" fmla="*/ 1483532 w 4713748"/>
                  <a:gd name="connsiteY205" fmla="*/ 2606975 h 2722945"/>
                  <a:gd name="connsiteX206" fmla="*/ 1482147 w 4713748"/>
                  <a:gd name="connsiteY206" fmla="*/ 2615321 h 2722945"/>
                  <a:gd name="connsiteX207" fmla="*/ 1481885 w 4713748"/>
                  <a:gd name="connsiteY207" fmla="*/ 2599778 h 2722945"/>
                  <a:gd name="connsiteX208" fmla="*/ 1479938 w 4713748"/>
                  <a:gd name="connsiteY208" fmla="*/ 2584956 h 2722945"/>
                  <a:gd name="connsiteX209" fmla="*/ 1396061 w 4713748"/>
                  <a:gd name="connsiteY209" fmla="*/ 2583286 h 2722945"/>
                  <a:gd name="connsiteX210" fmla="*/ 1397170 w 4713748"/>
                  <a:gd name="connsiteY210" fmla="*/ 2583842 h 2722945"/>
                  <a:gd name="connsiteX211" fmla="*/ 1400375 w 4713748"/>
                  <a:gd name="connsiteY211" fmla="*/ 2585450 h 2722945"/>
                  <a:gd name="connsiteX212" fmla="*/ 1486168 w 4713748"/>
                  <a:gd name="connsiteY212" fmla="*/ 2582832 h 2722945"/>
                  <a:gd name="connsiteX213" fmla="*/ 1484881 w 4713748"/>
                  <a:gd name="connsiteY213" fmla="*/ 2586021 h 2722945"/>
                  <a:gd name="connsiteX214" fmla="*/ 1484363 w 4713748"/>
                  <a:gd name="connsiteY214" fmla="*/ 2585098 h 2722945"/>
                  <a:gd name="connsiteX215" fmla="*/ 1486032 w 4713748"/>
                  <a:gd name="connsiteY215" fmla="*/ 2582891 h 2722945"/>
                  <a:gd name="connsiteX216" fmla="*/ 2023239 w 4713748"/>
                  <a:gd name="connsiteY216" fmla="*/ 2582766 h 2722945"/>
                  <a:gd name="connsiteX217" fmla="*/ 2022715 w 4713748"/>
                  <a:gd name="connsiteY217" fmla="*/ 2584131 h 2722945"/>
                  <a:gd name="connsiteX218" fmla="*/ 2023837 w 4713748"/>
                  <a:gd name="connsiteY218" fmla="*/ 2584496 h 2722945"/>
                  <a:gd name="connsiteX219" fmla="*/ 2026045 w 4713748"/>
                  <a:gd name="connsiteY219" fmla="*/ 2585216 h 2722945"/>
                  <a:gd name="connsiteX220" fmla="*/ 2023837 w 4713748"/>
                  <a:gd name="connsiteY220" fmla="*/ 2587374 h 2722945"/>
                  <a:gd name="connsiteX221" fmla="*/ 2021944 w 4713748"/>
                  <a:gd name="connsiteY221" fmla="*/ 2586140 h 2722945"/>
                  <a:gd name="connsiteX222" fmla="*/ 2018944 w 4713748"/>
                  <a:gd name="connsiteY222" fmla="*/ 2593960 h 2722945"/>
                  <a:gd name="connsiteX223" fmla="*/ 2017770 w 4713748"/>
                  <a:gd name="connsiteY223" fmla="*/ 2596793 h 2722945"/>
                  <a:gd name="connsiteX224" fmla="*/ 2019558 w 4713748"/>
                  <a:gd name="connsiteY224" fmla="*/ 2598598 h 2722945"/>
                  <a:gd name="connsiteX225" fmla="*/ 2026229 w 4713748"/>
                  <a:gd name="connsiteY225" fmla="*/ 2600843 h 2722945"/>
                  <a:gd name="connsiteX226" fmla="*/ 2028453 w 4713748"/>
                  <a:gd name="connsiteY226" fmla="*/ 2600843 h 2722945"/>
                  <a:gd name="connsiteX227" fmla="*/ 2030677 w 4713748"/>
                  <a:gd name="connsiteY227" fmla="*/ 2600843 h 2722945"/>
                  <a:gd name="connsiteX228" fmla="*/ 2030741 w 4713748"/>
                  <a:gd name="connsiteY228" fmla="*/ 2600827 h 2722945"/>
                  <a:gd name="connsiteX229" fmla="*/ 2030741 w 4713748"/>
                  <a:gd name="connsiteY229" fmla="*/ 2598433 h 2722945"/>
                  <a:gd name="connsiteX230" fmla="*/ 2033937 w 4713748"/>
                  <a:gd name="connsiteY230" fmla="*/ 2600021 h 2722945"/>
                  <a:gd name="connsiteX231" fmla="*/ 2039573 w 4713748"/>
                  <a:gd name="connsiteY231" fmla="*/ 2598598 h 2722945"/>
                  <a:gd name="connsiteX232" fmla="*/ 2041797 w 4713748"/>
                  <a:gd name="connsiteY232" fmla="*/ 2598598 h 2722945"/>
                  <a:gd name="connsiteX233" fmla="*/ 2041797 w 4713748"/>
                  <a:gd name="connsiteY233" fmla="*/ 2600843 h 2722945"/>
                  <a:gd name="connsiteX234" fmla="*/ 2044021 w 4713748"/>
                  <a:gd name="connsiteY234" fmla="*/ 2598598 h 2722945"/>
                  <a:gd name="connsiteX235" fmla="*/ 2046245 w 4713748"/>
                  <a:gd name="connsiteY235" fmla="*/ 2603088 h 2722945"/>
                  <a:gd name="connsiteX236" fmla="*/ 2046245 w 4713748"/>
                  <a:gd name="connsiteY236" fmla="*/ 2605175 h 2722945"/>
                  <a:gd name="connsiteX237" fmla="*/ 2046334 w 4713748"/>
                  <a:gd name="connsiteY237" fmla="*/ 2605175 h 2722945"/>
                  <a:gd name="connsiteX238" fmla="*/ 2046334 w 4713748"/>
                  <a:gd name="connsiteY238" fmla="*/ 2607397 h 2722945"/>
                  <a:gd name="connsiteX239" fmla="*/ 2047605 w 4713748"/>
                  <a:gd name="connsiteY239" fmla="*/ 2607397 h 2722945"/>
                  <a:gd name="connsiteX240" fmla="*/ 2044082 w 4713748"/>
                  <a:gd name="connsiteY240" fmla="*/ 2595638 h 2722945"/>
                  <a:gd name="connsiteX241" fmla="*/ 2043706 w 4713748"/>
                  <a:gd name="connsiteY241" fmla="*/ 2596005 h 2722945"/>
                  <a:gd name="connsiteX242" fmla="*/ 2041498 w 4713748"/>
                  <a:gd name="connsiteY242" fmla="*/ 2598163 h 2722945"/>
                  <a:gd name="connsiteX243" fmla="*/ 2039290 w 4713748"/>
                  <a:gd name="connsiteY243" fmla="*/ 2598163 h 2722945"/>
                  <a:gd name="connsiteX244" fmla="*/ 2039290 w 4713748"/>
                  <a:gd name="connsiteY244" fmla="*/ 2596005 h 2722945"/>
                  <a:gd name="connsiteX245" fmla="*/ 2039290 w 4713748"/>
                  <a:gd name="connsiteY245" fmla="*/ 2593847 h 2722945"/>
                  <a:gd name="connsiteX246" fmla="*/ 2039290 w 4713748"/>
                  <a:gd name="connsiteY246" fmla="*/ 2591690 h 2722945"/>
                  <a:gd name="connsiteX247" fmla="*/ 2037083 w 4713748"/>
                  <a:gd name="connsiteY247" fmla="*/ 2589532 h 2722945"/>
                  <a:gd name="connsiteX248" fmla="*/ 2034875 w 4713748"/>
                  <a:gd name="connsiteY248" fmla="*/ 2587374 h 2722945"/>
                  <a:gd name="connsiteX249" fmla="*/ 2032668 w 4713748"/>
                  <a:gd name="connsiteY249" fmla="*/ 2587374 h 2722945"/>
                  <a:gd name="connsiteX250" fmla="*/ 2030460 w 4713748"/>
                  <a:gd name="connsiteY250" fmla="*/ 2587374 h 2722945"/>
                  <a:gd name="connsiteX251" fmla="*/ 2028252 w 4713748"/>
                  <a:gd name="connsiteY251" fmla="*/ 2587374 h 2722945"/>
                  <a:gd name="connsiteX252" fmla="*/ 2028252 w 4713748"/>
                  <a:gd name="connsiteY252" fmla="*/ 2585216 h 2722945"/>
                  <a:gd name="connsiteX253" fmla="*/ 2026045 w 4713748"/>
                  <a:gd name="connsiteY253" fmla="*/ 2585216 h 2722945"/>
                  <a:gd name="connsiteX254" fmla="*/ 2023837 w 4713748"/>
                  <a:gd name="connsiteY254" fmla="*/ 2583058 h 2722945"/>
                  <a:gd name="connsiteX255" fmla="*/ 1977014 w 4713748"/>
                  <a:gd name="connsiteY255" fmla="*/ 2582130 h 2722945"/>
                  <a:gd name="connsiteX256" fmla="*/ 1979236 w 4713748"/>
                  <a:gd name="connsiteY256" fmla="*/ 2585091 h 2722945"/>
                  <a:gd name="connsiteX257" fmla="*/ 1977014 w 4713748"/>
                  <a:gd name="connsiteY257" fmla="*/ 2582870 h 2722945"/>
                  <a:gd name="connsiteX258" fmla="*/ 1781902 w 4713748"/>
                  <a:gd name="connsiteY258" fmla="*/ 2580644 h 2722945"/>
                  <a:gd name="connsiteX259" fmla="*/ 1780980 w 4713748"/>
                  <a:gd name="connsiteY259" fmla="*/ 2583625 h 2722945"/>
                  <a:gd name="connsiteX260" fmla="*/ 1781067 w 4713748"/>
                  <a:gd name="connsiteY260" fmla="*/ 2583137 h 2722945"/>
                  <a:gd name="connsiteX261" fmla="*/ 1781624 w 4713748"/>
                  <a:gd name="connsiteY261" fmla="*/ 2581475 h 2722945"/>
                  <a:gd name="connsiteX262" fmla="*/ 1781902 w 4713748"/>
                  <a:gd name="connsiteY262" fmla="*/ 2580644 h 2722945"/>
                  <a:gd name="connsiteX263" fmla="*/ 1493265 w 4713748"/>
                  <a:gd name="connsiteY263" fmla="*/ 2578478 h 2722945"/>
                  <a:gd name="connsiteX264" fmla="*/ 1491040 w 4713748"/>
                  <a:gd name="connsiteY264" fmla="*/ 2580685 h 2722945"/>
                  <a:gd name="connsiteX265" fmla="*/ 1486168 w 4713748"/>
                  <a:gd name="connsiteY265" fmla="*/ 2582832 h 2722945"/>
                  <a:gd name="connsiteX266" fmla="*/ 1487145 w 4713748"/>
                  <a:gd name="connsiteY266" fmla="*/ 2580409 h 2722945"/>
                  <a:gd name="connsiteX267" fmla="*/ 1493265 w 4713748"/>
                  <a:gd name="connsiteY267" fmla="*/ 2578478 h 2722945"/>
                  <a:gd name="connsiteX268" fmla="*/ 1974792 w 4713748"/>
                  <a:gd name="connsiteY268" fmla="*/ 2578429 h 2722945"/>
                  <a:gd name="connsiteX269" fmla="*/ 1977014 w 4713748"/>
                  <a:gd name="connsiteY269" fmla="*/ 2580650 h 2722945"/>
                  <a:gd name="connsiteX270" fmla="*/ 1977014 w 4713748"/>
                  <a:gd name="connsiteY270" fmla="*/ 2582130 h 2722945"/>
                  <a:gd name="connsiteX271" fmla="*/ 1975903 w 4713748"/>
                  <a:gd name="connsiteY271" fmla="*/ 2580650 h 2722945"/>
                  <a:gd name="connsiteX272" fmla="*/ 1394495 w 4713748"/>
                  <a:gd name="connsiteY272" fmla="*/ 2578142 h 2722945"/>
                  <a:gd name="connsiteX273" fmla="*/ 1398279 w 4713748"/>
                  <a:gd name="connsiteY273" fmla="*/ 2581061 h 2722945"/>
                  <a:gd name="connsiteX274" fmla="*/ 1396061 w 4713748"/>
                  <a:gd name="connsiteY274" fmla="*/ 2581061 h 2722945"/>
                  <a:gd name="connsiteX275" fmla="*/ 2037673 w 4713748"/>
                  <a:gd name="connsiteY275" fmla="*/ 2575494 h 2722945"/>
                  <a:gd name="connsiteX276" fmla="*/ 2041654 w 4713748"/>
                  <a:gd name="connsiteY276" fmla="*/ 2578930 h 2722945"/>
                  <a:gd name="connsiteX277" fmla="*/ 2039970 w 4713748"/>
                  <a:gd name="connsiteY277" fmla="*/ 2578930 h 2722945"/>
                  <a:gd name="connsiteX278" fmla="*/ 2038287 w 4713748"/>
                  <a:gd name="connsiteY278" fmla="*/ 2576710 h 2722945"/>
                  <a:gd name="connsiteX279" fmla="*/ 1935326 w 4713748"/>
                  <a:gd name="connsiteY279" fmla="*/ 2574116 h 2722945"/>
                  <a:gd name="connsiteX280" fmla="*/ 1930562 w 4713748"/>
                  <a:gd name="connsiteY280" fmla="*/ 2579052 h 2722945"/>
                  <a:gd name="connsiteX281" fmla="*/ 1930562 w 4713748"/>
                  <a:gd name="connsiteY281" fmla="*/ 2580688 h 2722945"/>
                  <a:gd name="connsiteX282" fmla="*/ 1930658 w 4713748"/>
                  <a:gd name="connsiteY282" fmla="*/ 2580688 h 2722945"/>
                  <a:gd name="connsiteX283" fmla="*/ 1435440 w 4713748"/>
                  <a:gd name="connsiteY283" fmla="*/ 2573769 h 2722945"/>
                  <a:gd name="connsiteX284" fmla="*/ 1437665 w 4713748"/>
                  <a:gd name="connsiteY284" fmla="*/ 2578244 h 2722945"/>
                  <a:gd name="connsiteX285" fmla="*/ 1439890 w 4713748"/>
                  <a:gd name="connsiteY285" fmla="*/ 2578244 h 2722945"/>
                  <a:gd name="connsiteX286" fmla="*/ 1439890 w 4713748"/>
                  <a:gd name="connsiteY286" fmla="*/ 2580481 h 2722945"/>
                  <a:gd name="connsiteX287" fmla="*/ 1438410 w 4713748"/>
                  <a:gd name="connsiteY287" fmla="*/ 2583457 h 2722945"/>
                  <a:gd name="connsiteX288" fmla="*/ 1440257 w 4713748"/>
                  <a:gd name="connsiteY288" fmla="*/ 2580684 h 2722945"/>
                  <a:gd name="connsiteX289" fmla="*/ 1442479 w 4713748"/>
                  <a:gd name="connsiteY289" fmla="*/ 2580684 h 2722945"/>
                  <a:gd name="connsiteX290" fmla="*/ 1444701 w 4713748"/>
                  <a:gd name="connsiteY290" fmla="*/ 2580684 h 2722945"/>
                  <a:gd name="connsiteX291" fmla="*/ 1446923 w 4713748"/>
                  <a:gd name="connsiteY291" fmla="*/ 2580684 h 2722945"/>
                  <a:gd name="connsiteX292" fmla="*/ 1449145 w 4713748"/>
                  <a:gd name="connsiteY292" fmla="*/ 2582908 h 2722945"/>
                  <a:gd name="connsiteX293" fmla="*/ 1451368 w 4713748"/>
                  <a:gd name="connsiteY293" fmla="*/ 2582908 h 2722945"/>
                  <a:gd name="connsiteX294" fmla="*/ 1451368 w 4713748"/>
                  <a:gd name="connsiteY294" fmla="*/ 2585132 h 2722945"/>
                  <a:gd name="connsiteX295" fmla="*/ 1451368 w 4713748"/>
                  <a:gd name="connsiteY295" fmla="*/ 2587356 h 2722945"/>
                  <a:gd name="connsiteX296" fmla="*/ 1449145 w 4713748"/>
                  <a:gd name="connsiteY296" fmla="*/ 2589580 h 2722945"/>
                  <a:gd name="connsiteX297" fmla="*/ 1446923 w 4713748"/>
                  <a:gd name="connsiteY297" fmla="*/ 2589580 h 2722945"/>
                  <a:gd name="connsiteX298" fmla="*/ 1444701 w 4713748"/>
                  <a:gd name="connsiteY298" fmla="*/ 2591804 h 2722945"/>
                  <a:gd name="connsiteX299" fmla="*/ 1444701 w 4713748"/>
                  <a:gd name="connsiteY299" fmla="*/ 2594028 h 2722945"/>
                  <a:gd name="connsiteX300" fmla="*/ 1442479 w 4713748"/>
                  <a:gd name="connsiteY300" fmla="*/ 2598476 h 2722945"/>
                  <a:gd name="connsiteX301" fmla="*/ 1440257 w 4713748"/>
                  <a:gd name="connsiteY301" fmla="*/ 2607371 h 2722945"/>
                  <a:gd name="connsiteX302" fmla="*/ 1440257 w 4713748"/>
                  <a:gd name="connsiteY302" fmla="*/ 2614043 h 2722945"/>
                  <a:gd name="connsiteX303" fmla="*/ 1440257 w 4713748"/>
                  <a:gd name="connsiteY303" fmla="*/ 2618491 h 2722945"/>
                  <a:gd name="connsiteX304" fmla="*/ 1442479 w 4713748"/>
                  <a:gd name="connsiteY304" fmla="*/ 2622939 h 2722945"/>
                  <a:gd name="connsiteX305" fmla="*/ 1443961 w 4713748"/>
                  <a:gd name="connsiteY305" fmla="*/ 2625904 h 2722945"/>
                  <a:gd name="connsiteX306" fmla="*/ 1442479 w 4713748"/>
                  <a:gd name="connsiteY306" fmla="*/ 2627387 h 2722945"/>
                  <a:gd name="connsiteX307" fmla="*/ 1440257 w 4713748"/>
                  <a:gd name="connsiteY307" fmla="*/ 2627387 h 2722945"/>
                  <a:gd name="connsiteX308" fmla="*/ 1446923 w 4713748"/>
                  <a:gd name="connsiteY308" fmla="*/ 2629611 h 2722945"/>
                  <a:gd name="connsiteX309" fmla="*/ 1446923 w 4713748"/>
                  <a:gd name="connsiteY309" fmla="*/ 2627387 h 2722945"/>
                  <a:gd name="connsiteX310" fmla="*/ 1444701 w 4713748"/>
                  <a:gd name="connsiteY310" fmla="*/ 2627387 h 2722945"/>
                  <a:gd name="connsiteX311" fmla="*/ 1443961 w 4713748"/>
                  <a:gd name="connsiteY311" fmla="*/ 2625904 h 2722945"/>
                  <a:gd name="connsiteX312" fmla="*/ 1446923 w 4713748"/>
                  <a:gd name="connsiteY312" fmla="*/ 2622939 h 2722945"/>
                  <a:gd name="connsiteX313" fmla="*/ 1449145 w 4713748"/>
                  <a:gd name="connsiteY313" fmla="*/ 2620715 h 2722945"/>
                  <a:gd name="connsiteX314" fmla="*/ 1455812 w 4713748"/>
                  <a:gd name="connsiteY314" fmla="*/ 2616267 h 2722945"/>
                  <a:gd name="connsiteX315" fmla="*/ 1464700 w 4713748"/>
                  <a:gd name="connsiteY315" fmla="*/ 2602923 h 2722945"/>
                  <a:gd name="connsiteX316" fmla="*/ 1464700 w 4713748"/>
                  <a:gd name="connsiteY316" fmla="*/ 2600700 h 2722945"/>
                  <a:gd name="connsiteX317" fmla="*/ 1464700 w 4713748"/>
                  <a:gd name="connsiteY317" fmla="*/ 2598476 h 2722945"/>
                  <a:gd name="connsiteX318" fmla="*/ 1469144 w 4713748"/>
                  <a:gd name="connsiteY318" fmla="*/ 2594028 h 2722945"/>
                  <a:gd name="connsiteX319" fmla="*/ 1466922 w 4713748"/>
                  <a:gd name="connsiteY319" fmla="*/ 2598476 h 2722945"/>
                  <a:gd name="connsiteX320" fmla="*/ 1475811 w 4713748"/>
                  <a:gd name="connsiteY320" fmla="*/ 2580684 h 2722945"/>
                  <a:gd name="connsiteX321" fmla="*/ 1475811 w 4713748"/>
                  <a:gd name="connsiteY321" fmla="*/ 2582908 h 2722945"/>
                  <a:gd name="connsiteX322" fmla="*/ 1451368 w 4713748"/>
                  <a:gd name="connsiteY322" fmla="*/ 2625163 h 2722945"/>
                  <a:gd name="connsiteX323" fmla="*/ 1438035 w 4713748"/>
                  <a:gd name="connsiteY323" fmla="*/ 2629611 h 2722945"/>
                  <a:gd name="connsiteX324" fmla="*/ 1435813 w 4713748"/>
                  <a:gd name="connsiteY324" fmla="*/ 2616267 h 2722945"/>
                  <a:gd name="connsiteX325" fmla="*/ 1435813 w 4713748"/>
                  <a:gd name="connsiteY325" fmla="*/ 2614043 h 2722945"/>
                  <a:gd name="connsiteX326" fmla="*/ 1435813 w 4713748"/>
                  <a:gd name="connsiteY326" fmla="*/ 2609595 h 2722945"/>
                  <a:gd name="connsiteX327" fmla="*/ 1435813 w 4713748"/>
                  <a:gd name="connsiteY327" fmla="*/ 2600700 h 2722945"/>
                  <a:gd name="connsiteX328" fmla="*/ 1435813 w 4713748"/>
                  <a:gd name="connsiteY328" fmla="*/ 2598476 h 2722945"/>
                  <a:gd name="connsiteX329" fmla="*/ 1435813 w 4713748"/>
                  <a:gd name="connsiteY329" fmla="*/ 2591804 h 2722945"/>
                  <a:gd name="connsiteX330" fmla="*/ 1435813 w 4713748"/>
                  <a:gd name="connsiteY330" fmla="*/ 2589580 h 2722945"/>
                  <a:gd name="connsiteX331" fmla="*/ 1435813 w 4713748"/>
                  <a:gd name="connsiteY331" fmla="*/ 2588681 h 2722945"/>
                  <a:gd name="connsiteX332" fmla="*/ 1435440 w 4713748"/>
                  <a:gd name="connsiteY332" fmla="*/ 2589430 h 2722945"/>
                  <a:gd name="connsiteX333" fmla="*/ 1433215 w 4713748"/>
                  <a:gd name="connsiteY333" fmla="*/ 2589430 h 2722945"/>
                  <a:gd name="connsiteX334" fmla="*/ 1430990 w 4713748"/>
                  <a:gd name="connsiteY334" fmla="*/ 2591668 h 2722945"/>
                  <a:gd name="connsiteX335" fmla="*/ 1430990 w 4713748"/>
                  <a:gd name="connsiteY335" fmla="*/ 2596142 h 2722945"/>
                  <a:gd name="connsiteX336" fmla="*/ 1426540 w 4713748"/>
                  <a:gd name="connsiteY336" fmla="*/ 2605091 h 2722945"/>
                  <a:gd name="connsiteX337" fmla="*/ 1426540 w 4713748"/>
                  <a:gd name="connsiteY337" fmla="*/ 2618515 h 2722945"/>
                  <a:gd name="connsiteX338" fmla="*/ 1426540 w 4713748"/>
                  <a:gd name="connsiteY338" fmla="*/ 2629701 h 2722945"/>
                  <a:gd name="connsiteX339" fmla="*/ 1430990 w 4713748"/>
                  <a:gd name="connsiteY339" fmla="*/ 2636413 h 2722945"/>
                  <a:gd name="connsiteX340" fmla="*/ 1435440 w 4713748"/>
                  <a:gd name="connsiteY340" fmla="*/ 2643125 h 2722945"/>
                  <a:gd name="connsiteX341" fmla="*/ 1439890 w 4713748"/>
                  <a:gd name="connsiteY341" fmla="*/ 2645362 h 2722945"/>
                  <a:gd name="connsiteX342" fmla="*/ 1442115 w 4713748"/>
                  <a:gd name="connsiteY342" fmla="*/ 2647600 h 2722945"/>
                  <a:gd name="connsiteX343" fmla="*/ 1444340 w 4713748"/>
                  <a:gd name="connsiteY343" fmla="*/ 2647600 h 2722945"/>
                  <a:gd name="connsiteX344" fmla="*/ 1448790 w 4713748"/>
                  <a:gd name="connsiteY344" fmla="*/ 2652074 h 2722945"/>
                  <a:gd name="connsiteX345" fmla="*/ 1455464 w 4713748"/>
                  <a:gd name="connsiteY345" fmla="*/ 2652074 h 2722945"/>
                  <a:gd name="connsiteX346" fmla="*/ 1457689 w 4713748"/>
                  <a:gd name="connsiteY346" fmla="*/ 2652074 h 2722945"/>
                  <a:gd name="connsiteX347" fmla="*/ 1466589 w 4713748"/>
                  <a:gd name="connsiteY347" fmla="*/ 2647600 h 2722945"/>
                  <a:gd name="connsiteX348" fmla="*/ 1479938 w 4713748"/>
                  <a:gd name="connsiteY348" fmla="*/ 2622989 h 2722945"/>
                  <a:gd name="connsiteX349" fmla="*/ 1479938 w 4713748"/>
                  <a:gd name="connsiteY349" fmla="*/ 2625227 h 2722945"/>
                  <a:gd name="connsiteX350" fmla="*/ 1477713 w 4713748"/>
                  <a:gd name="connsiteY350" fmla="*/ 2629701 h 2722945"/>
                  <a:gd name="connsiteX351" fmla="*/ 1475490 w 4713748"/>
                  <a:gd name="connsiteY351" fmla="*/ 2636410 h 2722945"/>
                  <a:gd name="connsiteX352" fmla="*/ 1475489 w 4713748"/>
                  <a:gd name="connsiteY352" fmla="*/ 2636413 h 2722945"/>
                  <a:gd name="connsiteX353" fmla="*/ 1475489 w 4713748"/>
                  <a:gd name="connsiteY353" fmla="*/ 2636414 h 2722945"/>
                  <a:gd name="connsiteX354" fmla="*/ 1472134 w 4713748"/>
                  <a:gd name="connsiteY354" fmla="*/ 2644846 h 2722945"/>
                  <a:gd name="connsiteX355" fmla="*/ 1459914 w 4713748"/>
                  <a:gd name="connsiteY355" fmla="*/ 2652074 h 2722945"/>
                  <a:gd name="connsiteX356" fmla="*/ 1465343 w 4713748"/>
                  <a:gd name="connsiteY356" fmla="*/ 2651528 h 2722945"/>
                  <a:gd name="connsiteX357" fmla="*/ 1459914 w 4713748"/>
                  <a:gd name="connsiteY357" fmla="*/ 2656549 h 2722945"/>
                  <a:gd name="connsiteX358" fmla="*/ 1422091 w 4713748"/>
                  <a:gd name="connsiteY358" fmla="*/ 2631939 h 2722945"/>
                  <a:gd name="connsiteX359" fmla="*/ 1422091 w 4713748"/>
                  <a:gd name="connsiteY359" fmla="*/ 2629701 h 2722945"/>
                  <a:gd name="connsiteX360" fmla="*/ 1419866 w 4713748"/>
                  <a:gd name="connsiteY360" fmla="*/ 2622989 h 2722945"/>
                  <a:gd name="connsiteX361" fmla="*/ 1419866 w 4713748"/>
                  <a:gd name="connsiteY361" fmla="*/ 2609566 h 2722945"/>
                  <a:gd name="connsiteX362" fmla="*/ 1419866 w 4713748"/>
                  <a:gd name="connsiteY362" fmla="*/ 2605091 h 2722945"/>
                  <a:gd name="connsiteX363" fmla="*/ 1422091 w 4713748"/>
                  <a:gd name="connsiteY363" fmla="*/ 2593905 h 2722945"/>
                  <a:gd name="connsiteX364" fmla="*/ 1422091 w 4713748"/>
                  <a:gd name="connsiteY364" fmla="*/ 2591668 h 2722945"/>
                  <a:gd name="connsiteX365" fmla="*/ 1422091 w 4713748"/>
                  <a:gd name="connsiteY365" fmla="*/ 2589544 h 2722945"/>
                  <a:gd name="connsiteX366" fmla="*/ 1409939 w 4713748"/>
                  <a:gd name="connsiteY366" fmla="*/ 2588410 h 2722945"/>
                  <a:gd name="connsiteX367" fmla="*/ 1408374 w 4713748"/>
                  <a:gd name="connsiteY367" fmla="*/ 2587782 h 2722945"/>
                  <a:gd name="connsiteX368" fmla="*/ 1422091 w 4713748"/>
                  <a:gd name="connsiteY368" fmla="*/ 2587965 h 2722945"/>
                  <a:gd name="connsiteX369" fmla="*/ 1422091 w 4713748"/>
                  <a:gd name="connsiteY369" fmla="*/ 2587193 h 2722945"/>
                  <a:gd name="connsiteX370" fmla="*/ 1428765 w 4713748"/>
                  <a:gd name="connsiteY370" fmla="*/ 2576007 h 2722945"/>
                  <a:gd name="connsiteX371" fmla="*/ 1430990 w 4713748"/>
                  <a:gd name="connsiteY371" fmla="*/ 2576007 h 2722945"/>
                  <a:gd name="connsiteX372" fmla="*/ 1433215 w 4713748"/>
                  <a:gd name="connsiteY372" fmla="*/ 2576007 h 2722945"/>
                  <a:gd name="connsiteX373" fmla="*/ 1435440 w 4713748"/>
                  <a:gd name="connsiteY373" fmla="*/ 2573769 h 2722945"/>
                  <a:gd name="connsiteX374" fmla="*/ 2034919 w 4713748"/>
                  <a:gd name="connsiteY374" fmla="*/ 2572268 h 2722945"/>
                  <a:gd name="connsiteX375" fmla="*/ 2037164 w 4713748"/>
                  <a:gd name="connsiteY375" fmla="*/ 2574489 h 2722945"/>
                  <a:gd name="connsiteX376" fmla="*/ 2037673 w 4713748"/>
                  <a:gd name="connsiteY376" fmla="*/ 2575494 h 2722945"/>
                  <a:gd name="connsiteX377" fmla="*/ 2036784 w 4713748"/>
                  <a:gd name="connsiteY377" fmla="*/ 2574728 h 2722945"/>
                  <a:gd name="connsiteX378" fmla="*/ 1988423 w 4713748"/>
                  <a:gd name="connsiteY378" fmla="*/ 2571658 h 2722945"/>
                  <a:gd name="connsiteX379" fmla="*/ 1990647 w 4713748"/>
                  <a:gd name="connsiteY379" fmla="*/ 2582883 h 2722945"/>
                  <a:gd name="connsiteX380" fmla="*/ 1992308 w 4713748"/>
                  <a:gd name="connsiteY380" fmla="*/ 2585039 h 2722945"/>
                  <a:gd name="connsiteX381" fmla="*/ 1993033 w 4713748"/>
                  <a:gd name="connsiteY381" fmla="*/ 2587537 h 2722945"/>
                  <a:gd name="connsiteX382" fmla="*/ 1992871 w 4713748"/>
                  <a:gd name="connsiteY382" fmla="*/ 2587373 h 2722945"/>
                  <a:gd name="connsiteX383" fmla="*/ 1993048 w 4713748"/>
                  <a:gd name="connsiteY383" fmla="*/ 2587588 h 2722945"/>
                  <a:gd name="connsiteX384" fmla="*/ 1993149 w 4713748"/>
                  <a:gd name="connsiteY384" fmla="*/ 2587934 h 2722945"/>
                  <a:gd name="connsiteX385" fmla="*/ 1994155 w 4713748"/>
                  <a:gd name="connsiteY385" fmla="*/ 2588929 h 2722945"/>
                  <a:gd name="connsiteX386" fmla="*/ 2003990 w 4713748"/>
                  <a:gd name="connsiteY386" fmla="*/ 2600843 h 2722945"/>
                  <a:gd name="connsiteX387" fmla="*/ 2004714 w 4713748"/>
                  <a:gd name="connsiteY387" fmla="*/ 2601574 h 2722945"/>
                  <a:gd name="connsiteX388" fmla="*/ 2004839 w 4713748"/>
                  <a:gd name="connsiteY388" fmla="*/ 2601303 h 2722945"/>
                  <a:gd name="connsiteX389" fmla="*/ 2004485 w 4713748"/>
                  <a:gd name="connsiteY389" fmla="*/ 2600843 h 2722945"/>
                  <a:gd name="connsiteX390" fmla="*/ 2005051 w 4713748"/>
                  <a:gd name="connsiteY390" fmla="*/ 2600843 h 2722945"/>
                  <a:gd name="connsiteX391" fmla="*/ 2005414 w 4713748"/>
                  <a:gd name="connsiteY391" fmla="*/ 2600053 h 2722945"/>
                  <a:gd name="connsiteX392" fmla="*/ 2001859 w 4713748"/>
                  <a:gd name="connsiteY392" fmla="*/ 2596540 h 2722945"/>
                  <a:gd name="connsiteX393" fmla="*/ 2001766 w 4713748"/>
                  <a:gd name="connsiteY393" fmla="*/ 2596353 h 2722945"/>
                  <a:gd name="connsiteX394" fmla="*/ 1998431 w 4713748"/>
                  <a:gd name="connsiteY394" fmla="*/ 2592987 h 2722945"/>
                  <a:gd name="connsiteX395" fmla="*/ 1992308 w 4713748"/>
                  <a:gd name="connsiteY395" fmla="*/ 2585039 h 2722945"/>
                  <a:gd name="connsiteX396" fmla="*/ 1540002 w 4713748"/>
                  <a:gd name="connsiteY396" fmla="*/ 2569652 h 2722945"/>
                  <a:gd name="connsiteX397" fmla="*/ 1537776 w 4713748"/>
                  <a:gd name="connsiteY397" fmla="*/ 2585098 h 2722945"/>
                  <a:gd name="connsiteX398" fmla="*/ 1502168 w 4713748"/>
                  <a:gd name="connsiteY398" fmla="*/ 2609370 h 2722945"/>
                  <a:gd name="connsiteX399" fmla="*/ 1504393 w 4713748"/>
                  <a:gd name="connsiteY399" fmla="*/ 2609370 h 2722945"/>
                  <a:gd name="connsiteX400" fmla="*/ 1513852 w 4713748"/>
                  <a:gd name="connsiteY400" fmla="*/ 2603935 h 2722945"/>
                  <a:gd name="connsiteX401" fmla="*/ 1516861 w 4713748"/>
                  <a:gd name="connsiteY401" fmla="*/ 2602908 h 2722945"/>
                  <a:gd name="connsiteX402" fmla="*/ 1506619 w 4713748"/>
                  <a:gd name="connsiteY402" fmla="*/ 2609370 h 2722945"/>
                  <a:gd name="connsiteX403" fmla="*/ 1513295 w 4713748"/>
                  <a:gd name="connsiteY403" fmla="*/ 2607163 h 2722945"/>
                  <a:gd name="connsiteX404" fmla="*/ 1522197 w 4713748"/>
                  <a:gd name="connsiteY404" fmla="*/ 2602750 h 2722945"/>
                  <a:gd name="connsiteX405" fmla="*/ 1531100 w 4713748"/>
                  <a:gd name="connsiteY405" fmla="*/ 2593924 h 2722945"/>
                  <a:gd name="connsiteX406" fmla="*/ 1523755 w 4713748"/>
                  <a:gd name="connsiteY406" fmla="*/ 2598558 h 2722945"/>
                  <a:gd name="connsiteX407" fmla="*/ 1524277 w 4713748"/>
                  <a:gd name="connsiteY407" fmla="*/ 2597945 h 2722945"/>
                  <a:gd name="connsiteX408" fmla="*/ 1528874 w 4713748"/>
                  <a:gd name="connsiteY408" fmla="*/ 2595303 h 2722945"/>
                  <a:gd name="connsiteX409" fmla="*/ 1531322 w 4713748"/>
                  <a:gd name="connsiteY409" fmla="*/ 2589660 h 2722945"/>
                  <a:gd name="connsiteX410" fmla="*/ 1533325 w 4713748"/>
                  <a:gd name="connsiteY410" fmla="*/ 2587304 h 2722945"/>
                  <a:gd name="connsiteX411" fmla="*/ 1540002 w 4713748"/>
                  <a:gd name="connsiteY411" fmla="*/ 2569652 h 2722945"/>
                  <a:gd name="connsiteX412" fmla="*/ 2003990 w 4713748"/>
                  <a:gd name="connsiteY412" fmla="*/ 2566952 h 2722945"/>
                  <a:gd name="connsiteX413" fmla="*/ 2003990 w 4713748"/>
                  <a:gd name="connsiteY413" fmla="*/ 2567168 h 2722945"/>
                  <a:gd name="connsiteX414" fmla="*/ 2001766 w 4713748"/>
                  <a:gd name="connsiteY414" fmla="*/ 2567168 h 2722945"/>
                  <a:gd name="connsiteX415" fmla="*/ 1997318 w 4713748"/>
                  <a:gd name="connsiteY415" fmla="*/ 2567168 h 2722945"/>
                  <a:gd name="connsiteX416" fmla="*/ 1992871 w 4713748"/>
                  <a:gd name="connsiteY416" fmla="*/ 2569413 h 2722945"/>
                  <a:gd name="connsiteX417" fmla="*/ 1990647 w 4713748"/>
                  <a:gd name="connsiteY417" fmla="*/ 2571658 h 2722945"/>
                  <a:gd name="connsiteX418" fmla="*/ 1992871 w 4713748"/>
                  <a:gd name="connsiteY418" fmla="*/ 2580638 h 2722945"/>
                  <a:gd name="connsiteX419" fmla="*/ 1998987 w 4713748"/>
                  <a:gd name="connsiteY419" fmla="*/ 2591863 h 2722945"/>
                  <a:gd name="connsiteX420" fmla="*/ 2005580 w 4713748"/>
                  <a:gd name="connsiteY420" fmla="*/ 2599693 h 2722945"/>
                  <a:gd name="connsiteX421" fmla="*/ 2006125 w 4713748"/>
                  <a:gd name="connsiteY421" fmla="*/ 2598508 h 2722945"/>
                  <a:gd name="connsiteX422" fmla="*/ 2008358 w 4713748"/>
                  <a:gd name="connsiteY422" fmla="*/ 2596286 h 2722945"/>
                  <a:gd name="connsiteX423" fmla="*/ 2006143 w 4713748"/>
                  <a:gd name="connsiteY423" fmla="*/ 2600363 h 2722945"/>
                  <a:gd name="connsiteX424" fmla="*/ 2008438 w 4713748"/>
                  <a:gd name="connsiteY424" fmla="*/ 2603088 h 2722945"/>
                  <a:gd name="connsiteX425" fmla="*/ 2006214 w 4713748"/>
                  <a:gd name="connsiteY425" fmla="*/ 2603088 h 2722945"/>
                  <a:gd name="connsiteX426" fmla="*/ 2005304 w 4713748"/>
                  <a:gd name="connsiteY426" fmla="*/ 2601907 h 2722945"/>
                  <a:gd name="connsiteX427" fmla="*/ 2005212 w 4713748"/>
                  <a:gd name="connsiteY427" fmla="*/ 2602076 h 2722945"/>
                  <a:gd name="connsiteX428" fmla="*/ 2006214 w 4713748"/>
                  <a:gd name="connsiteY428" fmla="*/ 2603088 h 2722945"/>
                  <a:gd name="connsiteX429" fmla="*/ 2010662 w 4713748"/>
                  <a:gd name="connsiteY429" fmla="*/ 2605333 h 2722945"/>
                  <a:gd name="connsiteX430" fmla="*/ 2011626 w 4713748"/>
                  <a:gd name="connsiteY430" fmla="*/ 2606306 h 2722945"/>
                  <a:gd name="connsiteX431" fmla="*/ 2014097 w 4713748"/>
                  <a:gd name="connsiteY431" fmla="*/ 2600432 h 2722945"/>
                  <a:gd name="connsiteX432" fmla="*/ 2008438 w 4713748"/>
                  <a:gd name="connsiteY432" fmla="*/ 2591863 h 2722945"/>
                  <a:gd name="connsiteX433" fmla="*/ 2003990 w 4713748"/>
                  <a:gd name="connsiteY433" fmla="*/ 2580638 h 2722945"/>
                  <a:gd name="connsiteX434" fmla="*/ 2003990 w 4713748"/>
                  <a:gd name="connsiteY434" fmla="*/ 2576148 h 2722945"/>
                  <a:gd name="connsiteX435" fmla="*/ 2003990 w 4713748"/>
                  <a:gd name="connsiteY435" fmla="*/ 2567168 h 2722945"/>
                  <a:gd name="connsiteX436" fmla="*/ 2004063 w 4713748"/>
                  <a:gd name="connsiteY436" fmla="*/ 2567095 h 2722945"/>
                  <a:gd name="connsiteX437" fmla="*/ 2025939 w 4713748"/>
                  <a:gd name="connsiteY437" fmla="*/ 2565607 h 2722945"/>
                  <a:gd name="connsiteX438" fmla="*/ 2025939 w 4713748"/>
                  <a:gd name="connsiteY438" fmla="*/ 2565607 h 2722945"/>
                  <a:gd name="connsiteX439" fmla="*/ 2027186 w 4713748"/>
                  <a:gd name="connsiteY439" fmla="*/ 2566840 h 2722945"/>
                  <a:gd name="connsiteX440" fmla="*/ 2027185 w 4713748"/>
                  <a:gd name="connsiteY440" fmla="*/ 2566840 h 2722945"/>
                  <a:gd name="connsiteX441" fmla="*/ 1823391 w 4713748"/>
                  <a:gd name="connsiteY441" fmla="*/ 2563311 h 2722945"/>
                  <a:gd name="connsiteX442" fmla="*/ 1822011 w 4713748"/>
                  <a:gd name="connsiteY442" fmla="*/ 2563771 h 2722945"/>
                  <a:gd name="connsiteX443" fmla="*/ 1822011 w 4713748"/>
                  <a:gd name="connsiteY443" fmla="*/ 2565282 h 2722945"/>
                  <a:gd name="connsiteX444" fmla="*/ 1824043 w 4713748"/>
                  <a:gd name="connsiteY444" fmla="*/ 2565282 h 2722945"/>
                  <a:gd name="connsiteX445" fmla="*/ 2012468 w 4713748"/>
                  <a:gd name="connsiteY445" fmla="*/ 2563136 h 2722945"/>
                  <a:gd name="connsiteX446" fmla="*/ 2014657 w 4713748"/>
                  <a:gd name="connsiteY446" fmla="*/ 2563136 h 2722945"/>
                  <a:gd name="connsiteX447" fmla="*/ 2014657 w 4713748"/>
                  <a:gd name="connsiteY447" fmla="*/ 2565325 h 2722945"/>
                  <a:gd name="connsiteX448" fmla="*/ 2012468 w 4713748"/>
                  <a:gd name="connsiteY448" fmla="*/ 2563136 h 2722945"/>
                  <a:gd name="connsiteX449" fmla="*/ 2003337 w 4713748"/>
                  <a:gd name="connsiteY449" fmla="*/ 2563136 h 2722945"/>
                  <a:gd name="connsiteX450" fmla="*/ 2003411 w 4713748"/>
                  <a:gd name="connsiteY450" fmla="*/ 2563519 h 2722945"/>
                  <a:gd name="connsiteX451" fmla="*/ 2003990 w 4713748"/>
                  <a:gd name="connsiteY451" fmla="*/ 2564923 h 2722945"/>
                  <a:gd name="connsiteX452" fmla="*/ 2003990 w 4713748"/>
                  <a:gd name="connsiteY452" fmla="*/ 2566544 h 2722945"/>
                  <a:gd name="connsiteX453" fmla="*/ 2004090 w 4713748"/>
                  <a:gd name="connsiteY453" fmla="*/ 2567067 h 2722945"/>
                  <a:gd name="connsiteX454" fmla="*/ 2006214 w 4713748"/>
                  <a:gd name="connsiteY454" fmla="*/ 2564923 h 2722945"/>
                  <a:gd name="connsiteX455" fmla="*/ 2004297 w 4713748"/>
                  <a:gd name="connsiteY455" fmla="*/ 2563136 h 2722945"/>
                  <a:gd name="connsiteX456" fmla="*/ 1833070 w 4713748"/>
                  <a:gd name="connsiteY456" fmla="*/ 2562315 h 2722945"/>
                  <a:gd name="connsiteX457" fmla="*/ 1833240 w 4713748"/>
                  <a:gd name="connsiteY457" fmla="*/ 2562786 h 2722945"/>
                  <a:gd name="connsiteX458" fmla="*/ 1833240 w 4713748"/>
                  <a:gd name="connsiteY458" fmla="*/ 2564994 h 2722945"/>
                  <a:gd name="connsiteX459" fmla="*/ 1790340 w 4713748"/>
                  <a:gd name="connsiteY459" fmla="*/ 2562288 h 2722945"/>
                  <a:gd name="connsiteX460" fmla="*/ 1787194 w 4713748"/>
                  <a:gd name="connsiteY460" fmla="*/ 2570394 h 2722945"/>
                  <a:gd name="connsiteX461" fmla="*/ 1777446 w 4713748"/>
                  <a:gd name="connsiteY461" fmla="*/ 2633831 h 2722945"/>
                  <a:gd name="connsiteX462" fmla="*/ 1810870 w 4713748"/>
                  <a:gd name="connsiteY462" fmla="*/ 2631615 h 2722945"/>
                  <a:gd name="connsiteX463" fmla="*/ 1813098 w 4713748"/>
                  <a:gd name="connsiteY463" fmla="*/ 2629399 h 2722945"/>
                  <a:gd name="connsiteX464" fmla="*/ 1813098 w 4713748"/>
                  <a:gd name="connsiteY464" fmla="*/ 2620534 h 2722945"/>
                  <a:gd name="connsiteX465" fmla="*/ 1815326 w 4713748"/>
                  <a:gd name="connsiteY465" fmla="*/ 2605021 h 2722945"/>
                  <a:gd name="connsiteX466" fmla="*/ 1813098 w 4713748"/>
                  <a:gd name="connsiteY466" fmla="*/ 2596157 h 2722945"/>
                  <a:gd name="connsiteX467" fmla="*/ 1813098 w 4713748"/>
                  <a:gd name="connsiteY467" fmla="*/ 2585076 h 2722945"/>
                  <a:gd name="connsiteX468" fmla="*/ 1810870 w 4713748"/>
                  <a:gd name="connsiteY468" fmla="*/ 2582860 h 2722945"/>
                  <a:gd name="connsiteX469" fmla="*/ 1810870 w 4713748"/>
                  <a:gd name="connsiteY469" fmla="*/ 2580644 h 2722945"/>
                  <a:gd name="connsiteX470" fmla="*/ 1808641 w 4713748"/>
                  <a:gd name="connsiteY470" fmla="*/ 2576212 h 2722945"/>
                  <a:gd name="connsiteX471" fmla="*/ 1808641 w 4713748"/>
                  <a:gd name="connsiteY471" fmla="*/ 2569796 h 2722945"/>
                  <a:gd name="connsiteX472" fmla="*/ 1807314 w 4713748"/>
                  <a:gd name="connsiteY472" fmla="*/ 2569545 h 2722945"/>
                  <a:gd name="connsiteX473" fmla="*/ 1789440 w 4713748"/>
                  <a:gd name="connsiteY473" fmla="*/ 2561903 h 2722945"/>
                  <a:gd name="connsiteX474" fmla="*/ 1786359 w 4713748"/>
                  <a:gd name="connsiteY474" fmla="*/ 2569563 h 2722945"/>
                  <a:gd name="connsiteX475" fmla="*/ 1784131 w 4713748"/>
                  <a:gd name="connsiteY475" fmla="*/ 2578428 h 2722945"/>
                  <a:gd name="connsiteX476" fmla="*/ 1786359 w 4713748"/>
                  <a:gd name="connsiteY476" fmla="*/ 2569563 h 2722945"/>
                  <a:gd name="connsiteX477" fmla="*/ 1789507 w 4713748"/>
                  <a:gd name="connsiteY477" fmla="*/ 2561932 h 2722945"/>
                  <a:gd name="connsiteX478" fmla="*/ 2017959 w 4713748"/>
                  <a:gd name="connsiteY478" fmla="*/ 2561166 h 2722945"/>
                  <a:gd name="connsiteX479" fmla="*/ 2018597 w 4713748"/>
                  <a:gd name="connsiteY479" fmla="*/ 2561166 h 2722945"/>
                  <a:gd name="connsiteX480" fmla="*/ 2020141 w 4713748"/>
                  <a:gd name="connsiteY480" fmla="*/ 2562932 h 2722945"/>
                  <a:gd name="connsiteX481" fmla="*/ 2018330 w 4713748"/>
                  <a:gd name="connsiteY481" fmla="*/ 2560860 h 2722945"/>
                  <a:gd name="connsiteX482" fmla="*/ 2018979 w 4713748"/>
                  <a:gd name="connsiteY482" fmla="*/ 2561166 h 2722945"/>
                  <a:gd name="connsiteX483" fmla="*/ 2018597 w 4713748"/>
                  <a:gd name="connsiteY483" fmla="*/ 2561166 h 2722945"/>
                  <a:gd name="connsiteX484" fmla="*/ 2199953 w 4713748"/>
                  <a:gd name="connsiteY484" fmla="*/ 2560279 h 2722945"/>
                  <a:gd name="connsiteX485" fmla="*/ 2198967 w 4713748"/>
                  <a:gd name="connsiteY485" fmla="*/ 2560537 h 2722945"/>
                  <a:gd name="connsiteX486" fmla="*/ 2196747 w 4713748"/>
                  <a:gd name="connsiteY486" fmla="*/ 2560537 h 2722945"/>
                  <a:gd name="connsiteX487" fmla="*/ 2197682 w 4713748"/>
                  <a:gd name="connsiteY487" fmla="*/ 2560338 h 2722945"/>
                  <a:gd name="connsiteX488" fmla="*/ 1384875 w 4713748"/>
                  <a:gd name="connsiteY488" fmla="*/ 2560218 h 2722945"/>
                  <a:gd name="connsiteX489" fmla="*/ 1394495 w 4713748"/>
                  <a:gd name="connsiteY489" fmla="*/ 2578142 h 2722945"/>
                  <a:gd name="connsiteX490" fmla="*/ 1392876 w 4713748"/>
                  <a:gd name="connsiteY490" fmla="*/ 2576893 h 2722945"/>
                  <a:gd name="connsiteX491" fmla="*/ 1385591 w 4713748"/>
                  <a:gd name="connsiteY491" fmla="*/ 2562275 h 2722945"/>
                  <a:gd name="connsiteX492" fmla="*/ 2206935 w 4713748"/>
                  <a:gd name="connsiteY492" fmla="*/ 2560096 h 2722945"/>
                  <a:gd name="connsiteX493" fmla="*/ 2205626 w 4713748"/>
                  <a:gd name="connsiteY493" fmla="*/ 2560259 h 2722945"/>
                  <a:gd name="connsiteX494" fmla="*/ 2203406 w 4713748"/>
                  <a:gd name="connsiteY494" fmla="*/ 2560537 h 2722945"/>
                  <a:gd name="connsiteX495" fmla="*/ 2204665 w 4713748"/>
                  <a:gd name="connsiteY495" fmla="*/ 2560155 h 2722945"/>
                  <a:gd name="connsiteX496" fmla="*/ 2017063 w 4713748"/>
                  <a:gd name="connsiteY496" fmla="*/ 2559412 h 2722945"/>
                  <a:gd name="connsiteX497" fmla="*/ 2018330 w 4713748"/>
                  <a:gd name="connsiteY497" fmla="*/ 2560860 h 2722945"/>
                  <a:gd name="connsiteX498" fmla="*/ 2017801 w 4713748"/>
                  <a:gd name="connsiteY498" fmla="*/ 2560611 h 2722945"/>
                  <a:gd name="connsiteX499" fmla="*/ 2017959 w 4713748"/>
                  <a:gd name="connsiteY499" fmla="*/ 2561166 h 2722945"/>
                  <a:gd name="connsiteX500" fmla="*/ 2212549 w 4713748"/>
                  <a:gd name="connsiteY500" fmla="*/ 2559393 h 2722945"/>
                  <a:gd name="connsiteX501" fmla="*/ 2209961 w 4713748"/>
                  <a:gd name="connsiteY501" fmla="*/ 2560016 h 2722945"/>
                  <a:gd name="connsiteX502" fmla="*/ 2206935 w 4713748"/>
                  <a:gd name="connsiteY502" fmla="*/ 2560096 h 2722945"/>
                  <a:gd name="connsiteX503" fmla="*/ 2021449 w 4713748"/>
                  <a:gd name="connsiteY503" fmla="*/ 2558946 h 2722945"/>
                  <a:gd name="connsiteX504" fmla="*/ 2033235 w 4713748"/>
                  <a:gd name="connsiteY504" fmla="*/ 2570048 h 2722945"/>
                  <a:gd name="connsiteX505" fmla="*/ 2034919 w 4713748"/>
                  <a:gd name="connsiteY505" fmla="*/ 2572268 h 2722945"/>
                  <a:gd name="connsiteX506" fmla="*/ 2032674 w 4713748"/>
                  <a:gd name="connsiteY506" fmla="*/ 2570048 h 2722945"/>
                  <a:gd name="connsiteX507" fmla="*/ 2025939 w 4713748"/>
                  <a:gd name="connsiteY507" fmla="*/ 2565607 h 2722945"/>
                  <a:gd name="connsiteX508" fmla="*/ 2023694 w 4713748"/>
                  <a:gd name="connsiteY508" fmla="*/ 2563387 h 2722945"/>
                  <a:gd name="connsiteX509" fmla="*/ 2018979 w 4713748"/>
                  <a:gd name="connsiteY509" fmla="*/ 2561166 h 2722945"/>
                  <a:gd name="connsiteX510" fmla="*/ 2019204 w 4713748"/>
                  <a:gd name="connsiteY510" fmla="*/ 2561166 h 2722945"/>
                  <a:gd name="connsiteX511" fmla="*/ 2021449 w 4713748"/>
                  <a:gd name="connsiteY511" fmla="*/ 2561166 h 2722945"/>
                  <a:gd name="connsiteX512" fmla="*/ 2021449 w 4713748"/>
                  <a:gd name="connsiteY512" fmla="*/ 2558946 h 2722945"/>
                  <a:gd name="connsiteX513" fmla="*/ 2153759 w 4713748"/>
                  <a:gd name="connsiteY513" fmla="*/ 2557305 h 2722945"/>
                  <a:gd name="connsiteX514" fmla="*/ 2170111 w 4713748"/>
                  <a:gd name="connsiteY514" fmla="*/ 2558315 h 2722945"/>
                  <a:gd name="connsiteX515" fmla="*/ 2167891 w 4713748"/>
                  <a:gd name="connsiteY515" fmla="*/ 2558315 h 2722945"/>
                  <a:gd name="connsiteX516" fmla="*/ 1382756 w 4713748"/>
                  <a:gd name="connsiteY516" fmla="*/ 2556587 h 2722945"/>
                  <a:gd name="connsiteX517" fmla="*/ 1385591 w 4713748"/>
                  <a:gd name="connsiteY517" fmla="*/ 2562275 h 2722945"/>
                  <a:gd name="connsiteX518" fmla="*/ 1387191 w 4713748"/>
                  <a:gd name="connsiteY518" fmla="*/ 2566877 h 2722945"/>
                  <a:gd name="connsiteX519" fmla="*/ 1392735 w 4713748"/>
                  <a:gd name="connsiteY519" fmla="*/ 2576785 h 2722945"/>
                  <a:gd name="connsiteX520" fmla="*/ 1392876 w 4713748"/>
                  <a:gd name="connsiteY520" fmla="*/ 2576893 h 2722945"/>
                  <a:gd name="connsiteX521" fmla="*/ 1393844 w 4713748"/>
                  <a:gd name="connsiteY521" fmla="*/ 2578836 h 2722945"/>
                  <a:gd name="connsiteX522" fmla="*/ 1383961 w 4713748"/>
                  <a:gd name="connsiteY522" fmla="*/ 2562633 h 2722945"/>
                  <a:gd name="connsiteX523" fmla="*/ 2136816 w 4713748"/>
                  <a:gd name="connsiteY523" fmla="*/ 2556094 h 2722945"/>
                  <a:gd name="connsiteX524" fmla="*/ 2153759 w 4713748"/>
                  <a:gd name="connsiteY524" fmla="*/ 2557305 h 2722945"/>
                  <a:gd name="connsiteX525" fmla="*/ 2139753 w 4713748"/>
                  <a:gd name="connsiteY525" fmla="*/ 2556440 h 2722945"/>
                  <a:gd name="connsiteX526" fmla="*/ 2219072 w 4713748"/>
                  <a:gd name="connsiteY526" fmla="*/ 2555786 h 2722945"/>
                  <a:gd name="connsiteX527" fmla="*/ 2204665 w 4713748"/>
                  <a:gd name="connsiteY527" fmla="*/ 2560155 h 2722945"/>
                  <a:gd name="connsiteX528" fmla="*/ 2199953 w 4713748"/>
                  <a:gd name="connsiteY528" fmla="*/ 2560279 h 2722945"/>
                  <a:gd name="connsiteX529" fmla="*/ 2208550 w 4713748"/>
                  <a:gd name="connsiteY529" fmla="*/ 2558025 h 2722945"/>
                  <a:gd name="connsiteX530" fmla="*/ 1793112 w 4713748"/>
                  <a:gd name="connsiteY530" fmla="*/ 2555146 h 2722945"/>
                  <a:gd name="connsiteX531" fmla="*/ 1791093 w 4713748"/>
                  <a:gd name="connsiteY531" fmla="*/ 2560348 h 2722945"/>
                  <a:gd name="connsiteX532" fmla="*/ 1793399 w 4713748"/>
                  <a:gd name="connsiteY532" fmla="*/ 2562078 h 2722945"/>
                  <a:gd name="connsiteX533" fmla="*/ 1791020 w 4713748"/>
                  <a:gd name="connsiteY533" fmla="*/ 2560846 h 2722945"/>
                  <a:gd name="connsiteX534" fmla="*/ 1797648 w 4713748"/>
                  <a:gd name="connsiteY534" fmla="*/ 2565264 h 2722945"/>
                  <a:gd name="connsiteX535" fmla="*/ 1793399 w 4713748"/>
                  <a:gd name="connsiteY535" fmla="*/ 2562078 h 2722945"/>
                  <a:gd name="connsiteX536" fmla="*/ 1806485 w 4713748"/>
                  <a:gd name="connsiteY536" fmla="*/ 2568855 h 2722945"/>
                  <a:gd name="connsiteX537" fmla="*/ 1808641 w 4713748"/>
                  <a:gd name="connsiteY537" fmla="*/ 2569278 h 2722945"/>
                  <a:gd name="connsiteX538" fmla="*/ 1808641 w 4713748"/>
                  <a:gd name="connsiteY538" fmla="*/ 2565264 h 2722945"/>
                  <a:gd name="connsiteX539" fmla="*/ 1806485 w 4713748"/>
                  <a:gd name="connsiteY539" fmla="*/ 2565264 h 2722945"/>
                  <a:gd name="connsiteX540" fmla="*/ 1795438 w 4713748"/>
                  <a:gd name="connsiteY540" fmla="*/ 2558636 h 2722945"/>
                  <a:gd name="connsiteX541" fmla="*/ 1784736 w 4713748"/>
                  <a:gd name="connsiteY541" fmla="*/ 2554218 h 2722945"/>
                  <a:gd name="connsiteX542" fmla="*/ 1786601 w 4713748"/>
                  <a:gd name="connsiteY542" fmla="*/ 2554218 h 2722945"/>
                  <a:gd name="connsiteX543" fmla="*/ 1786601 w 4713748"/>
                  <a:gd name="connsiteY543" fmla="*/ 2556427 h 2722945"/>
                  <a:gd name="connsiteX544" fmla="*/ 2102688 w 4713748"/>
                  <a:gd name="connsiteY544" fmla="*/ 2554150 h 2722945"/>
                  <a:gd name="connsiteX545" fmla="*/ 2139753 w 4713748"/>
                  <a:gd name="connsiteY545" fmla="*/ 2556440 h 2722945"/>
                  <a:gd name="connsiteX546" fmla="*/ 2140189 w 4713748"/>
                  <a:gd name="connsiteY546" fmla="*/ 2556491 h 2722945"/>
                  <a:gd name="connsiteX547" fmla="*/ 2107960 w 4713748"/>
                  <a:gd name="connsiteY547" fmla="*/ 2555538 h 2722945"/>
                  <a:gd name="connsiteX548" fmla="*/ 2054688 w 4713748"/>
                  <a:gd name="connsiteY548" fmla="*/ 2562759 h 2722945"/>
                  <a:gd name="connsiteX549" fmla="*/ 2063566 w 4713748"/>
                  <a:gd name="connsiteY549" fmla="*/ 2558315 h 2722945"/>
                  <a:gd name="connsiteX550" fmla="*/ 2102688 w 4713748"/>
                  <a:gd name="connsiteY550" fmla="*/ 2554150 h 2722945"/>
                  <a:gd name="connsiteX551" fmla="*/ 2237922 w 4713748"/>
                  <a:gd name="connsiteY551" fmla="*/ 2553283 h 2722945"/>
                  <a:gd name="connsiteX552" fmla="*/ 2221163 w 4713748"/>
                  <a:gd name="connsiteY552" fmla="*/ 2558315 h 2722945"/>
                  <a:gd name="connsiteX553" fmla="*/ 2212549 w 4713748"/>
                  <a:gd name="connsiteY553" fmla="*/ 2559393 h 2722945"/>
                  <a:gd name="connsiteX554" fmla="*/ 2028273 w 4713748"/>
                  <a:gd name="connsiteY554" fmla="*/ 2551512 h 2722945"/>
                  <a:gd name="connsiteX555" fmla="*/ 2025080 w 4713748"/>
                  <a:gd name="connsiteY555" fmla="*/ 2554675 h 2722945"/>
                  <a:gd name="connsiteX556" fmla="*/ 2029869 w 4713748"/>
                  <a:gd name="connsiteY556" fmla="*/ 2553727 h 2722945"/>
                  <a:gd name="connsiteX557" fmla="*/ 2028273 w 4713748"/>
                  <a:gd name="connsiteY557" fmla="*/ 2553727 h 2722945"/>
                  <a:gd name="connsiteX558" fmla="*/ 2028273 w 4713748"/>
                  <a:gd name="connsiteY558" fmla="*/ 2551512 h 2722945"/>
                  <a:gd name="connsiteX559" fmla="*/ 1721563 w 4713748"/>
                  <a:gd name="connsiteY559" fmla="*/ 2551484 h 2722945"/>
                  <a:gd name="connsiteX560" fmla="*/ 1723593 w 4713748"/>
                  <a:gd name="connsiteY560" fmla="*/ 2552004 h 2722945"/>
                  <a:gd name="connsiteX561" fmla="*/ 1727492 w 4713748"/>
                  <a:gd name="connsiteY561" fmla="*/ 2553425 h 2722945"/>
                  <a:gd name="connsiteX562" fmla="*/ 1727291 w 4713748"/>
                  <a:gd name="connsiteY562" fmla="*/ 2553398 h 2722945"/>
                  <a:gd name="connsiteX563" fmla="*/ 1722193 w 4713748"/>
                  <a:gd name="connsiteY563" fmla="*/ 2551695 h 2722945"/>
                  <a:gd name="connsiteX564" fmla="*/ 1535829 w 4713748"/>
                  <a:gd name="connsiteY564" fmla="*/ 2549621 h 2722945"/>
                  <a:gd name="connsiteX565" fmla="*/ 1537776 w 4713748"/>
                  <a:gd name="connsiteY565" fmla="*/ 2554206 h 2722945"/>
                  <a:gd name="connsiteX566" fmla="*/ 1540002 w 4713748"/>
                  <a:gd name="connsiteY566" fmla="*/ 2563032 h 2722945"/>
                  <a:gd name="connsiteX567" fmla="*/ 1540002 w 4713748"/>
                  <a:gd name="connsiteY567" fmla="*/ 2565239 h 2722945"/>
                  <a:gd name="connsiteX568" fmla="*/ 1540002 w 4713748"/>
                  <a:gd name="connsiteY568" fmla="*/ 2569652 h 2722945"/>
                  <a:gd name="connsiteX569" fmla="*/ 1531322 w 4713748"/>
                  <a:gd name="connsiteY569" fmla="*/ 2589660 h 2722945"/>
                  <a:gd name="connsiteX570" fmla="*/ 1524277 w 4713748"/>
                  <a:gd name="connsiteY570" fmla="*/ 2597945 h 2722945"/>
                  <a:gd name="connsiteX571" fmla="*/ 1513852 w 4713748"/>
                  <a:gd name="connsiteY571" fmla="*/ 2603935 h 2722945"/>
                  <a:gd name="connsiteX572" fmla="*/ 1504393 w 4713748"/>
                  <a:gd name="connsiteY572" fmla="*/ 2607163 h 2722945"/>
                  <a:gd name="connsiteX573" fmla="*/ 1502168 w 4713748"/>
                  <a:gd name="connsiteY573" fmla="*/ 2607163 h 2722945"/>
                  <a:gd name="connsiteX574" fmla="*/ 1495491 w 4713748"/>
                  <a:gd name="connsiteY574" fmla="*/ 2607163 h 2722945"/>
                  <a:gd name="connsiteX575" fmla="*/ 1493822 w 4713748"/>
                  <a:gd name="connsiteY575" fmla="*/ 2605095 h 2722945"/>
                  <a:gd name="connsiteX576" fmla="*/ 1492523 w 4713748"/>
                  <a:gd name="connsiteY576" fmla="*/ 2603484 h 2722945"/>
                  <a:gd name="connsiteX577" fmla="*/ 1484363 w 4713748"/>
                  <a:gd name="connsiteY577" fmla="*/ 2587304 h 2722945"/>
                  <a:gd name="connsiteX578" fmla="*/ 1484881 w 4713748"/>
                  <a:gd name="connsiteY578" fmla="*/ 2586021 h 2722945"/>
                  <a:gd name="connsiteX579" fmla="*/ 1495491 w 4713748"/>
                  <a:gd name="connsiteY579" fmla="*/ 2604957 h 2722945"/>
                  <a:gd name="connsiteX580" fmla="*/ 1535551 w 4713748"/>
                  <a:gd name="connsiteY580" fmla="*/ 2569652 h 2722945"/>
                  <a:gd name="connsiteX581" fmla="*/ 1527554 w 4713748"/>
                  <a:gd name="connsiteY581" fmla="*/ 2552209 h 2722945"/>
                  <a:gd name="connsiteX582" fmla="*/ 1527761 w 4713748"/>
                  <a:gd name="connsiteY582" fmla="*/ 2552276 h 2722945"/>
                  <a:gd name="connsiteX583" fmla="*/ 1535551 w 4713748"/>
                  <a:gd name="connsiteY583" fmla="*/ 2549793 h 2722945"/>
                  <a:gd name="connsiteX584" fmla="*/ 1765599 w 4713748"/>
                  <a:gd name="connsiteY584" fmla="*/ 2549193 h 2722945"/>
                  <a:gd name="connsiteX585" fmla="*/ 1765963 w 4713748"/>
                  <a:gd name="connsiteY585" fmla="*/ 2549423 h 2722945"/>
                  <a:gd name="connsiteX586" fmla="*/ 1765774 w 4713748"/>
                  <a:gd name="connsiteY586" fmla="*/ 2549331 h 2722945"/>
                  <a:gd name="connsiteX587" fmla="*/ 1779847 w 4713748"/>
                  <a:gd name="connsiteY587" fmla="*/ 2549104 h 2722945"/>
                  <a:gd name="connsiteX588" fmla="*/ 1779562 w 4713748"/>
                  <a:gd name="connsiteY588" fmla="*/ 2549389 h 2722945"/>
                  <a:gd name="connsiteX589" fmla="*/ 1779973 w 4713748"/>
                  <a:gd name="connsiteY589" fmla="*/ 2549799 h 2722945"/>
                  <a:gd name="connsiteX590" fmla="*/ 1780053 w 4713748"/>
                  <a:gd name="connsiteY590" fmla="*/ 2549959 h 2722945"/>
                  <a:gd name="connsiteX591" fmla="*/ 1779518 w 4713748"/>
                  <a:gd name="connsiteY591" fmla="*/ 2549434 h 2722945"/>
                  <a:gd name="connsiteX592" fmla="*/ 1779465 w 4713748"/>
                  <a:gd name="connsiteY592" fmla="*/ 2549487 h 2722945"/>
                  <a:gd name="connsiteX593" fmla="*/ 1778400 w 4713748"/>
                  <a:gd name="connsiteY593" fmla="*/ 2549805 h 2722945"/>
                  <a:gd name="connsiteX594" fmla="*/ 1781865 w 4713748"/>
                  <a:gd name="connsiteY594" fmla="*/ 2553848 h 2722945"/>
                  <a:gd name="connsiteX595" fmla="*/ 1781922 w 4713748"/>
                  <a:gd name="connsiteY595" fmla="*/ 2553698 h 2722945"/>
                  <a:gd name="connsiteX596" fmla="*/ 1780053 w 4713748"/>
                  <a:gd name="connsiteY596" fmla="*/ 2549959 h 2722945"/>
                  <a:gd name="connsiteX597" fmla="*/ 1782451 w 4713748"/>
                  <a:gd name="connsiteY597" fmla="*/ 2552313 h 2722945"/>
                  <a:gd name="connsiteX598" fmla="*/ 1782525 w 4713748"/>
                  <a:gd name="connsiteY598" fmla="*/ 2552118 h 2722945"/>
                  <a:gd name="connsiteX599" fmla="*/ 1761129 w 4713748"/>
                  <a:gd name="connsiteY599" fmla="*/ 2546369 h 2722945"/>
                  <a:gd name="connsiteX600" fmla="*/ 1761715 w 4713748"/>
                  <a:gd name="connsiteY600" fmla="*/ 2546739 h 2722945"/>
                  <a:gd name="connsiteX601" fmla="*/ 1762144 w 4713748"/>
                  <a:gd name="connsiteY601" fmla="*/ 2547381 h 2722945"/>
                  <a:gd name="connsiteX602" fmla="*/ 1704517 w 4713748"/>
                  <a:gd name="connsiteY602" fmla="*/ 2545497 h 2722945"/>
                  <a:gd name="connsiteX603" fmla="*/ 1705168 w 4713748"/>
                  <a:gd name="connsiteY603" fmla="*/ 2545891 h 2722945"/>
                  <a:gd name="connsiteX604" fmla="*/ 1707356 w 4713748"/>
                  <a:gd name="connsiteY604" fmla="*/ 2547846 h 2722945"/>
                  <a:gd name="connsiteX605" fmla="*/ 1706223 w 4713748"/>
                  <a:gd name="connsiteY605" fmla="*/ 2547555 h 2722945"/>
                  <a:gd name="connsiteX606" fmla="*/ 1760837 w 4713748"/>
                  <a:gd name="connsiteY606" fmla="*/ 2545426 h 2722945"/>
                  <a:gd name="connsiteX607" fmla="*/ 1765599 w 4713748"/>
                  <a:gd name="connsiteY607" fmla="*/ 2549193 h 2722945"/>
                  <a:gd name="connsiteX608" fmla="*/ 1761715 w 4713748"/>
                  <a:gd name="connsiteY608" fmla="*/ 2546739 h 2722945"/>
                  <a:gd name="connsiteX609" fmla="*/ 2256871 w 4713748"/>
                  <a:gd name="connsiteY609" fmla="*/ 2545358 h 2722945"/>
                  <a:gd name="connsiteX610" fmla="*/ 2245025 w 4713748"/>
                  <a:gd name="connsiteY610" fmla="*/ 2550262 h 2722945"/>
                  <a:gd name="connsiteX611" fmla="*/ 2219072 w 4713748"/>
                  <a:gd name="connsiteY611" fmla="*/ 2555786 h 2722945"/>
                  <a:gd name="connsiteX612" fmla="*/ 2231676 w 4713748"/>
                  <a:gd name="connsiteY612" fmla="*/ 2551962 h 2722945"/>
                  <a:gd name="connsiteX613" fmla="*/ 1697804 w 4713748"/>
                  <a:gd name="connsiteY613" fmla="*/ 2539314 h 2722945"/>
                  <a:gd name="connsiteX614" fmla="*/ 1703919 w 4713748"/>
                  <a:gd name="connsiteY614" fmla="*/ 2544776 h 2722945"/>
                  <a:gd name="connsiteX615" fmla="*/ 1704517 w 4713748"/>
                  <a:gd name="connsiteY615" fmla="*/ 2545497 h 2722945"/>
                  <a:gd name="connsiteX616" fmla="*/ 1700166 w 4713748"/>
                  <a:gd name="connsiteY616" fmla="*/ 2542864 h 2722945"/>
                  <a:gd name="connsiteX617" fmla="*/ 2275017 w 4713748"/>
                  <a:gd name="connsiteY617" fmla="*/ 2538817 h 2722945"/>
                  <a:gd name="connsiteX618" fmla="*/ 2273976 w 4713748"/>
                  <a:gd name="connsiteY618" fmla="*/ 2539392 h 2722945"/>
                  <a:gd name="connsiteX619" fmla="*/ 2263261 w 4713748"/>
                  <a:gd name="connsiteY619" fmla="*/ 2543683 h 2722945"/>
                  <a:gd name="connsiteX620" fmla="*/ 2256871 w 4713748"/>
                  <a:gd name="connsiteY620" fmla="*/ 2545358 h 2722945"/>
                  <a:gd name="connsiteX621" fmla="*/ 2266243 w 4713748"/>
                  <a:gd name="connsiteY621" fmla="*/ 2541478 h 2722945"/>
                  <a:gd name="connsiteX622" fmla="*/ 1511070 w 4713748"/>
                  <a:gd name="connsiteY622" fmla="*/ 2538760 h 2722945"/>
                  <a:gd name="connsiteX623" fmla="*/ 1513206 w 4713748"/>
                  <a:gd name="connsiteY623" fmla="*/ 2539819 h 2722945"/>
                  <a:gd name="connsiteX624" fmla="*/ 1513347 w 4713748"/>
                  <a:gd name="connsiteY624" fmla="*/ 2539117 h 2722945"/>
                  <a:gd name="connsiteX625" fmla="*/ 1696112 w 4713748"/>
                  <a:gd name="connsiteY625" fmla="*/ 2535357 h 2722945"/>
                  <a:gd name="connsiteX626" fmla="*/ 1699333 w 4713748"/>
                  <a:gd name="connsiteY626" fmla="*/ 2539243 h 2722945"/>
                  <a:gd name="connsiteX627" fmla="*/ 1697963 w 4713748"/>
                  <a:gd name="connsiteY627" fmla="*/ 2538449 h 2722945"/>
                  <a:gd name="connsiteX628" fmla="*/ 1733162 w 4713748"/>
                  <a:gd name="connsiteY628" fmla="*/ 2534461 h 2722945"/>
                  <a:gd name="connsiteX629" fmla="*/ 1735514 w 4713748"/>
                  <a:gd name="connsiteY629" fmla="*/ 2534461 h 2722945"/>
                  <a:gd name="connsiteX630" fmla="*/ 1737754 w 4713748"/>
                  <a:gd name="connsiteY630" fmla="*/ 2536693 h 2722945"/>
                  <a:gd name="connsiteX631" fmla="*/ 1799493 w 4713748"/>
                  <a:gd name="connsiteY631" fmla="*/ 2533552 h 2722945"/>
                  <a:gd name="connsiteX632" fmla="*/ 1800619 w 4713748"/>
                  <a:gd name="connsiteY632" fmla="*/ 2534271 h 2722945"/>
                  <a:gd name="connsiteX633" fmla="*/ 1799493 w 4713748"/>
                  <a:gd name="connsiteY633" fmla="*/ 2534271 h 2722945"/>
                  <a:gd name="connsiteX634" fmla="*/ 1802394 w 4713748"/>
                  <a:gd name="connsiteY634" fmla="*/ 2533347 h 2722945"/>
                  <a:gd name="connsiteX635" fmla="*/ 1802332 w 4713748"/>
                  <a:gd name="connsiteY635" fmla="*/ 2533473 h 2722945"/>
                  <a:gd name="connsiteX636" fmla="*/ 1803997 w 4713748"/>
                  <a:gd name="connsiteY636" fmla="*/ 2534271 h 2722945"/>
                  <a:gd name="connsiteX637" fmla="*/ 1802220 w 4713748"/>
                  <a:gd name="connsiteY637" fmla="*/ 2533703 h 2722945"/>
                  <a:gd name="connsiteX638" fmla="*/ 1801944 w 4713748"/>
                  <a:gd name="connsiteY638" fmla="*/ 2534271 h 2722945"/>
                  <a:gd name="connsiteX639" fmla="*/ 1803997 w 4713748"/>
                  <a:gd name="connsiteY639" fmla="*/ 2534271 h 2722945"/>
                  <a:gd name="connsiteX640" fmla="*/ 1806248 w 4713748"/>
                  <a:gd name="connsiteY640" fmla="*/ 2534271 h 2722945"/>
                  <a:gd name="connsiteX641" fmla="*/ 1730690 w 4713748"/>
                  <a:gd name="connsiteY641" fmla="*/ 2533259 h 2722945"/>
                  <a:gd name="connsiteX642" fmla="*/ 1735514 w 4713748"/>
                  <a:gd name="connsiteY642" fmla="*/ 2534461 h 2722945"/>
                  <a:gd name="connsiteX643" fmla="*/ 1730952 w 4713748"/>
                  <a:gd name="connsiteY643" fmla="*/ 2533386 h 2722945"/>
                  <a:gd name="connsiteX644" fmla="*/ 1727018 w 4713748"/>
                  <a:gd name="connsiteY644" fmla="*/ 2532459 h 2722945"/>
                  <a:gd name="connsiteX645" fmla="*/ 1730952 w 4713748"/>
                  <a:gd name="connsiteY645" fmla="*/ 2533386 h 2722945"/>
                  <a:gd name="connsiteX646" fmla="*/ 1733162 w 4713748"/>
                  <a:gd name="connsiteY646" fmla="*/ 2534461 h 2722945"/>
                  <a:gd name="connsiteX647" fmla="*/ 1731035 w 4713748"/>
                  <a:gd name="connsiteY647" fmla="*/ 2534461 h 2722945"/>
                  <a:gd name="connsiteX648" fmla="*/ 1797242 w 4713748"/>
                  <a:gd name="connsiteY648" fmla="*/ 2532113 h 2722945"/>
                  <a:gd name="connsiteX649" fmla="*/ 1799493 w 4713748"/>
                  <a:gd name="connsiteY649" fmla="*/ 2532832 h 2722945"/>
                  <a:gd name="connsiteX650" fmla="*/ 1799493 w 4713748"/>
                  <a:gd name="connsiteY650" fmla="*/ 2533552 h 2722945"/>
                  <a:gd name="connsiteX651" fmla="*/ 1767150 w 4713748"/>
                  <a:gd name="connsiteY651" fmla="*/ 2531949 h 2722945"/>
                  <a:gd name="connsiteX652" fmla="*/ 1766869 w 4713748"/>
                  <a:gd name="connsiteY652" fmla="*/ 2532229 h 2722945"/>
                  <a:gd name="connsiteX653" fmla="*/ 1766362 w 4713748"/>
                  <a:gd name="connsiteY653" fmla="*/ 2532558 h 2722945"/>
                  <a:gd name="connsiteX654" fmla="*/ 1766717 w 4713748"/>
                  <a:gd name="connsiteY654" fmla="*/ 2534334 h 2722945"/>
                  <a:gd name="connsiteX655" fmla="*/ 1768484 w 4713748"/>
                  <a:gd name="connsiteY655" fmla="*/ 2536322 h 2722945"/>
                  <a:gd name="connsiteX656" fmla="*/ 1769357 w 4713748"/>
                  <a:gd name="connsiteY656" fmla="*/ 2539183 h 2722945"/>
                  <a:gd name="connsiteX657" fmla="*/ 1768926 w 4713748"/>
                  <a:gd name="connsiteY657" fmla="*/ 2538752 h 2722945"/>
                  <a:gd name="connsiteX658" fmla="*/ 1769391 w 4713748"/>
                  <a:gd name="connsiteY658" fmla="*/ 2539295 h 2722945"/>
                  <a:gd name="connsiteX659" fmla="*/ 1769479 w 4713748"/>
                  <a:gd name="connsiteY659" fmla="*/ 2539581 h 2722945"/>
                  <a:gd name="connsiteX660" fmla="*/ 1770474 w 4713748"/>
                  <a:gd name="connsiteY660" fmla="*/ 2540557 h 2722945"/>
                  <a:gd name="connsiteX661" fmla="*/ 1777312 w 4713748"/>
                  <a:gd name="connsiteY661" fmla="*/ 2548536 h 2722945"/>
                  <a:gd name="connsiteX662" fmla="*/ 1778310 w 4713748"/>
                  <a:gd name="connsiteY662" fmla="*/ 2548248 h 2722945"/>
                  <a:gd name="connsiteX663" fmla="*/ 1770474 w 4713748"/>
                  <a:gd name="connsiteY663" fmla="*/ 2540557 h 2722945"/>
                  <a:gd name="connsiteX664" fmla="*/ 1769391 w 4713748"/>
                  <a:gd name="connsiteY664" fmla="*/ 2539295 h 2722945"/>
                  <a:gd name="connsiteX665" fmla="*/ 1769357 w 4713748"/>
                  <a:gd name="connsiteY665" fmla="*/ 2539183 h 2722945"/>
                  <a:gd name="connsiteX666" fmla="*/ 1775554 w 4713748"/>
                  <a:gd name="connsiteY666" fmla="*/ 2545380 h 2722945"/>
                  <a:gd name="connsiteX667" fmla="*/ 1778397 w 4713748"/>
                  <a:gd name="connsiteY667" fmla="*/ 2548223 h 2722945"/>
                  <a:gd name="connsiteX668" fmla="*/ 1778927 w 4713748"/>
                  <a:gd name="connsiteY668" fmla="*/ 2548070 h 2722945"/>
                  <a:gd name="connsiteX669" fmla="*/ 1768484 w 4713748"/>
                  <a:gd name="connsiteY669" fmla="*/ 2536322 h 2722945"/>
                  <a:gd name="connsiteX670" fmla="*/ 1718591 w 4713748"/>
                  <a:gd name="connsiteY670" fmla="*/ 2530244 h 2722945"/>
                  <a:gd name="connsiteX671" fmla="*/ 1725436 w 4713748"/>
                  <a:gd name="connsiteY671" fmla="*/ 2531950 h 2722945"/>
                  <a:gd name="connsiteX672" fmla="*/ 1726555 w 4713748"/>
                  <a:gd name="connsiteY672" fmla="*/ 2532229 h 2722945"/>
                  <a:gd name="connsiteX673" fmla="*/ 1727018 w 4713748"/>
                  <a:gd name="connsiteY673" fmla="*/ 2532459 h 2722945"/>
                  <a:gd name="connsiteX674" fmla="*/ 1720116 w 4713748"/>
                  <a:gd name="connsiteY674" fmla="*/ 2530833 h 2722945"/>
                  <a:gd name="connsiteX675" fmla="*/ 1749486 w 4713748"/>
                  <a:gd name="connsiteY675" fmla="*/ 2528070 h 2722945"/>
                  <a:gd name="connsiteX676" fmla="*/ 1750975 w 4713748"/>
                  <a:gd name="connsiteY676" fmla="*/ 2529555 h 2722945"/>
                  <a:gd name="connsiteX677" fmla="*/ 1753209 w 4713748"/>
                  <a:gd name="connsiteY677" fmla="*/ 2534012 h 2722945"/>
                  <a:gd name="connsiteX678" fmla="*/ 1753209 w 4713748"/>
                  <a:gd name="connsiteY678" fmla="*/ 2534569 h 2722945"/>
                  <a:gd name="connsiteX679" fmla="*/ 1819517 w 4713748"/>
                  <a:gd name="connsiteY679" fmla="*/ 2525389 h 2722945"/>
                  <a:gd name="connsiteX680" fmla="*/ 1824281 w 4713748"/>
                  <a:gd name="connsiteY680" fmla="*/ 2529673 h 2722945"/>
                  <a:gd name="connsiteX681" fmla="*/ 1819743 w 4713748"/>
                  <a:gd name="connsiteY681" fmla="*/ 2525696 h 2722945"/>
                  <a:gd name="connsiteX682" fmla="*/ 1818498 w 4713748"/>
                  <a:gd name="connsiteY682" fmla="*/ 2523973 h 2722945"/>
                  <a:gd name="connsiteX683" fmla="*/ 1819802 w 4713748"/>
                  <a:gd name="connsiteY683" fmla="*/ 2525258 h 2722945"/>
                  <a:gd name="connsiteX684" fmla="*/ 1822042 w 4713748"/>
                  <a:gd name="connsiteY684" fmla="*/ 2527465 h 2722945"/>
                  <a:gd name="connsiteX685" fmla="*/ 1818423 w 4713748"/>
                  <a:gd name="connsiteY685" fmla="*/ 2523899 h 2722945"/>
                  <a:gd name="connsiteX686" fmla="*/ 1818498 w 4713748"/>
                  <a:gd name="connsiteY686" fmla="*/ 2523973 h 2722945"/>
                  <a:gd name="connsiteX687" fmla="*/ 1818424 w 4713748"/>
                  <a:gd name="connsiteY687" fmla="*/ 2523899 h 2722945"/>
                  <a:gd name="connsiteX688" fmla="*/ 1430453 w 4713748"/>
                  <a:gd name="connsiteY688" fmla="*/ 2523735 h 2722945"/>
                  <a:gd name="connsiteX689" fmla="*/ 1428872 w 4713748"/>
                  <a:gd name="connsiteY689" fmla="*/ 2530361 h 2722945"/>
                  <a:gd name="connsiteX690" fmla="*/ 1428856 w 4713748"/>
                  <a:gd name="connsiteY690" fmla="*/ 2528483 h 2722945"/>
                  <a:gd name="connsiteX691" fmla="*/ 1867804 w 4713748"/>
                  <a:gd name="connsiteY691" fmla="*/ 2523489 h 2722945"/>
                  <a:gd name="connsiteX692" fmla="*/ 1876498 w 4713748"/>
                  <a:gd name="connsiteY692" fmla="*/ 2525075 h 2722945"/>
                  <a:gd name="connsiteX693" fmla="*/ 1883969 w 4713748"/>
                  <a:gd name="connsiteY693" fmla="*/ 2526741 h 2722945"/>
                  <a:gd name="connsiteX694" fmla="*/ 1886459 w 4713748"/>
                  <a:gd name="connsiteY694" fmla="*/ 2527296 h 2722945"/>
                  <a:gd name="connsiteX695" fmla="*/ 1879376 w 4713748"/>
                  <a:gd name="connsiteY695" fmla="*/ 2527296 h 2722945"/>
                  <a:gd name="connsiteX696" fmla="*/ 1869701 w 4713748"/>
                  <a:gd name="connsiteY696" fmla="*/ 2524441 h 2722945"/>
                  <a:gd name="connsiteX697" fmla="*/ 1764507 w 4713748"/>
                  <a:gd name="connsiteY697" fmla="*/ 2523287 h 2722945"/>
                  <a:gd name="connsiteX698" fmla="*/ 1766102 w 4713748"/>
                  <a:gd name="connsiteY698" fmla="*/ 2531261 h 2722945"/>
                  <a:gd name="connsiteX699" fmla="*/ 1766845 w 4713748"/>
                  <a:gd name="connsiteY699" fmla="*/ 2530949 h 2722945"/>
                  <a:gd name="connsiteX700" fmla="*/ 1800983 w 4713748"/>
                  <a:gd name="connsiteY700" fmla="*/ 2510129 h 2722945"/>
                  <a:gd name="connsiteX701" fmla="*/ 1806141 w 4713748"/>
                  <a:gd name="connsiteY701" fmla="*/ 2513779 h 2722945"/>
                  <a:gd name="connsiteX702" fmla="*/ 1819743 w 4713748"/>
                  <a:gd name="connsiteY702" fmla="*/ 2525696 h 2722945"/>
                  <a:gd name="connsiteX703" fmla="*/ 1824281 w 4713748"/>
                  <a:gd name="connsiteY703" fmla="*/ 2531880 h 2722945"/>
                  <a:gd name="connsiteX704" fmla="*/ 1826521 w 4713748"/>
                  <a:gd name="connsiteY704" fmla="*/ 2538503 h 2722945"/>
                  <a:gd name="connsiteX705" fmla="*/ 1826591 w 4713748"/>
                  <a:gd name="connsiteY705" fmla="*/ 2538661 h 2722945"/>
                  <a:gd name="connsiteX706" fmla="*/ 1826695 w 4713748"/>
                  <a:gd name="connsiteY706" fmla="*/ 2538761 h 2722945"/>
                  <a:gd name="connsiteX707" fmla="*/ 1826521 w 4713748"/>
                  <a:gd name="connsiteY707" fmla="*/ 2538503 h 2722945"/>
                  <a:gd name="connsiteX708" fmla="*/ 1824281 w 4713748"/>
                  <a:gd name="connsiteY708" fmla="*/ 2531880 h 2722945"/>
                  <a:gd name="connsiteX709" fmla="*/ 1824281 w 4713748"/>
                  <a:gd name="connsiteY709" fmla="*/ 2529673 h 2722945"/>
                  <a:gd name="connsiteX710" fmla="*/ 1826521 w 4713748"/>
                  <a:gd name="connsiteY710" fmla="*/ 2534088 h 2722945"/>
                  <a:gd name="connsiteX711" fmla="*/ 1828765 w 4713748"/>
                  <a:gd name="connsiteY711" fmla="*/ 2539618 h 2722945"/>
                  <a:gd name="connsiteX712" fmla="*/ 1829222 w 4713748"/>
                  <a:gd name="connsiteY712" fmla="*/ 2540745 h 2722945"/>
                  <a:gd name="connsiteX713" fmla="*/ 1831017 w 4713748"/>
                  <a:gd name="connsiteY713" fmla="*/ 2540745 h 2722945"/>
                  <a:gd name="connsiteX714" fmla="*/ 1833269 w 4713748"/>
                  <a:gd name="connsiteY714" fmla="*/ 2542903 h 2722945"/>
                  <a:gd name="connsiteX715" fmla="*/ 1831017 w 4713748"/>
                  <a:gd name="connsiteY715" fmla="*/ 2542903 h 2722945"/>
                  <a:gd name="connsiteX716" fmla="*/ 1831017 w 4713748"/>
                  <a:gd name="connsiteY716" fmla="*/ 2545060 h 2722945"/>
                  <a:gd name="connsiteX717" fmla="*/ 1831017 w 4713748"/>
                  <a:gd name="connsiteY717" fmla="*/ 2547218 h 2722945"/>
                  <a:gd name="connsiteX718" fmla="*/ 1830499 w 4713748"/>
                  <a:gd name="connsiteY718" fmla="*/ 2547466 h 2722945"/>
                  <a:gd name="connsiteX719" fmla="*/ 1832400 w 4713748"/>
                  <a:gd name="connsiteY719" fmla="*/ 2551748 h 2722945"/>
                  <a:gd name="connsiteX720" fmla="*/ 1833070 w 4713748"/>
                  <a:gd name="connsiteY720" fmla="*/ 2562315 h 2722945"/>
                  <a:gd name="connsiteX721" fmla="*/ 1828124 w 4713748"/>
                  <a:gd name="connsiteY721" fmla="*/ 2548605 h 2722945"/>
                  <a:gd name="connsiteX722" fmla="*/ 1826514 w 4713748"/>
                  <a:gd name="connsiteY722" fmla="*/ 2549376 h 2722945"/>
                  <a:gd name="connsiteX723" fmla="*/ 1824262 w 4713748"/>
                  <a:gd name="connsiteY723" fmla="*/ 2549376 h 2722945"/>
                  <a:gd name="connsiteX724" fmla="*/ 1822010 w 4713748"/>
                  <a:gd name="connsiteY724" fmla="*/ 2549376 h 2722945"/>
                  <a:gd name="connsiteX725" fmla="*/ 1824262 w 4713748"/>
                  <a:gd name="connsiteY725" fmla="*/ 2547218 h 2722945"/>
                  <a:gd name="connsiteX726" fmla="*/ 1822010 w 4713748"/>
                  <a:gd name="connsiteY726" fmla="*/ 2547218 h 2722945"/>
                  <a:gd name="connsiteX727" fmla="*/ 1822010 w 4713748"/>
                  <a:gd name="connsiteY727" fmla="*/ 2542903 h 2722945"/>
                  <a:gd name="connsiteX728" fmla="*/ 1819759 w 4713748"/>
                  <a:gd name="connsiteY728" fmla="*/ 2540745 h 2722945"/>
                  <a:gd name="connsiteX729" fmla="*/ 1817507 w 4713748"/>
                  <a:gd name="connsiteY729" fmla="*/ 2538587 h 2722945"/>
                  <a:gd name="connsiteX730" fmla="*/ 1815255 w 4713748"/>
                  <a:gd name="connsiteY730" fmla="*/ 2538587 h 2722945"/>
                  <a:gd name="connsiteX731" fmla="*/ 1813003 w 4713748"/>
                  <a:gd name="connsiteY731" fmla="*/ 2538587 h 2722945"/>
                  <a:gd name="connsiteX732" fmla="*/ 1810752 w 4713748"/>
                  <a:gd name="connsiteY732" fmla="*/ 2538587 h 2722945"/>
                  <a:gd name="connsiteX733" fmla="*/ 1810752 w 4713748"/>
                  <a:gd name="connsiteY733" fmla="*/ 2536429 h 2722945"/>
                  <a:gd name="connsiteX734" fmla="*/ 1808500 w 4713748"/>
                  <a:gd name="connsiteY734" fmla="*/ 2536429 h 2722945"/>
                  <a:gd name="connsiteX735" fmla="*/ 1806248 w 4713748"/>
                  <a:gd name="connsiteY735" fmla="*/ 2536429 h 2722945"/>
                  <a:gd name="connsiteX736" fmla="*/ 1803997 w 4713748"/>
                  <a:gd name="connsiteY736" fmla="*/ 2536429 h 2722945"/>
                  <a:gd name="connsiteX737" fmla="*/ 1801629 w 4713748"/>
                  <a:gd name="connsiteY737" fmla="*/ 2534916 h 2722945"/>
                  <a:gd name="connsiteX738" fmla="*/ 1798107 w 4713748"/>
                  <a:gd name="connsiteY738" fmla="*/ 2542141 h 2722945"/>
                  <a:gd name="connsiteX739" fmla="*/ 1800977 w 4713748"/>
                  <a:gd name="connsiteY739" fmla="*/ 2534499 h 2722945"/>
                  <a:gd name="connsiteX740" fmla="*/ 1800619 w 4713748"/>
                  <a:gd name="connsiteY740" fmla="*/ 2534271 h 2722945"/>
                  <a:gd name="connsiteX741" fmla="*/ 1801062 w 4713748"/>
                  <a:gd name="connsiteY741" fmla="*/ 2534271 h 2722945"/>
                  <a:gd name="connsiteX742" fmla="*/ 1801377 w 4713748"/>
                  <a:gd name="connsiteY742" fmla="*/ 2533434 h 2722945"/>
                  <a:gd name="connsiteX743" fmla="*/ 1799493 w 4713748"/>
                  <a:gd name="connsiteY743" fmla="*/ 2532832 h 2722945"/>
                  <a:gd name="connsiteX744" fmla="*/ 1799493 w 4713748"/>
                  <a:gd name="connsiteY744" fmla="*/ 2532653 h 2722945"/>
                  <a:gd name="connsiteX745" fmla="*/ 1801491 w 4713748"/>
                  <a:gd name="connsiteY745" fmla="*/ 2533131 h 2722945"/>
                  <a:gd name="connsiteX746" fmla="*/ 1801510 w 4713748"/>
                  <a:gd name="connsiteY746" fmla="*/ 2533079 h 2722945"/>
                  <a:gd name="connsiteX747" fmla="*/ 1799493 w 4713748"/>
                  <a:gd name="connsiteY747" fmla="*/ 2532113 h 2722945"/>
                  <a:gd name="connsiteX748" fmla="*/ 1799493 w 4713748"/>
                  <a:gd name="connsiteY748" fmla="*/ 2532653 h 2722945"/>
                  <a:gd name="connsiteX749" fmla="*/ 1797242 w 4713748"/>
                  <a:gd name="connsiteY749" fmla="*/ 2532113 h 2722945"/>
                  <a:gd name="connsiteX750" fmla="*/ 1794990 w 4713748"/>
                  <a:gd name="connsiteY750" fmla="*/ 2529955 h 2722945"/>
                  <a:gd name="connsiteX751" fmla="*/ 1788235 w 4713748"/>
                  <a:gd name="connsiteY751" fmla="*/ 2527797 h 2722945"/>
                  <a:gd name="connsiteX752" fmla="*/ 1802925 w 4713748"/>
                  <a:gd name="connsiteY752" fmla="*/ 2530926 h 2722945"/>
                  <a:gd name="connsiteX753" fmla="*/ 1804185 w 4713748"/>
                  <a:gd name="connsiteY753" fmla="*/ 2529673 h 2722945"/>
                  <a:gd name="connsiteX754" fmla="*/ 1803513 w 4713748"/>
                  <a:gd name="connsiteY754" fmla="*/ 2531051 h 2722945"/>
                  <a:gd name="connsiteX755" fmla="*/ 1808500 w 4713748"/>
                  <a:gd name="connsiteY755" fmla="*/ 2532113 h 2722945"/>
                  <a:gd name="connsiteX756" fmla="*/ 1819759 w 4713748"/>
                  <a:gd name="connsiteY756" fmla="*/ 2536429 h 2722945"/>
                  <a:gd name="connsiteX757" fmla="*/ 1822010 w 4713748"/>
                  <a:gd name="connsiteY757" fmla="*/ 2536429 h 2722945"/>
                  <a:gd name="connsiteX758" fmla="*/ 1824262 w 4713748"/>
                  <a:gd name="connsiteY758" fmla="*/ 2538587 h 2722945"/>
                  <a:gd name="connsiteX759" fmla="*/ 1824511 w 4713748"/>
                  <a:gd name="connsiteY759" fmla="*/ 2538587 h 2722945"/>
                  <a:gd name="connsiteX760" fmla="*/ 1824281 w 4713748"/>
                  <a:gd name="connsiteY760" fmla="*/ 2537951 h 2722945"/>
                  <a:gd name="connsiteX761" fmla="*/ 1782182 w 4713748"/>
                  <a:gd name="connsiteY761" fmla="*/ 2509790 h 2722945"/>
                  <a:gd name="connsiteX762" fmla="*/ 1782182 w 4713748"/>
                  <a:gd name="connsiteY762" fmla="*/ 2514450 h 2722945"/>
                  <a:gd name="connsiteX763" fmla="*/ 1781494 w 4713748"/>
                  <a:gd name="connsiteY763" fmla="*/ 2514794 h 2722945"/>
                  <a:gd name="connsiteX764" fmla="*/ 1781785 w 4713748"/>
                  <a:gd name="connsiteY764" fmla="*/ 2516538 h 2722945"/>
                  <a:gd name="connsiteX765" fmla="*/ 1781029 w 4713748"/>
                  <a:gd name="connsiteY765" fmla="*/ 2515027 h 2722945"/>
                  <a:gd name="connsiteX766" fmla="*/ 1777764 w 4713748"/>
                  <a:gd name="connsiteY766" fmla="*/ 2516659 h 2722945"/>
                  <a:gd name="connsiteX767" fmla="*/ 1773345 w 4713748"/>
                  <a:gd name="connsiteY767" fmla="*/ 2516659 h 2722945"/>
                  <a:gd name="connsiteX768" fmla="*/ 1768926 w 4713748"/>
                  <a:gd name="connsiteY768" fmla="*/ 2518869 h 2722945"/>
                  <a:gd name="connsiteX769" fmla="*/ 1768926 w 4713748"/>
                  <a:gd name="connsiteY769" fmla="*/ 2521078 h 2722945"/>
                  <a:gd name="connsiteX770" fmla="*/ 1766717 w 4713748"/>
                  <a:gd name="connsiteY770" fmla="*/ 2523287 h 2722945"/>
                  <a:gd name="connsiteX771" fmla="*/ 1768926 w 4713748"/>
                  <a:gd name="connsiteY771" fmla="*/ 2529915 h 2722945"/>
                  <a:gd name="connsiteX772" fmla="*/ 1768992 w 4713748"/>
                  <a:gd name="connsiteY772" fmla="*/ 2530045 h 2722945"/>
                  <a:gd name="connsiteX773" fmla="*/ 1769108 w 4713748"/>
                  <a:gd name="connsiteY773" fmla="*/ 2529996 h 2722945"/>
                  <a:gd name="connsiteX774" fmla="*/ 1769015 w 4713748"/>
                  <a:gd name="connsiteY774" fmla="*/ 2530089 h 2722945"/>
                  <a:gd name="connsiteX775" fmla="*/ 1776107 w 4713748"/>
                  <a:gd name="connsiteY775" fmla="*/ 2544000 h 2722945"/>
                  <a:gd name="connsiteX776" fmla="*/ 1779423 w 4713748"/>
                  <a:gd name="connsiteY776" fmla="*/ 2547927 h 2722945"/>
                  <a:gd name="connsiteX777" fmla="*/ 1781668 w 4713748"/>
                  <a:gd name="connsiteY777" fmla="*/ 2547279 h 2722945"/>
                  <a:gd name="connsiteX778" fmla="*/ 1780156 w 4713748"/>
                  <a:gd name="connsiteY778" fmla="*/ 2548794 h 2722945"/>
                  <a:gd name="connsiteX779" fmla="*/ 1782661 w 4713748"/>
                  <a:gd name="connsiteY779" fmla="*/ 2551761 h 2722945"/>
                  <a:gd name="connsiteX780" fmla="*/ 1784286 w 4713748"/>
                  <a:gd name="connsiteY780" fmla="*/ 2547499 h 2722945"/>
                  <a:gd name="connsiteX781" fmla="*/ 1784286 w 4713748"/>
                  <a:gd name="connsiteY781" fmla="*/ 2551945 h 2722945"/>
                  <a:gd name="connsiteX782" fmla="*/ 1783787 w 4713748"/>
                  <a:gd name="connsiteY782" fmla="*/ 2553094 h 2722945"/>
                  <a:gd name="connsiteX783" fmla="*/ 1784736 w 4713748"/>
                  <a:gd name="connsiteY783" fmla="*/ 2554218 h 2722945"/>
                  <a:gd name="connsiteX784" fmla="*/ 1784392 w 4713748"/>
                  <a:gd name="connsiteY784" fmla="*/ 2554218 h 2722945"/>
                  <a:gd name="connsiteX785" fmla="*/ 1783657 w 4713748"/>
                  <a:gd name="connsiteY785" fmla="*/ 2553392 h 2722945"/>
                  <a:gd name="connsiteX786" fmla="*/ 1783625 w 4713748"/>
                  <a:gd name="connsiteY786" fmla="*/ 2553465 h 2722945"/>
                  <a:gd name="connsiteX787" fmla="*/ 1784392 w 4713748"/>
                  <a:gd name="connsiteY787" fmla="*/ 2554218 h 2722945"/>
                  <a:gd name="connsiteX788" fmla="*/ 1788810 w 4713748"/>
                  <a:gd name="connsiteY788" fmla="*/ 2558636 h 2722945"/>
                  <a:gd name="connsiteX789" fmla="*/ 1790210 w 4713748"/>
                  <a:gd name="connsiteY789" fmla="*/ 2559686 h 2722945"/>
                  <a:gd name="connsiteX790" fmla="*/ 1790815 w 4713748"/>
                  <a:gd name="connsiteY790" fmla="*/ 2558483 h 2722945"/>
                  <a:gd name="connsiteX791" fmla="*/ 1790303 w 4713748"/>
                  <a:gd name="connsiteY791" fmla="*/ 2559756 h 2722945"/>
                  <a:gd name="connsiteX792" fmla="*/ 1790380 w 4713748"/>
                  <a:gd name="connsiteY792" fmla="*/ 2559814 h 2722945"/>
                  <a:gd name="connsiteX793" fmla="*/ 1792614 w 4713748"/>
                  <a:gd name="connsiteY793" fmla="*/ 2554400 h 2722945"/>
                  <a:gd name="connsiteX794" fmla="*/ 1786601 w 4713748"/>
                  <a:gd name="connsiteY794" fmla="*/ 2545380 h 2722945"/>
                  <a:gd name="connsiteX795" fmla="*/ 1782182 w 4713748"/>
                  <a:gd name="connsiteY795" fmla="*/ 2532124 h 2722945"/>
                  <a:gd name="connsiteX796" fmla="*/ 1782182 w 4713748"/>
                  <a:gd name="connsiteY796" fmla="*/ 2525496 h 2722945"/>
                  <a:gd name="connsiteX797" fmla="*/ 1782182 w 4713748"/>
                  <a:gd name="connsiteY797" fmla="*/ 2514450 h 2722945"/>
                  <a:gd name="connsiteX798" fmla="*/ 1784392 w 4713748"/>
                  <a:gd name="connsiteY798" fmla="*/ 2514450 h 2722945"/>
                  <a:gd name="connsiteX799" fmla="*/ 1782182 w 4713748"/>
                  <a:gd name="connsiteY799" fmla="*/ 2509790 h 2722945"/>
                  <a:gd name="connsiteX800" fmla="*/ 1798863 w 4713748"/>
                  <a:gd name="connsiteY800" fmla="*/ 2507597 h 2722945"/>
                  <a:gd name="connsiteX801" fmla="*/ 1799646 w 4713748"/>
                  <a:gd name="connsiteY801" fmla="*/ 2507597 h 2722945"/>
                  <a:gd name="connsiteX802" fmla="*/ 1801885 w 4713748"/>
                  <a:gd name="connsiteY802" fmla="*/ 2507597 h 2722945"/>
                  <a:gd name="connsiteX803" fmla="*/ 1814763 w 4713748"/>
                  <a:gd name="connsiteY803" fmla="*/ 2518911 h 2722945"/>
                  <a:gd name="connsiteX804" fmla="*/ 1818423 w 4713748"/>
                  <a:gd name="connsiteY804" fmla="*/ 2523899 h 2722945"/>
                  <a:gd name="connsiteX805" fmla="*/ 1808604 w 4713748"/>
                  <a:gd name="connsiteY805" fmla="*/ 2514220 h 2722945"/>
                  <a:gd name="connsiteX806" fmla="*/ 1815323 w 4713748"/>
                  <a:gd name="connsiteY806" fmla="*/ 2520843 h 2722945"/>
                  <a:gd name="connsiteX807" fmla="*/ 1818424 w 4713748"/>
                  <a:gd name="connsiteY807" fmla="*/ 2523899 h 2722945"/>
                  <a:gd name="connsiteX808" fmla="*/ 1819517 w 4713748"/>
                  <a:gd name="connsiteY808" fmla="*/ 2525389 h 2722945"/>
                  <a:gd name="connsiteX809" fmla="*/ 1808324 w 4713748"/>
                  <a:gd name="connsiteY809" fmla="*/ 2515324 h 2722945"/>
                  <a:gd name="connsiteX810" fmla="*/ 1806141 w 4713748"/>
                  <a:gd name="connsiteY810" fmla="*/ 2513779 h 2722945"/>
                  <a:gd name="connsiteX811" fmla="*/ 1804125 w 4713748"/>
                  <a:gd name="connsiteY811" fmla="*/ 2512012 h 2722945"/>
                  <a:gd name="connsiteX812" fmla="*/ 1800646 w 4713748"/>
                  <a:gd name="connsiteY812" fmla="*/ 2509727 h 2722945"/>
                  <a:gd name="connsiteX813" fmla="*/ 1797406 w 4713748"/>
                  <a:gd name="connsiteY813" fmla="*/ 2507597 h 2722945"/>
                  <a:gd name="connsiteX814" fmla="*/ 1798246 w 4713748"/>
                  <a:gd name="connsiteY814" fmla="*/ 2508149 h 2722945"/>
                  <a:gd name="connsiteX815" fmla="*/ 1800646 w 4713748"/>
                  <a:gd name="connsiteY815" fmla="*/ 2509727 h 2722945"/>
                  <a:gd name="connsiteX816" fmla="*/ 1800983 w 4713748"/>
                  <a:gd name="connsiteY816" fmla="*/ 2510129 h 2722945"/>
                  <a:gd name="connsiteX817" fmla="*/ 1782294 w 4713748"/>
                  <a:gd name="connsiteY817" fmla="*/ 2507469 h 2722945"/>
                  <a:gd name="connsiteX818" fmla="*/ 1781160 w 4713748"/>
                  <a:gd name="connsiteY818" fmla="*/ 2508036 h 2722945"/>
                  <a:gd name="connsiteX819" fmla="*/ 1781877 w 4713748"/>
                  <a:gd name="connsiteY819" fmla="*/ 2507886 h 2722945"/>
                  <a:gd name="connsiteX820" fmla="*/ 1788861 w 4713748"/>
                  <a:gd name="connsiteY820" fmla="*/ 2505280 h 2722945"/>
                  <a:gd name="connsiteX821" fmla="*/ 1788861 w 4713748"/>
                  <a:gd name="connsiteY821" fmla="*/ 2507469 h 2722945"/>
                  <a:gd name="connsiteX822" fmla="*/ 1786672 w 4713748"/>
                  <a:gd name="connsiteY822" fmla="*/ 2507469 h 2722945"/>
                  <a:gd name="connsiteX823" fmla="*/ 1786672 w 4713748"/>
                  <a:gd name="connsiteY823" fmla="*/ 2509658 h 2722945"/>
                  <a:gd name="connsiteX824" fmla="*/ 1784483 w 4713748"/>
                  <a:gd name="connsiteY824" fmla="*/ 2507469 h 2722945"/>
                  <a:gd name="connsiteX825" fmla="*/ 1784483 w 4713748"/>
                  <a:gd name="connsiteY825" fmla="*/ 2509658 h 2722945"/>
                  <a:gd name="connsiteX826" fmla="*/ 1782908 w 4713748"/>
                  <a:gd name="connsiteY826" fmla="*/ 2509658 h 2722945"/>
                  <a:gd name="connsiteX827" fmla="*/ 1786877 w 4713748"/>
                  <a:gd name="connsiteY827" fmla="*/ 2519697 h 2722945"/>
                  <a:gd name="connsiteX828" fmla="*/ 1786601 w 4713748"/>
                  <a:gd name="connsiteY828" fmla="*/ 2529915 h 2722945"/>
                  <a:gd name="connsiteX829" fmla="*/ 1788810 w 4713748"/>
                  <a:gd name="connsiteY829" fmla="*/ 2534334 h 2722945"/>
                  <a:gd name="connsiteX830" fmla="*/ 1791020 w 4713748"/>
                  <a:gd name="connsiteY830" fmla="*/ 2538752 h 2722945"/>
                  <a:gd name="connsiteX831" fmla="*/ 1794982 w 4713748"/>
                  <a:gd name="connsiteY831" fmla="*/ 2548659 h 2722945"/>
                  <a:gd name="connsiteX832" fmla="*/ 1795272 w 4713748"/>
                  <a:gd name="connsiteY832" fmla="*/ 2547956 h 2722945"/>
                  <a:gd name="connsiteX833" fmla="*/ 1798107 w 4713748"/>
                  <a:gd name="connsiteY833" fmla="*/ 2542141 h 2722945"/>
                  <a:gd name="connsiteX834" fmla="*/ 1796560 w 4713748"/>
                  <a:gd name="connsiteY834" fmla="*/ 2546259 h 2722945"/>
                  <a:gd name="connsiteX835" fmla="*/ 1795310 w 4713748"/>
                  <a:gd name="connsiteY835" fmla="*/ 2549480 h 2722945"/>
                  <a:gd name="connsiteX836" fmla="*/ 1795438 w 4713748"/>
                  <a:gd name="connsiteY836" fmla="*/ 2549799 h 2722945"/>
                  <a:gd name="connsiteX837" fmla="*/ 1799857 w 4713748"/>
                  <a:gd name="connsiteY837" fmla="*/ 2552008 h 2722945"/>
                  <a:gd name="connsiteX838" fmla="*/ 1806485 w 4713748"/>
                  <a:gd name="connsiteY838" fmla="*/ 2556427 h 2722945"/>
                  <a:gd name="connsiteX839" fmla="*/ 1806485 w 4713748"/>
                  <a:gd name="connsiteY839" fmla="*/ 2554218 h 2722945"/>
                  <a:gd name="connsiteX840" fmla="*/ 1808695 w 4713748"/>
                  <a:gd name="connsiteY840" fmla="*/ 2554218 h 2722945"/>
                  <a:gd name="connsiteX841" fmla="*/ 1810870 w 4713748"/>
                  <a:gd name="connsiteY841" fmla="*/ 2554218 h 2722945"/>
                  <a:gd name="connsiteX842" fmla="*/ 1810870 w 4713748"/>
                  <a:gd name="connsiteY842" fmla="*/ 2551834 h 2722945"/>
                  <a:gd name="connsiteX843" fmla="*/ 1817554 w 4713748"/>
                  <a:gd name="connsiteY843" fmla="*/ 2551834 h 2722945"/>
                  <a:gd name="connsiteX844" fmla="*/ 1817554 w 4713748"/>
                  <a:gd name="connsiteY844" fmla="*/ 2552888 h 2722945"/>
                  <a:gd name="connsiteX845" fmla="*/ 1821951 w 4713748"/>
                  <a:gd name="connsiteY845" fmla="*/ 2552008 h 2722945"/>
                  <a:gd name="connsiteX846" fmla="*/ 1824160 w 4713748"/>
                  <a:gd name="connsiteY846" fmla="*/ 2552008 h 2722945"/>
                  <a:gd name="connsiteX847" fmla="*/ 1824160 w 4713748"/>
                  <a:gd name="connsiteY847" fmla="*/ 2554218 h 2722945"/>
                  <a:gd name="connsiteX848" fmla="*/ 1828579 w 4713748"/>
                  <a:gd name="connsiteY848" fmla="*/ 2552008 h 2722945"/>
                  <a:gd name="connsiteX849" fmla="*/ 1828579 w 4713748"/>
                  <a:gd name="connsiteY849" fmla="*/ 2556427 h 2722945"/>
                  <a:gd name="connsiteX850" fmla="*/ 1828579 w 4713748"/>
                  <a:gd name="connsiteY850" fmla="*/ 2558636 h 2722945"/>
                  <a:gd name="connsiteX851" fmla="*/ 1828579 w 4713748"/>
                  <a:gd name="connsiteY851" fmla="*/ 2558732 h 2722945"/>
                  <a:gd name="connsiteX852" fmla="*/ 1830669 w 4713748"/>
                  <a:gd name="connsiteY852" fmla="*/ 2560836 h 2722945"/>
                  <a:gd name="connsiteX853" fmla="*/ 1831222 w 4713748"/>
                  <a:gd name="connsiteY853" fmla="*/ 2561948 h 2722945"/>
                  <a:gd name="connsiteX854" fmla="*/ 1834966 w 4713748"/>
                  <a:gd name="connsiteY854" fmla="*/ 2569484 h 2722945"/>
                  <a:gd name="connsiteX855" fmla="*/ 1835555 w 4713748"/>
                  <a:gd name="connsiteY855" fmla="*/ 2569484 h 2722945"/>
                  <a:gd name="connsiteX856" fmla="*/ 1837768 w 4713748"/>
                  <a:gd name="connsiteY856" fmla="*/ 2569484 h 2722945"/>
                  <a:gd name="connsiteX857" fmla="*/ 1842194 w 4713748"/>
                  <a:gd name="connsiteY857" fmla="*/ 2569484 h 2722945"/>
                  <a:gd name="connsiteX858" fmla="*/ 1844408 w 4713748"/>
                  <a:gd name="connsiteY858" fmla="*/ 2571705 h 2722945"/>
                  <a:gd name="connsiteX859" fmla="*/ 1846621 w 4713748"/>
                  <a:gd name="connsiteY859" fmla="*/ 2571705 h 2722945"/>
                  <a:gd name="connsiteX860" fmla="*/ 1846621 w 4713748"/>
                  <a:gd name="connsiteY860" fmla="*/ 2573925 h 2722945"/>
                  <a:gd name="connsiteX861" fmla="*/ 1848834 w 4713748"/>
                  <a:gd name="connsiteY861" fmla="*/ 2573925 h 2722945"/>
                  <a:gd name="connsiteX862" fmla="*/ 1851047 w 4713748"/>
                  <a:gd name="connsiteY862" fmla="*/ 2573925 h 2722945"/>
                  <a:gd name="connsiteX863" fmla="*/ 1862113 w 4713748"/>
                  <a:gd name="connsiteY863" fmla="*/ 2576146 h 2722945"/>
                  <a:gd name="connsiteX864" fmla="*/ 1875393 w 4713748"/>
                  <a:gd name="connsiteY864" fmla="*/ 2571705 h 2722945"/>
                  <a:gd name="connsiteX865" fmla="*/ 1884246 w 4713748"/>
                  <a:gd name="connsiteY865" fmla="*/ 2567264 h 2722945"/>
                  <a:gd name="connsiteX866" fmla="*/ 1888672 w 4713748"/>
                  <a:gd name="connsiteY866" fmla="*/ 2562823 h 2722945"/>
                  <a:gd name="connsiteX867" fmla="*/ 1893099 w 4713748"/>
                  <a:gd name="connsiteY867" fmla="*/ 2556162 h 2722945"/>
                  <a:gd name="connsiteX868" fmla="*/ 1895312 w 4713748"/>
                  <a:gd name="connsiteY868" fmla="*/ 2549500 h 2722945"/>
                  <a:gd name="connsiteX869" fmla="*/ 1897525 w 4713748"/>
                  <a:gd name="connsiteY869" fmla="*/ 2547280 h 2722945"/>
                  <a:gd name="connsiteX870" fmla="*/ 1897525 w 4713748"/>
                  <a:gd name="connsiteY870" fmla="*/ 2545059 h 2722945"/>
                  <a:gd name="connsiteX871" fmla="*/ 1901952 w 4713748"/>
                  <a:gd name="connsiteY871" fmla="*/ 2540619 h 2722945"/>
                  <a:gd name="connsiteX872" fmla="*/ 1901952 w 4713748"/>
                  <a:gd name="connsiteY872" fmla="*/ 2533957 h 2722945"/>
                  <a:gd name="connsiteX873" fmla="*/ 1888672 w 4713748"/>
                  <a:gd name="connsiteY873" fmla="*/ 2527296 h 2722945"/>
                  <a:gd name="connsiteX874" fmla="*/ 1876498 w 4713748"/>
                  <a:gd name="connsiteY874" fmla="*/ 2525075 h 2722945"/>
                  <a:gd name="connsiteX875" fmla="*/ 1866540 w 4713748"/>
                  <a:gd name="connsiteY875" fmla="*/ 2522855 h 2722945"/>
                  <a:gd name="connsiteX876" fmla="*/ 1867804 w 4713748"/>
                  <a:gd name="connsiteY876" fmla="*/ 2523489 h 2722945"/>
                  <a:gd name="connsiteX877" fmla="*/ 1864327 w 4713748"/>
                  <a:gd name="connsiteY877" fmla="*/ 2522855 h 2722945"/>
                  <a:gd name="connsiteX878" fmla="*/ 1869701 w 4713748"/>
                  <a:gd name="connsiteY878" fmla="*/ 2524441 h 2722945"/>
                  <a:gd name="connsiteX879" fmla="*/ 1870966 w 4713748"/>
                  <a:gd name="connsiteY879" fmla="*/ 2525076 h 2722945"/>
                  <a:gd name="connsiteX880" fmla="*/ 1877606 w 4713748"/>
                  <a:gd name="connsiteY880" fmla="*/ 2527296 h 2722945"/>
                  <a:gd name="connsiteX881" fmla="*/ 1878713 w 4713748"/>
                  <a:gd name="connsiteY881" fmla="*/ 2527296 h 2722945"/>
                  <a:gd name="connsiteX882" fmla="*/ 1879376 w 4713748"/>
                  <a:gd name="connsiteY882" fmla="*/ 2527296 h 2722945"/>
                  <a:gd name="connsiteX883" fmla="*/ 1901952 w 4713748"/>
                  <a:gd name="connsiteY883" fmla="*/ 2533957 h 2722945"/>
                  <a:gd name="connsiteX884" fmla="*/ 1893099 w 4713748"/>
                  <a:gd name="connsiteY884" fmla="*/ 2531737 h 2722945"/>
                  <a:gd name="connsiteX885" fmla="*/ 1862113 w 4713748"/>
                  <a:gd name="connsiteY885" fmla="*/ 2522855 h 2722945"/>
                  <a:gd name="connsiteX886" fmla="*/ 1859900 w 4713748"/>
                  <a:gd name="connsiteY886" fmla="*/ 2522855 h 2722945"/>
                  <a:gd name="connsiteX887" fmla="*/ 1848834 w 4713748"/>
                  <a:gd name="connsiteY887" fmla="*/ 2520635 h 2722945"/>
                  <a:gd name="connsiteX888" fmla="*/ 1857687 w 4713748"/>
                  <a:gd name="connsiteY888" fmla="*/ 2520635 h 2722945"/>
                  <a:gd name="connsiteX889" fmla="*/ 1845352 w 4713748"/>
                  <a:gd name="connsiteY889" fmla="*/ 2519836 h 2722945"/>
                  <a:gd name="connsiteX890" fmla="*/ 1851157 w 4713748"/>
                  <a:gd name="connsiteY890" fmla="*/ 2527465 h 2722945"/>
                  <a:gd name="connsiteX891" fmla="*/ 1855636 w 4713748"/>
                  <a:gd name="connsiteY891" fmla="*/ 2534088 h 2722945"/>
                  <a:gd name="connsiteX892" fmla="*/ 1857876 w 4713748"/>
                  <a:gd name="connsiteY892" fmla="*/ 2542918 h 2722945"/>
                  <a:gd name="connsiteX893" fmla="*/ 1860115 w 4713748"/>
                  <a:gd name="connsiteY893" fmla="*/ 2542918 h 2722945"/>
                  <a:gd name="connsiteX894" fmla="*/ 1860115 w 4713748"/>
                  <a:gd name="connsiteY894" fmla="*/ 2545126 h 2722945"/>
                  <a:gd name="connsiteX895" fmla="*/ 1860115 w 4713748"/>
                  <a:gd name="connsiteY895" fmla="*/ 2549541 h 2722945"/>
                  <a:gd name="connsiteX896" fmla="*/ 1855636 w 4713748"/>
                  <a:gd name="connsiteY896" fmla="*/ 2562786 h 2722945"/>
                  <a:gd name="connsiteX897" fmla="*/ 1853396 w 4713748"/>
                  <a:gd name="connsiteY897" fmla="*/ 2562786 h 2722945"/>
                  <a:gd name="connsiteX898" fmla="*/ 1853396 w 4713748"/>
                  <a:gd name="connsiteY898" fmla="*/ 2564994 h 2722945"/>
                  <a:gd name="connsiteX899" fmla="*/ 1851157 w 4713748"/>
                  <a:gd name="connsiteY899" fmla="*/ 2562786 h 2722945"/>
                  <a:gd name="connsiteX900" fmla="*/ 1848917 w 4713748"/>
                  <a:gd name="connsiteY900" fmla="*/ 2567201 h 2722945"/>
                  <a:gd name="connsiteX901" fmla="*/ 1846677 w 4713748"/>
                  <a:gd name="connsiteY901" fmla="*/ 2562786 h 2722945"/>
                  <a:gd name="connsiteX902" fmla="*/ 1844438 w 4713748"/>
                  <a:gd name="connsiteY902" fmla="*/ 2562786 h 2722945"/>
                  <a:gd name="connsiteX903" fmla="*/ 1844438 w 4713748"/>
                  <a:gd name="connsiteY903" fmla="*/ 2560579 h 2722945"/>
                  <a:gd name="connsiteX904" fmla="*/ 1846677 w 4713748"/>
                  <a:gd name="connsiteY904" fmla="*/ 2556163 h 2722945"/>
                  <a:gd name="connsiteX905" fmla="*/ 1848917 w 4713748"/>
                  <a:gd name="connsiteY905" fmla="*/ 2551748 h 2722945"/>
                  <a:gd name="connsiteX906" fmla="*/ 1848917 w 4713748"/>
                  <a:gd name="connsiteY906" fmla="*/ 2547333 h 2722945"/>
                  <a:gd name="connsiteX907" fmla="*/ 1848917 w 4713748"/>
                  <a:gd name="connsiteY907" fmla="*/ 2545126 h 2722945"/>
                  <a:gd name="connsiteX908" fmla="*/ 1848917 w 4713748"/>
                  <a:gd name="connsiteY908" fmla="*/ 2536295 h 2722945"/>
                  <a:gd name="connsiteX909" fmla="*/ 1842198 w 4713748"/>
                  <a:gd name="connsiteY909" fmla="*/ 2525258 h 2722945"/>
                  <a:gd name="connsiteX910" fmla="*/ 1837660 w 4713748"/>
                  <a:gd name="connsiteY910" fmla="*/ 2519294 h 2722945"/>
                  <a:gd name="connsiteX911" fmla="*/ 1826702 w 4713748"/>
                  <a:gd name="connsiteY911" fmla="*/ 2518414 h 2722945"/>
                  <a:gd name="connsiteX912" fmla="*/ 1828915 w 4713748"/>
                  <a:gd name="connsiteY912" fmla="*/ 2518414 h 2722945"/>
                  <a:gd name="connsiteX913" fmla="*/ 1837097 w 4713748"/>
                  <a:gd name="connsiteY913" fmla="*/ 2518553 h 2722945"/>
                  <a:gd name="connsiteX914" fmla="*/ 1835479 w 4713748"/>
                  <a:gd name="connsiteY914" fmla="*/ 2516427 h 2722945"/>
                  <a:gd name="connsiteX915" fmla="*/ 1831000 w 4713748"/>
                  <a:gd name="connsiteY915" fmla="*/ 2512012 h 2722945"/>
                  <a:gd name="connsiteX916" fmla="*/ 1822042 w 4713748"/>
                  <a:gd name="connsiteY916" fmla="*/ 2507597 h 2722945"/>
                  <a:gd name="connsiteX917" fmla="*/ 1817562 w 4713748"/>
                  <a:gd name="connsiteY917" fmla="*/ 2507597 h 2722945"/>
                  <a:gd name="connsiteX918" fmla="*/ 1815323 w 4713748"/>
                  <a:gd name="connsiteY918" fmla="*/ 2507597 h 2722945"/>
                  <a:gd name="connsiteX919" fmla="*/ 1813083 w 4713748"/>
                  <a:gd name="connsiteY919" fmla="*/ 2507597 h 2722945"/>
                  <a:gd name="connsiteX920" fmla="*/ 1806364 w 4713748"/>
                  <a:gd name="connsiteY920" fmla="*/ 2505390 h 2722945"/>
                  <a:gd name="connsiteX921" fmla="*/ 1801885 w 4713748"/>
                  <a:gd name="connsiteY921" fmla="*/ 2507597 h 2722945"/>
                  <a:gd name="connsiteX922" fmla="*/ 1797532 w 4713748"/>
                  <a:gd name="connsiteY922" fmla="*/ 2505452 h 2722945"/>
                  <a:gd name="connsiteX923" fmla="*/ 1797358 w 4713748"/>
                  <a:gd name="connsiteY923" fmla="*/ 2505800 h 2722945"/>
                  <a:gd name="connsiteX924" fmla="*/ 1798863 w 4713748"/>
                  <a:gd name="connsiteY924" fmla="*/ 2507597 h 2722945"/>
                  <a:gd name="connsiteX925" fmla="*/ 1797406 w 4713748"/>
                  <a:gd name="connsiteY925" fmla="*/ 2507597 h 2722945"/>
                  <a:gd name="connsiteX926" fmla="*/ 1795539 w 4713748"/>
                  <a:gd name="connsiteY926" fmla="*/ 2509437 h 2722945"/>
                  <a:gd name="connsiteX927" fmla="*/ 1795429 w 4713748"/>
                  <a:gd name="connsiteY927" fmla="*/ 2509658 h 2722945"/>
                  <a:gd name="connsiteX928" fmla="*/ 1795429 w 4713748"/>
                  <a:gd name="connsiteY928" fmla="*/ 2511847 h 2722945"/>
                  <a:gd name="connsiteX929" fmla="*/ 1793239 w 4713748"/>
                  <a:gd name="connsiteY929" fmla="*/ 2511847 h 2722945"/>
                  <a:gd name="connsiteX930" fmla="*/ 1793239 w 4713748"/>
                  <a:gd name="connsiteY930" fmla="*/ 2509658 h 2722945"/>
                  <a:gd name="connsiteX931" fmla="*/ 1791050 w 4713748"/>
                  <a:gd name="connsiteY931" fmla="*/ 2507469 h 2722945"/>
                  <a:gd name="connsiteX932" fmla="*/ 1788861 w 4713748"/>
                  <a:gd name="connsiteY932" fmla="*/ 2505280 h 2722945"/>
                  <a:gd name="connsiteX933" fmla="*/ 1433591 w 4713748"/>
                  <a:gd name="connsiteY933" fmla="*/ 2503476 h 2722945"/>
                  <a:gd name="connsiteX934" fmla="*/ 1425090 w 4713748"/>
                  <a:gd name="connsiteY934" fmla="*/ 2537398 h 2722945"/>
                  <a:gd name="connsiteX935" fmla="*/ 1425010 w 4713748"/>
                  <a:gd name="connsiteY935" fmla="*/ 2536721 h 2722945"/>
                  <a:gd name="connsiteX936" fmla="*/ 1425241 w 4713748"/>
                  <a:gd name="connsiteY936" fmla="*/ 2535108 h 2722945"/>
                  <a:gd name="connsiteX937" fmla="*/ 1432511 w 4713748"/>
                  <a:gd name="connsiteY937" fmla="*/ 2505629 h 2722945"/>
                  <a:gd name="connsiteX938" fmla="*/ 1433034 w 4713748"/>
                  <a:gd name="connsiteY938" fmla="*/ 2504587 h 2722945"/>
                  <a:gd name="connsiteX939" fmla="*/ 1433591 w 4713748"/>
                  <a:gd name="connsiteY939" fmla="*/ 2503476 h 2722945"/>
                  <a:gd name="connsiteX940" fmla="*/ 2019324 w 4713748"/>
                  <a:gd name="connsiteY940" fmla="*/ 2502700 h 2722945"/>
                  <a:gd name="connsiteX941" fmla="*/ 2019324 w 4713748"/>
                  <a:gd name="connsiteY941" fmla="*/ 2504150 h 2722945"/>
                  <a:gd name="connsiteX942" fmla="*/ 2019324 w 4713748"/>
                  <a:gd name="connsiteY942" fmla="*/ 2504981 h 2722945"/>
                  <a:gd name="connsiteX943" fmla="*/ 2018190 w 4713748"/>
                  <a:gd name="connsiteY943" fmla="*/ 2506104 h 2722945"/>
                  <a:gd name="connsiteX944" fmla="*/ 1563066 w 4713748"/>
                  <a:gd name="connsiteY944" fmla="*/ 2500646 h 2722945"/>
                  <a:gd name="connsiteX945" fmla="*/ 1562613 w 4713748"/>
                  <a:gd name="connsiteY945" fmla="*/ 2500823 h 2722945"/>
                  <a:gd name="connsiteX946" fmla="*/ 1563081 w 4713748"/>
                  <a:gd name="connsiteY946" fmla="*/ 2500676 h 2722945"/>
                  <a:gd name="connsiteX947" fmla="*/ 1808682 w 4713748"/>
                  <a:gd name="connsiteY947" fmla="*/ 2498965 h 2722945"/>
                  <a:gd name="connsiteX948" fmla="*/ 1806371 w 4713748"/>
                  <a:gd name="connsiteY948" fmla="*/ 2501297 h 2722945"/>
                  <a:gd name="connsiteX949" fmla="*/ 1808682 w 4713748"/>
                  <a:gd name="connsiteY949" fmla="*/ 2500908 h 2722945"/>
                  <a:gd name="connsiteX950" fmla="*/ 1615760 w 4713748"/>
                  <a:gd name="connsiteY950" fmla="*/ 2498451 h 2722945"/>
                  <a:gd name="connsiteX951" fmla="*/ 1616810 w 4713748"/>
                  <a:gd name="connsiteY951" fmla="*/ 2498451 h 2722945"/>
                  <a:gd name="connsiteX952" fmla="*/ 1617422 w 4713748"/>
                  <a:gd name="connsiteY952" fmla="*/ 2498871 h 2722945"/>
                  <a:gd name="connsiteX953" fmla="*/ 2020536 w 4713748"/>
                  <a:gd name="connsiteY953" fmla="*/ 2498381 h 2722945"/>
                  <a:gd name="connsiteX954" fmla="*/ 2019324 w 4713748"/>
                  <a:gd name="connsiteY954" fmla="*/ 2504981 h 2722945"/>
                  <a:gd name="connsiteX955" fmla="*/ 2019731 w 4713748"/>
                  <a:gd name="connsiteY955" fmla="*/ 2501309 h 2722945"/>
                  <a:gd name="connsiteX956" fmla="*/ 1613545 w 4713748"/>
                  <a:gd name="connsiteY956" fmla="*/ 2496210 h 2722945"/>
                  <a:gd name="connsiteX957" fmla="*/ 1615760 w 4713748"/>
                  <a:gd name="connsiteY957" fmla="*/ 2496210 h 2722945"/>
                  <a:gd name="connsiteX958" fmla="*/ 1626836 w 4713748"/>
                  <a:gd name="connsiteY958" fmla="*/ 2500692 h 2722945"/>
                  <a:gd name="connsiteX959" fmla="*/ 1633482 w 4713748"/>
                  <a:gd name="connsiteY959" fmla="*/ 2502934 h 2722945"/>
                  <a:gd name="connsiteX960" fmla="*/ 1629051 w 4713748"/>
                  <a:gd name="connsiteY960" fmla="*/ 2505175 h 2722945"/>
                  <a:gd name="connsiteX961" fmla="*/ 1621298 w 4713748"/>
                  <a:gd name="connsiteY961" fmla="*/ 2501533 h 2722945"/>
                  <a:gd name="connsiteX962" fmla="*/ 1617422 w 4713748"/>
                  <a:gd name="connsiteY962" fmla="*/ 2498871 h 2722945"/>
                  <a:gd name="connsiteX963" fmla="*/ 1618714 w 4713748"/>
                  <a:gd name="connsiteY963" fmla="*/ 2499198 h 2722945"/>
                  <a:gd name="connsiteX964" fmla="*/ 1620191 w 4713748"/>
                  <a:gd name="connsiteY964" fmla="*/ 2500692 h 2722945"/>
                  <a:gd name="connsiteX965" fmla="*/ 1624621 w 4713748"/>
                  <a:gd name="connsiteY965" fmla="*/ 2500692 h 2722945"/>
                  <a:gd name="connsiteX966" fmla="*/ 1618714 w 4713748"/>
                  <a:gd name="connsiteY966" fmla="*/ 2499198 h 2722945"/>
                  <a:gd name="connsiteX967" fmla="*/ 1617975 w 4713748"/>
                  <a:gd name="connsiteY967" fmla="*/ 2498451 h 2722945"/>
                  <a:gd name="connsiteX968" fmla="*/ 1616810 w 4713748"/>
                  <a:gd name="connsiteY968" fmla="*/ 2498451 h 2722945"/>
                  <a:gd name="connsiteX969" fmla="*/ 1615760 w 4713748"/>
                  <a:gd name="connsiteY969" fmla="*/ 2497731 h 2722945"/>
                  <a:gd name="connsiteX970" fmla="*/ 2020423 w 4713748"/>
                  <a:gd name="connsiteY970" fmla="*/ 2495071 h 2722945"/>
                  <a:gd name="connsiteX971" fmla="*/ 2019731 w 4713748"/>
                  <a:gd name="connsiteY971" fmla="*/ 2501309 h 2722945"/>
                  <a:gd name="connsiteX972" fmla="*/ 2019464 w 4713748"/>
                  <a:gd name="connsiteY972" fmla="*/ 2502280 h 2722945"/>
                  <a:gd name="connsiteX973" fmla="*/ 2019324 w 4713748"/>
                  <a:gd name="connsiteY973" fmla="*/ 2502700 h 2722945"/>
                  <a:gd name="connsiteX974" fmla="*/ 2019324 w 4713748"/>
                  <a:gd name="connsiteY974" fmla="*/ 2498333 h 2722945"/>
                  <a:gd name="connsiteX975" fmla="*/ 2019604 w 4713748"/>
                  <a:gd name="connsiteY975" fmla="*/ 2497502 h 2722945"/>
                  <a:gd name="connsiteX976" fmla="*/ 1749380 w 4713748"/>
                  <a:gd name="connsiteY976" fmla="*/ 2491038 h 2722945"/>
                  <a:gd name="connsiteX977" fmla="*/ 1748741 w 4713748"/>
                  <a:gd name="connsiteY977" fmla="*/ 2491675 h 2722945"/>
                  <a:gd name="connsiteX978" fmla="*/ 1746507 w 4713748"/>
                  <a:gd name="connsiteY978" fmla="*/ 2498360 h 2722945"/>
                  <a:gd name="connsiteX979" fmla="*/ 1746507 w 4713748"/>
                  <a:gd name="connsiteY979" fmla="*/ 2500588 h 2722945"/>
                  <a:gd name="connsiteX980" fmla="*/ 1746507 w 4713748"/>
                  <a:gd name="connsiteY980" fmla="*/ 2502816 h 2722945"/>
                  <a:gd name="connsiteX981" fmla="*/ 1746507 w 4713748"/>
                  <a:gd name="connsiteY981" fmla="*/ 2505045 h 2722945"/>
                  <a:gd name="connsiteX982" fmla="*/ 1744273 w 4713748"/>
                  <a:gd name="connsiteY982" fmla="*/ 2507273 h 2722945"/>
                  <a:gd name="connsiteX983" fmla="*/ 1744273 w 4713748"/>
                  <a:gd name="connsiteY983" fmla="*/ 2511729 h 2722945"/>
                  <a:gd name="connsiteX984" fmla="*/ 1744273 w 4713748"/>
                  <a:gd name="connsiteY984" fmla="*/ 2513958 h 2722945"/>
                  <a:gd name="connsiteX985" fmla="*/ 1748741 w 4713748"/>
                  <a:gd name="connsiteY985" fmla="*/ 2520642 h 2722945"/>
                  <a:gd name="connsiteX986" fmla="*/ 1752092 w 4713748"/>
                  <a:gd name="connsiteY986" fmla="*/ 2529555 h 2722945"/>
                  <a:gd name="connsiteX987" fmla="*/ 1752866 w 4713748"/>
                  <a:gd name="connsiteY987" fmla="*/ 2531613 h 2722945"/>
                  <a:gd name="connsiteX988" fmla="*/ 1744273 w 4713748"/>
                  <a:gd name="connsiteY988" fmla="*/ 2516186 h 2722945"/>
                  <a:gd name="connsiteX989" fmla="*/ 1746507 w 4713748"/>
                  <a:gd name="connsiteY989" fmla="*/ 2522871 h 2722945"/>
                  <a:gd name="connsiteX990" fmla="*/ 1749486 w 4713748"/>
                  <a:gd name="connsiteY990" fmla="*/ 2528070 h 2722945"/>
                  <a:gd name="connsiteX991" fmla="*/ 1746507 w 4713748"/>
                  <a:gd name="connsiteY991" fmla="*/ 2525099 h 2722945"/>
                  <a:gd name="connsiteX992" fmla="*/ 1753155 w 4713748"/>
                  <a:gd name="connsiteY992" fmla="*/ 2536150 h 2722945"/>
                  <a:gd name="connsiteX993" fmla="*/ 1753209 w 4713748"/>
                  <a:gd name="connsiteY993" fmla="*/ 2536137 h 2722945"/>
                  <a:gd name="connsiteX994" fmla="*/ 1753209 w 4713748"/>
                  <a:gd name="connsiteY994" fmla="*/ 2534569 h 2722945"/>
                  <a:gd name="connsiteX995" fmla="*/ 1753993 w 4713748"/>
                  <a:gd name="connsiteY995" fmla="*/ 2535938 h 2722945"/>
                  <a:gd name="connsiteX996" fmla="*/ 1754448 w 4713748"/>
                  <a:gd name="connsiteY996" fmla="*/ 2535822 h 2722945"/>
                  <a:gd name="connsiteX997" fmla="*/ 1752866 w 4713748"/>
                  <a:gd name="connsiteY997" fmla="*/ 2531613 h 2722945"/>
                  <a:gd name="connsiteX998" fmla="*/ 1755115 w 4713748"/>
                  <a:gd name="connsiteY998" fmla="*/ 2535652 h 2722945"/>
                  <a:gd name="connsiteX999" fmla="*/ 1756510 w 4713748"/>
                  <a:gd name="connsiteY999" fmla="*/ 2535298 h 2722945"/>
                  <a:gd name="connsiteX1000" fmla="*/ 1764463 w 4713748"/>
                  <a:gd name="connsiteY1000" fmla="*/ 2531951 h 2722945"/>
                  <a:gd name="connsiteX1001" fmla="*/ 1760089 w 4713748"/>
                  <a:gd name="connsiteY1001" fmla="*/ 2521078 h 2722945"/>
                  <a:gd name="connsiteX1002" fmla="*/ 1770307 w 4713748"/>
                  <a:gd name="connsiteY1002" fmla="*/ 2510307 h 2722945"/>
                  <a:gd name="connsiteX1003" fmla="*/ 1774324 w 4713748"/>
                  <a:gd name="connsiteY1003" fmla="*/ 2509467 h 2722945"/>
                  <a:gd name="connsiteX1004" fmla="*/ 1778684 w 4713748"/>
                  <a:gd name="connsiteY1004" fmla="*/ 2505978 h 2722945"/>
                  <a:gd name="connsiteX1005" fmla="*/ 1778500 w 4713748"/>
                  <a:gd name="connsiteY1005" fmla="*/ 2504686 h 2722945"/>
                  <a:gd name="connsiteX1006" fmla="*/ 1777781 w 4713748"/>
                  <a:gd name="connsiteY1006" fmla="*/ 2505045 h 2722945"/>
                  <a:gd name="connsiteX1007" fmla="*/ 1775547 w 4713748"/>
                  <a:gd name="connsiteY1007" fmla="*/ 2505045 h 2722945"/>
                  <a:gd name="connsiteX1008" fmla="*/ 1773313 w 4713748"/>
                  <a:gd name="connsiteY1008" fmla="*/ 2502816 h 2722945"/>
                  <a:gd name="connsiteX1009" fmla="*/ 1771080 w 4713748"/>
                  <a:gd name="connsiteY1009" fmla="*/ 2500588 h 2722945"/>
                  <a:gd name="connsiteX1010" fmla="*/ 1773313 w 4713748"/>
                  <a:gd name="connsiteY1010" fmla="*/ 2498360 h 2722945"/>
                  <a:gd name="connsiteX1011" fmla="*/ 1771080 w 4713748"/>
                  <a:gd name="connsiteY1011" fmla="*/ 2496132 h 2722945"/>
                  <a:gd name="connsiteX1012" fmla="*/ 1769299 w 4713748"/>
                  <a:gd name="connsiteY1012" fmla="*/ 2496132 h 2722945"/>
                  <a:gd name="connsiteX1013" fmla="*/ 1769108 w 4713748"/>
                  <a:gd name="connsiteY1013" fmla="*/ 2496512 h 2722945"/>
                  <a:gd name="connsiteX1014" fmla="*/ 1766869 w 4713748"/>
                  <a:gd name="connsiteY1014" fmla="*/ 2496512 h 2722945"/>
                  <a:gd name="connsiteX1015" fmla="*/ 1766869 w 4713748"/>
                  <a:gd name="connsiteY1015" fmla="*/ 2498744 h 2722945"/>
                  <a:gd name="connsiteX1016" fmla="*/ 1762389 w 4713748"/>
                  <a:gd name="connsiteY1016" fmla="*/ 2496512 h 2722945"/>
                  <a:gd name="connsiteX1017" fmla="*/ 1760150 w 4713748"/>
                  <a:gd name="connsiteY1017" fmla="*/ 2494280 h 2722945"/>
                  <a:gd name="connsiteX1018" fmla="*/ 1757910 w 4713748"/>
                  <a:gd name="connsiteY1018" fmla="*/ 2494280 h 2722945"/>
                  <a:gd name="connsiteX1019" fmla="*/ 1757910 w 4713748"/>
                  <a:gd name="connsiteY1019" fmla="*/ 2492048 h 2722945"/>
                  <a:gd name="connsiteX1020" fmla="*/ 1755670 w 4713748"/>
                  <a:gd name="connsiteY1020" fmla="*/ 2492048 h 2722945"/>
                  <a:gd name="connsiteX1021" fmla="*/ 1753431 w 4713748"/>
                  <a:gd name="connsiteY1021" fmla="*/ 2492048 h 2722945"/>
                  <a:gd name="connsiteX1022" fmla="*/ 1594525 w 4713748"/>
                  <a:gd name="connsiteY1022" fmla="*/ 2490392 h 2722945"/>
                  <a:gd name="connsiteX1023" fmla="*/ 1594489 w 4713748"/>
                  <a:gd name="connsiteY1023" fmla="*/ 2490424 h 2722945"/>
                  <a:gd name="connsiteX1024" fmla="*/ 1592264 w 4713748"/>
                  <a:gd name="connsiteY1024" fmla="*/ 2491538 h 2722945"/>
                  <a:gd name="connsiteX1025" fmla="*/ 1592068 w 4713748"/>
                  <a:gd name="connsiteY1025" fmla="*/ 2491600 h 2722945"/>
                  <a:gd name="connsiteX1026" fmla="*/ 1744472 w 4713748"/>
                  <a:gd name="connsiteY1026" fmla="*/ 2489815 h 2722945"/>
                  <a:gd name="connsiteX1027" fmla="*/ 1733274 w 4713748"/>
                  <a:gd name="connsiteY1027" fmla="*/ 2492048 h 2722945"/>
                  <a:gd name="connsiteX1028" fmla="*/ 1724316 w 4713748"/>
                  <a:gd name="connsiteY1028" fmla="*/ 2494280 h 2722945"/>
                  <a:gd name="connsiteX1029" fmla="*/ 1719837 w 4713748"/>
                  <a:gd name="connsiteY1029" fmla="*/ 2498744 h 2722945"/>
                  <a:gd name="connsiteX1030" fmla="*/ 1715357 w 4713748"/>
                  <a:gd name="connsiteY1030" fmla="*/ 2503209 h 2722945"/>
                  <a:gd name="connsiteX1031" fmla="*/ 1713118 w 4713748"/>
                  <a:gd name="connsiteY1031" fmla="*/ 2507674 h 2722945"/>
                  <a:gd name="connsiteX1032" fmla="*/ 1713118 w 4713748"/>
                  <a:gd name="connsiteY1032" fmla="*/ 2509906 h 2722945"/>
                  <a:gd name="connsiteX1033" fmla="*/ 1713118 w 4713748"/>
                  <a:gd name="connsiteY1033" fmla="*/ 2512138 h 2722945"/>
                  <a:gd name="connsiteX1034" fmla="*/ 1708639 w 4713748"/>
                  <a:gd name="connsiteY1034" fmla="*/ 2516603 h 2722945"/>
                  <a:gd name="connsiteX1035" fmla="*/ 1708639 w 4713748"/>
                  <a:gd name="connsiteY1035" fmla="*/ 2521067 h 2722945"/>
                  <a:gd name="connsiteX1036" fmla="*/ 1708639 w 4713748"/>
                  <a:gd name="connsiteY1036" fmla="*/ 2525532 h 2722945"/>
                  <a:gd name="connsiteX1037" fmla="*/ 1713118 w 4713748"/>
                  <a:gd name="connsiteY1037" fmla="*/ 2525532 h 2722945"/>
                  <a:gd name="connsiteX1038" fmla="*/ 1726276 w 4713748"/>
                  <a:gd name="connsiteY1038" fmla="*/ 2531112 h 2722945"/>
                  <a:gd name="connsiteX1039" fmla="*/ 1730690 w 4713748"/>
                  <a:gd name="connsiteY1039" fmla="*/ 2533259 h 2722945"/>
                  <a:gd name="connsiteX1040" fmla="*/ 1718591 w 4713748"/>
                  <a:gd name="connsiteY1040" fmla="*/ 2530244 h 2722945"/>
                  <a:gd name="connsiteX1041" fmla="*/ 1717374 w 4713748"/>
                  <a:gd name="connsiteY1041" fmla="*/ 2529773 h 2722945"/>
                  <a:gd name="connsiteX1042" fmla="*/ 1712477 w 4713748"/>
                  <a:gd name="connsiteY1042" fmla="*/ 2527881 h 2722945"/>
                  <a:gd name="connsiteX1043" fmla="*/ 1710038 w 4713748"/>
                  <a:gd name="connsiteY1043" fmla="*/ 2526090 h 2722945"/>
                  <a:gd name="connsiteX1044" fmla="*/ 1706399 w 4713748"/>
                  <a:gd name="connsiteY1044" fmla="*/ 2525532 h 2722945"/>
                  <a:gd name="connsiteX1045" fmla="*/ 1712477 w 4713748"/>
                  <a:gd name="connsiteY1045" fmla="*/ 2527881 h 2722945"/>
                  <a:gd name="connsiteX1046" fmla="*/ 1715357 w 4713748"/>
                  <a:gd name="connsiteY1046" fmla="*/ 2529996 h 2722945"/>
                  <a:gd name="connsiteX1047" fmla="*/ 1735514 w 4713748"/>
                  <a:gd name="connsiteY1047" fmla="*/ 2536693 h 2722945"/>
                  <a:gd name="connsiteX1048" fmla="*/ 1737754 w 4713748"/>
                  <a:gd name="connsiteY1048" fmla="*/ 2536693 h 2722945"/>
                  <a:gd name="connsiteX1049" fmla="*/ 1739993 w 4713748"/>
                  <a:gd name="connsiteY1049" fmla="*/ 2536693 h 2722945"/>
                  <a:gd name="connsiteX1050" fmla="*/ 1745560 w 4713748"/>
                  <a:gd name="connsiteY1050" fmla="*/ 2538080 h 2722945"/>
                  <a:gd name="connsiteX1051" fmla="*/ 1742233 w 4713748"/>
                  <a:gd name="connsiteY1051" fmla="*/ 2538925 h 2722945"/>
                  <a:gd name="connsiteX1052" fmla="*/ 1748952 w 4713748"/>
                  <a:gd name="connsiteY1052" fmla="*/ 2538925 h 2722945"/>
                  <a:gd name="connsiteX1053" fmla="*/ 1745560 w 4713748"/>
                  <a:gd name="connsiteY1053" fmla="*/ 2538080 h 2722945"/>
                  <a:gd name="connsiteX1054" fmla="*/ 1752208 w 4713748"/>
                  <a:gd name="connsiteY1054" fmla="*/ 2536391 h 2722945"/>
                  <a:gd name="connsiteX1055" fmla="*/ 1739806 w 4713748"/>
                  <a:gd name="connsiteY1055" fmla="*/ 2516186 h 2722945"/>
                  <a:gd name="connsiteX1056" fmla="*/ 1747693 w 4713748"/>
                  <a:gd name="connsiteY1056" fmla="*/ 2490618 h 2722945"/>
                  <a:gd name="connsiteX1057" fmla="*/ 2021170 w 4713748"/>
                  <a:gd name="connsiteY1057" fmla="*/ 2488326 h 2722945"/>
                  <a:gd name="connsiteX1058" fmla="*/ 2020994 w 4713748"/>
                  <a:gd name="connsiteY1058" fmla="*/ 2489919 h 2722945"/>
                  <a:gd name="connsiteX1059" fmla="*/ 2020403 w 4713748"/>
                  <a:gd name="connsiteY1059" fmla="*/ 2491873 h 2722945"/>
                  <a:gd name="connsiteX1060" fmla="*/ 1520948 w 4713748"/>
                  <a:gd name="connsiteY1060" fmla="*/ 2484871 h 2722945"/>
                  <a:gd name="connsiteX1061" fmla="*/ 1523138 w 4713748"/>
                  <a:gd name="connsiteY1061" fmla="*/ 2487453 h 2722945"/>
                  <a:gd name="connsiteX1062" fmla="*/ 1549269 w 4713748"/>
                  <a:gd name="connsiteY1062" fmla="*/ 2498594 h 2722945"/>
                  <a:gd name="connsiteX1063" fmla="*/ 1547045 w 4713748"/>
                  <a:gd name="connsiteY1063" fmla="*/ 2498594 h 2722945"/>
                  <a:gd name="connsiteX1064" fmla="*/ 1535926 w 4713748"/>
                  <a:gd name="connsiteY1064" fmla="*/ 2496366 h 2722945"/>
                  <a:gd name="connsiteX1065" fmla="*/ 1538275 w 4713748"/>
                  <a:gd name="connsiteY1065" fmla="*/ 2497039 h 2722945"/>
                  <a:gd name="connsiteX1066" fmla="*/ 1535856 w 4713748"/>
                  <a:gd name="connsiteY1066" fmla="*/ 2496610 h 2722945"/>
                  <a:gd name="connsiteX1067" fmla="*/ 1524250 w 4713748"/>
                  <a:gd name="connsiteY1067" fmla="*/ 2489403 h 2722945"/>
                  <a:gd name="connsiteX1068" fmla="*/ 2023777 w 4713748"/>
                  <a:gd name="connsiteY1068" fmla="*/ 2480717 h 2722945"/>
                  <a:gd name="connsiteX1069" fmla="*/ 2021841 w 4713748"/>
                  <a:gd name="connsiteY1069" fmla="*/ 2490301 h 2722945"/>
                  <a:gd name="connsiteX1070" fmla="*/ 2021562 w 4713748"/>
                  <a:gd name="connsiteY1070" fmla="*/ 2491686 h 2722945"/>
                  <a:gd name="connsiteX1071" fmla="*/ 2020423 w 4713748"/>
                  <a:gd name="connsiteY1071" fmla="*/ 2495071 h 2722945"/>
                  <a:gd name="connsiteX1072" fmla="*/ 2020994 w 4713748"/>
                  <a:gd name="connsiteY1072" fmla="*/ 2489919 h 2722945"/>
                  <a:gd name="connsiteX1073" fmla="*/ 2023799 w 4713748"/>
                  <a:gd name="connsiteY1073" fmla="*/ 2480607 h 2722945"/>
                  <a:gd name="connsiteX1074" fmla="*/ 2023782 w 4713748"/>
                  <a:gd name="connsiteY1074" fmla="*/ 2480700 h 2722945"/>
                  <a:gd name="connsiteX1075" fmla="*/ 2023777 w 4713748"/>
                  <a:gd name="connsiteY1075" fmla="*/ 2480717 h 2722945"/>
                  <a:gd name="connsiteX1076" fmla="*/ 2022880 w 4713748"/>
                  <a:gd name="connsiteY1076" fmla="*/ 2480423 h 2722945"/>
                  <a:gd name="connsiteX1077" fmla="*/ 2021170 w 4713748"/>
                  <a:gd name="connsiteY1077" fmla="*/ 2488326 h 2722945"/>
                  <a:gd name="connsiteX1078" fmla="*/ 2021841 w 4713748"/>
                  <a:gd name="connsiteY1078" fmla="*/ 2482269 h 2722945"/>
                  <a:gd name="connsiteX1079" fmla="*/ 1447489 w 4713748"/>
                  <a:gd name="connsiteY1079" fmla="*/ 2477546 h 2722945"/>
                  <a:gd name="connsiteX1080" fmla="*/ 1442504 w 4713748"/>
                  <a:gd name="connsiteY1080" fmla="*/ 2487916 h 2722945"/>
                  <a:gd name="connsiteX1081" fmla="*/ 1438047 w 4713748"/>
                  <a:gd name="connsiteY1081" fmla="*/ 2499030 h 2722945"/>
                  <a:gd name="connsiteX1082" fmla="*/ 1442504 w 4713748"/>
                  <a:gd name="connsiteY1082" fmla="*/ 2487916 h 2722945"/>
                  <a:gd name="connsiteX1083" fmla="*/ 1430453 w 4713748"/>
                  <a:gd name="connsiteY1083" fmla="*/ 2523735 h 2722945"/>
                  <a:gd name="connsiteX1084" fmla="*/ 1435819 w 4713748"/>
                  <a:gd name="connsiteY1084" fmla="*/ 2501253 h 2722945"/>
                  <a:gd name="connsiteX1085" fmla="*/ 1440276 w 4713748"/>
                  <a:gd name="connsiteY1085" fmla="*/ 2490139 h 2722945"/>
                  <a:gd name="connsiteX1086" fmla="*/ 2026252 w 4713748"/>
                  <a:gd name="connsiteY1086" fmla="*/ 2472531 h 2722945"/>
                  <a:gd name="connsiteX1087" fmla="*/ 2025012 w 4713748"/>
                  <a:gd name="connsiteY1087" fmla="*/ 2476633 h 2722945"/>
                  <a:gd name="connsiteX1088" fmla="*/ 2023799 w 4713748"/>
                  <a:gd name="connsiteY1088" fmla="*/ 2478789 h 2722945"/>
                  <a:gd name="connsiteX1089" fmla="*/ 2022880 w 4713748"/>
                  <a:gd name="connsiteY1089" fmla="*/ 2480423 h 2722945"/>
                  <a:gd name="connsiteX1090" fmla="*/ 2023799 w 4713748"/>
                  <a:gd name="connsiteY1090" fmla="*/ 2476176 h 2722945"/>
                  <a:gd name="connsiteX1091" fmla="*/ 1618210 w 4713748"/>
                  <a:gd name="connsiteY1091" fmla="*/ 2469627 h 2722945"/>
                  <a:gd name="connsiteX1092" fmla="*/ 1614751 w 4713748"/>
                  <a:gd name="connsiteY1092" fmla="*/ 2473464 h 2722945"/>
                  <a:gd name="connsiteX1093" fmla="*/ 1615669 w 4713748"/>
                  <a:gd name="connsiteY1093" fmla="*/ 2471855 h 2722945"/>
                  <a:gd name="connsiteX1094" fmla="*/ 2010352 w 4713748"/>
                  <a:gd name="connsiteY1094" fmla="*/ 2464814 h 2722945"/>
                  <a:gd name="connsiteX1095" fmla="*/ 2004185 w 4713748"/>
                  <a:gd name="connsiteY1095" fmla="*/ 2487810 h 2722945"/>
                  <a:gd name="connsiteX1096" fmla="*/ 2004982 w 4713748"/>
                  <a:gd name="connsiteY1096" fmla="*/ 2484069 h 2722945"/>
                  <a:gd name="connsiteX1097" fmla="*/ 2006342 w 4713748"/>
                  <a:gd name="connsiteY1097" fmla="*/ 2478658 h 2722945"/>
                  <a:gd name="connsiteX1098" fmla="*/ 2010298 w 4713748"/>
                  <a:gd name="connsiteY1098" fmla="*/ 2464891 h 2722945"/>
                  <a:gd name="connsiteX1099" fmla="*/ 2010485 w 4713748"/>
                  <a:gd name="connsiteY1099" fmla="*/ 2464239 h 2722945"/>
                  <a:gd name="connsiteX1100" fmla="*/ 2010298 w 4713748"/>
                  <a:gd name="connsiteY1100" fmla="*/ 2464891 h 2722945"/>
                  <a:gd name="connsiteX1101" fmla="*/ 2008532 w 4713748"/>
                  <a:gd name="connsiteY1101" fmla="*/ 2467407 h 2722945"/>
                  <a:gd name="connsiteX1102" fmla="*/ 2008847 w 4713748"/>
                  <a:gd name="connsiteY1102" fmla="*/ 2465930 h 2722945"/>
                  <a:gd name="connsiteX1103" fmla="*/ 2011164 w 4713748"/>
                  <a:gd name="connsiteY1103" fmla="*/ 2463538 h 2722945"/>
                  <a:gd name="connsiteX1104" fmla="*/ 2011113 w 4713748"/>
                  <a:gd name="connsiteY1104" fmla="*/ 2463729 h 2722945"/>
                  <a:gd name="connsiteX1105" fmla="*/ 2010352 w 4713748"/>
                  <a:gd name="connsiteY1105" fmla="*/ 2464814 h 2722945"/>
                  <a:gd name="connsiteX1106" fmla="*/ 2010514 w 4713748"/>
                  <a:gd name="connsiteY1106" fmla="*/ 2464209 h 2722945"/>
                  <a:gd name="connsiteX1107" fmla="*/ 2010794 w 4713748"/>
                  <a:gd name="connsiteY1107" fmla="*/ 2463163 h 2722945"/>
                  <a:gd name="connsiteX1108" fmla="*/ 2010514 w 4713748"/>
                  <a:gd name="connsiteY1108" fmla="*/ 2464209 h 2722945"/>
                  <a:gd name="connsiteX1109" fmla="*/ 2010485 w 4713748"/>
                  <a:gd name="connsiteY1109" fmla="*/ 2464239 h 2722945"/>
                  <a:gd name="connsiteX1110" fmla="*/ 1775100 w 4713748"/>
                  <a:gd name="connsiteY1110" fmla="*/ 2456375 h 2722945"/>
                  <a:gd name="connsiteX1111" fmla="*/ 1775216 w 4713748"/>
                  <a:gd name="connsiteY1111" fmla="*/ 2457188 h 2722945"/>
                  <a:gd name="connsiteX1112" fmla="*/ 1775264 w 4713748"/>
                  <a:gd name="connsiteY1112" fmla="*/ 2458460 h 2722945"/>
                  <a:gd name="connsiteX1113" fmla="*/ 2018599 w 4713748"/>
                  <a:gd name="connsiteY1113" fmla="*/ 2455864 h 2722945"/>
                  <a:gd name="connsiteX1114" fmla="*/ 2014099 w 4713748"/>
                  <a:gd name="connsiteY1114" fmla="*/ 2462229 h 2722945"/>
                  <a:gd name="connsiteX1115" fmla="*/ 2001890 w 4713748"/>
                  <a:gd name="connsiteY1115" fmla="*/ 2503008 h 2722945"/>
                  <a:gd name="connsiteX1116" fmla="*/ 2001890 w 4713748"/>
                  <a:gd name="connsiteY1116" fmla="*/ 2500794 h 2722945"/>
                  <a:gd name="connsiteX1117" fmla="*/ 2001890 w 4713748"/>
                  <a:gd name="connsiteY1117" fmla="*/ 2498581 h 2722945"/>
                  <a:gd name="connsiteX1118" fmla="*/ 2011113 w 4713748"/>
                  <a:gd name="connsiteY1118" fmla="*/ 2463729 h 2722945"/>
                  <a:gd name="connsiteX1119" fmla="*/ 2011466 w 4713748"/>
                  <a:gd name="connsiteY1119" fmla="*/ 2463226 h 2722945"/>
                  <a:gd name="connsiteX1120" fmla="*/ 1775159 w 4713748"/>
                  <a:gd name="connsiteY1120" fmla="*/ 2455706 h 2722945"/>
                  <a:gd name="connsiteX1121" fmla="*/ 1775169 w 4713748"/>
                  <a:gd name="connsiteY1121" fmla="*/ 2455960 h 2722945"/>
                  <a:gd name="connsiteX1122" fmla="*/ 1775100 w 4713748"/>
                  <a:gd name="connsiteY1122" fmla="*/ 2456375 h 2722945"/>
                  <a:gd name="connsiteX1123" fmla="*/ 1637652 w 4713748"/>
                  <a:gd name="connsiteY1123" fmla="*/ 2454120 h 2722945"/>
                  <a:gd name="connsiteX1124" fmla="*/ 1646565 w 4713748"/>
                  <a:gd name="connsiteY1124" fmla="*/ 2460743 h 2722945"/>
                  <a:gd name="connsiteX1125" fmla="*/ 1642108 w 4713748"/>
                  <a:gd name="connsiteY1125" fmla="*/ 2458535 h 2722945"/>
                  <a:gd name="connsiteX1126" fmla="*/ 1639880 w 4713748"/>
                  <a:gd name="connsiteY1126" fmla="*/ 2456328 h 2722945"/>
                  <a:gd name="connsiteX1127" fmla="*/ 1637652 w 4713748"/>
                  <a:gd name="connsiteY1127" fmla="*/ 2456328 h 2722945"/>
                  <a:gd name="connsiteX1128" fmla="*/ 1637652 w 4713748"/>
                  <a:gd name="connsiteY1128" fmla="*/ 2454120 h 2722945"/>
                  <a:gd name="connsiteX1129" fmla="*/ 1515364 w 4713748"/>
                  <a:gd name="connsiteY1129" fmla="*/ 2452795 h 2722945"/>
                  <a:gd name="connsiteX1130" fmla="*/ 1515779 w 4713748"/>
                  <a:gd name="connsiteY1130" fmla="*/ 2453954 h 2722945"/>
                  <a:gd name="connsiteX1131" fmla="*/ 1515779 w 4713748"/>
                  <a:gd name="connsiteY1131" fmla="*/ 2456162 h 2722945"/>
                  <a:gd name="connsiteX1132" fmla="*/ 2021764 w 4713748"/>
                  <a:gd name="connsiteY1132" fmla="*/ 2452597 h 2722945"/>
                  <a:gd name="connsiteX1133" fmla="*/ 2018599 w 4713748"/>
                  <a:gd name="connsiteY1133" fmla="*/ 2455864 h 2722945"/>
                  <a:gd name="connsiteX1134" fmla="*/ 2019698 w 4713748"/>
                  <a:gd name="connsiteY1134" fmla="*/ 2454309 h 2722945"/>
                  <a:gd name="connsiteX1135" fmla="*/ 1473759 w 4713748"/>
                  <a:gd name="connsiteY1135" fmla="*/ 2451282 h 2722945"/>
                  <a:gd name="connsiteX1136" fmla="*/ 1470064 w 4713748"/>
                  <a:gd name="connsiteY1136" fmla="*/ 2459856 h 2722945"/>
                  <a:gd name="connsiteX1137" fmla="*/ 1458297 w 4713748"/>
                  <a:gd name="connsiteY1137" fmla="*/ 2522851 h 2722945"/>
                  <a:gd name="connsiteX1138" fmla="*/ 1491135 w 4713748"/>
                  <a:gd name="connsiteY1138" fmla="*/ 2522851 h 2722945"/>
                  <a:gd name="connsiteX1139" fmla="*/ 1493324 w 4713748"/>
                  <a:gd name="connsiteY1139" fmla="*/ 2520641 h 2722945"/>
                  <a:gd name="connsiteX1140" fmla="*/ 1493324 w 4713748"/>
                  <a:gd name="connsiteY1140" fmla="*/ 2511799 h 2722945"/>
                  <a:gd name="connsiteX1141" fmla="*/ 1495513 w 4713748"/>
                  <a:gd name="connsiteY1141" fmla="*/ 2494116 h 2722945"/>
                  <a:gd name="connsiteX1142" fmla="*/ 1493324 w 4713748"/>
                  <a:gd name="connsiteY1142" fmla="*/ 2487485 h 2722945"/>
                  <a:gd name="connsiteX1143" fmla="*/ 1493324 w 4713748"/>
                  <a:gd name="connsiteY1143" fmla="*/ 2474223 h 2722945"/>
                  <a:gd name="connsiteX1144" fmla="*/ 1491135 w 4713748"/>
                  <a:gd name="connsiteY1144" fmla="*/ 2474223 h 2722945"/>
                  <a:gd name="connsiteX1145" fmla="*/ 1491135 w 4713748"/>
                  <a:gd name="connsiteY1145" fmla="*/ 2472013 h 2722945"/>
                  <a:gd name="connsiteX1146" fmla="*/ 1491135 w 4713748"/>
                  <a:gd name="connsiteY1146" fmla="*/ 2467592 h 2722945"/>
                  <a:gd name="connsiteX1147" fmla="*/ 1491135 w 4713748"/>
                  <a:gd name="connsiteY1147" fmla="*/ 2460120 h 2722945"/>
                  <a:gd name="connsiteX1148" fmla="*/ 1480454 w 4713748"/>
                  <a:gd name="connsiteY1148" fmla="*/ 2456715 h 2722945"/>
                  <a:gd name="connsiteX1149" fmla="*/ 2022507 w 4713748"/>
                  <a:gd name="connsiteY1149" fmla="*/ 2447497 h 2722945"/>
                  <a:gd name="connsiteX1150" fmla="*/ 2011466 w 4713748"/>
                  <a:gd name="connsiteY1150" fmla="*/ 2463226 h 2722945"/>
                  <a:gd name="connsiteX1151" fmla="*/ 2011164 w 4713748"/>
                  <a:gd name="connsiteY1151" fmla="*/ 2463538 h 2722945"/>
                  <a:gd name="connsiteX1152" fmla="*/ 2011784 w 4713748"/>
                  <a:gd name="connsiteY1152" fmla="*/ 2461195 h 2722945"/>
                  <a:gd name="connsiteX1153" fmla="*/ 2013020 w 4713748"/>
                  <a:gd name="connsiteY1153" fmla="*/ 2456523 h 2722945"/>
                  <a:gd name="connsiteX1154" fmla="*/ 2021089 w 4713748"/>
                  <a:gd name="connsiteY1154" fmla="*/ 2448222 h 2722945"/>
                  <a:gd name="connsiteX1155" fmla="*/ 1775934 w 4713748"/>
                  <a:gd name="connsiteY1155" fmla="*/ 2446994 h 2722945"/>
                  <a:gd name="connsiteX1156" fmla="*/ 1775159 w 4713748"/>
                  <a:gd name="connsiteY1156" fmla="*/ 2455706 h 2722945"/>
                  <a:gd name="connsiteX1157" fmla="*/ 1775100 w 4713748"/>
                  <a:gd name="connsiteY1157" fmla="*/ 2454147 h 2722945"/>
                  <a:gd name="connsiteX1158" fmla="*/ 1476487 w 4713748"/>
                  <a:gd name="connsiteY1158" fmla="*/ 2444951 h 2722945"/>
                  <a:gd name="connsiteX1159" fmla="*/ 1474447 w 4713748"/>
                  <a:gd name="connsiteY1159" fmla="*/ 2449685 h 2722945"/>
                  <a:gd name="connsiteX1160" fmla="*/ 1480376 w 4713748"/>
                  <a:gd name="connsiteY1160" fmla="*/ 2454147 h 2722945"/>
                  <a:gd name="connsiteX1161" fmla="*/ 1473920 w 4713748"/>
                  <a:gd name="connsiteY1161" fmla="*/ 2450908 h 2722945"/>
                  <a:gd name="connsiteX1162" fmla="*/ 1488147 w 4713748"/>
                  <a:gd name="connsiteY1162" fmla="*/ 2458047 h 2722945"/>
                  <a:gd name="connsiteX1163" fmla="*/ 1491135 w 4713748"/>
                  <a:gd name="connsiteY1163" fmla="*/ 2458946 h 2722945"/>
                  <a:gd name="connsiteX1164" fmla="*/ 1491135 w 4713748"/>
                  <a:gd name="connsiteY1164" fmla="*/ 2454147 h 2722945"/>
                  <a:gd name="connsiteX1165" fmla="*/ 1489257 w 4713748"/>
                  <a:gd name="connsiteY1165" fmla="*/ 2454147 h 2722945"/>
                  <a:gd name="connsiteX1166" fmla="*/ 1478155 w 4713748"/>
                  <a:gd name="connsiteY1166" fmla="*/ 2447462 h 2722945"/>
                  <a:gd name="connsiteX1167" fmla="*/ 1776309 w 4713748"/>
                  <a:gd name="connsiteY1167" fmla="*/ 2443770 h 2722945"/>
                  <a:gd name="connsiteX1168" fmla="*/ 1775934 w 4713748"/>
                  <a:gd name="connsiteY1168" fmla="*/ 2446994 h 2722945"/>
                  <a:gd name="connsiteX1169" fmla="*/ 1776214 w 4713748"/>
                  <a:gd name="connsiteY1169" fmla="*/ 2443842 h 2722945"/>
                  <a:gd name="connsiteX1170" fmla="*/ 1777328 w 4713748"/>
                  <a:gd name="connsiteY1170" fmla="*/ 2443006 h 2722945"/>
                  <a:gd name="connsiteX1171" fmla="*/ 1777328 w 4713748"/>
                  <a:gd name="connsiteY1171" fmla="*/ 2451919 h 2722945"/>
                  <a:gd name="connsiteX1172" fmla="*/ 1777328 w 4713748"/>
                  <a:gd name="connsiteY1172" fmla="*/ 2471973 h 2722945"/>
                  <a:gd name="connsiteX1173" fmla="*/ 1775216 w 4713748"/>
                  <a:gd name="connsiteY1173" fmla="*/ 2457188 h 2722945"/>
                  <a:gd name="connsiteX1174" fmla="*/ 1775169 w 4713748"/>
                  <a:gd name="connsiteY1174" fmla="*/ 2455960 h 2722945"/>
                  <a:gd name="connsiteX1175" fmla="*/ 1799333 w 4713748"/>
                  <a:gd name="connsiteY1175" fmla="*/ 2439046 h 2722945"/>
                  <a:gd name="connsiteX1176" fmla="*/ 1798625 w 4713748"/>
                  <a:gd name="connsiteY1176" fmla="*/ 2442851 h 2722945"/>
                  <a:gd name="connsiteX1177" fmla="*/ 1797958 w 4713748"/>
                  <a:gd name="connsiteY1177" fmla="*/ 2444871 h 2722945"/>
                  <a:gd name="connsiteX1178" fmla="*/ 1797683 w 4713748"/>
                  <a:gd name="connsiteY1178" fmla="*/ 2445703 h 2722945"/>
                  <a:gd name="connsiteX1179" fmla="*/ 1462642 w 4713748"/>
                  <a:gd name="connsiteY1179" fmla="*/ 2438610 h 2722945"/>
                  <a:gd name="connsiteX1180" fmla="*/ 1462329 w 4713748"/>
                  <a:gd name="connsiteY1180" fmla="*/ 2438924 h 2722945"/>
                  <a:gd name="connsiteX1181" fmla="*/ 1461528 w 4713748"/>
                  <a:gd name="connsiteY1181" fmla="*/ 2439137 h 2722945"/>
                  <a:gd name="connsiteX1182" fmla="*/ 1464307 w 4713748"/>
                  <a:gd name="connsiteY1182" fmla="*/ 2442390 h 2722945"/>
                  <a:gd name="connsiteX1183" fmla="*/ 1464415 w 4713748"/>
                  <a:gd name="connsiteY1183" fmla="*/ 2442167 h 2722945"/>
                  <a:gd name="connsiteX1184" fmla="*/ 1462916 w 4713748"/>
                  <a:gd name="connsiteY1184" fmla="*/ 2438335 h 2722945"/>
                  <a:gd name="connsiteX1185" fmla="*/ 1462699 w 4713748"/>
                  <a:gd name="connsiteY1185" fmla="*/ 2438553 h 2722945"/>
                  <a:gd name="connsiteX1186" fmla="*/ 1465016 w 4713748"/>
                  <a:gd name="connsiteY1186" fmla="*/ 2440923 h 2722945"/>
                  <a:gd name="connsiteX1187" fmla="*/ 1465084 w 4713748"/>
                  <a:gd name="connsiteY1187" fmla="*/ 2440783 h 2722945"/>
                  <a:gd name="connsiteX1188" fmla="*/ 1445931 w 4713748"/>
                  <a:gd name="connsiteY1188" fmla="*/ 2436908 h 2722945"/>
                  <a:gd name="connsiteX1189" fmla="*/ 1449606 w 4713748"/>
                  <a:gd name="connsiteY1189" fmla="*/ 2439390 h 2722945"/>
                  <a:gd name="connsiteX1190" fmla="*/ 1448094 w 4713748"/>
                  <a:gd name="connsiteY1190" fmla="*/ 2438646 h 2722945"/>
                  <a:gd name="connsiteX1191" fmla="*/ 1780263 w 4713748"/>
                  <a:gd name="connsiteY1191" fmla="*/ 2435284 h 2722945"/>
                  <a:gd name="connsiteX1192" fmla="*/ 1779556 w 4713748"/>
                  <a:gd name="connsiteY1192" fmla="*/ 2443006 h 2722945"/>
                  <a:gd name="connsiteX1193" fmla="*/ 1779556 w 4713748"/>
                  <a:gd name="connsiteY1193" fmla="*/ 2442171 h 2722945"/>
                  <a:gd name="connsiteX1194" fmla="*/ 1779556 w 4713748"/>
                  <a:gd name="connsiteY1194" fmla="*/ 2438549 h 2722945"/>
                  <a:gd name="connsiteX1195" fmla="*/ 2049296 w 4713748"/>
                  <a:gd name="connsiteY1195" fmla="*/ 2434041 h 2722945"/>
                  <a:gd name="connsiteX1196" fmla="*/ 2090929 w 4713748"/>
                  <a:gd name="connsiteY1196" fmla="*/ 2472018 h 2722945"/>
                  <a:gd name="connsiteX1197" fmla="*/ 2090929 w 4713748"/>
                  <a:gd name="connsiteY1197" fmla="*/ 2476445 h 2722945"/>
                  <a:gd name="connsiteX1198" fmla="*/ 2093155 w 4713748"/>
                  <a:gd name="connsiteY1198" fmla="*/ 2487513 h 2722945"/>
                  <a:gd name="connsiteX1199" fmla="*/ 2088703 w 4713748"/>
                  <a:gd name="connsiteY1199" fmla="*/ 2507435 h 2722945"/>
                  <a:gd name="connsiteX1200" fmla="*/ 2086477 w 4713748"/>
                  <a:gd name="connsiteY1200" fmla="*/ 2518503 h 2722945"/>
                  <a:gd name="connsiteX1201" fmla="*/ 2079799 w 4713748"/>
                  <a:gd name="connsiteY1201" fmla="*/ 2533998 h 2722945"/>
                  <a:gd name="connsiteX1202" fmla="*/ 2082025 w 4713748"/>
                  <a:gd name="connsiteY1202" fmla="*/ 2536212 h 2722945"/>
                  <a:gd name="connsiteX1203" fmla="*/ 2079799 w 4713748"/>
                  <a:gd name="connsiteY1203" fmla="*/ 2538426 h 2722945"/>
                  <a:gd name="connsiteX1204" fmla="*/ 2075347 w 4713748"/>
                  <a:gd name="connsiteY1204" fmla="*/ 2542853 h 2722945"/>
                  <a:gd name="connsiteX1205" fmla="*/ 2057539 w 4713748"/>
                  <a:gd name="connsiteY1205" fmla="*/ 2558348 h 2722945"/>
                  <a:gd name="connsiteX1206" fmla="*/ 2055313 w 4713748"/>
                  <a:gd name="connsiteY1206" fmla="*/ 2558348 h 2722945"/>
                  <a:gd name="connsiteX1207" fmla="*/ 2053087 w 4713748"/>
                  <a:gd name="connsiteY1207" fmla="*/ 2558348 h 2722945"/>
                  <a:gd name="connsiteX1208" fmla="*/ 2053087 w 4713748"/>
                  <a:gd name="connsiteY1208" fmla="*/ 2556134 h 2722945"/>
                  <a:gd name="connsiteX1209" fmla="*/ 2046410 w 4713748"/>
                  <a:gd name="connsiteY1209" fmla="*/ 2558348 h 2722945"/>
                  <a:gd name="connsiteX1210" fmla="*/ 2048636 w 4713748"/>
                  <a:gd name="connsiteY1210" fmla="*/ 2553921 h 2722945"/>
                  <a:gd name="connsiteX1211" fmla="*/ 2048636 w 4713748"/>
                  <a:gd name="connsiteY1211" fmla="*/ 2551707 h 2722945"/>
                  <a:gd name="connsiteX1212" fmla="*/ 2050861 w 4713748"/>
                  <a:gd name="connsiteY1212" fmla="*/ 2549493 h 2722945"/>
                  <a:gd name="connsiteX1213" fmla="*/ 2055313 w 4713748"/>
                  <a:gd name="connsiteY1213" fmla="*/ 2545066 h 2722945"/>
                  <a:gd name="connsiteX1214" fmla="*/ 2061991 w 4713748"/>
                  <a:gd name="connsiteY1214" fmla="*/ 2540639 h 2722945"/>
                  <a:gd name="connsiteX1215" fmla="*/ 2064217 w 4713748"/>
                  <a:gd name="connsiteY1215" fmla="*/ 2540639 h 2722945"/>
                  <a:gd name="connsiteX1216" fmla="*/ 2066443 w 4713748"/>
                  <a:gd name="connsiteY1216" fmla="*/ 2540639 h 2722945"/>
                  <a:gd name="connsiteX1217" fmla="*/ 2068669 w 4713748"/>
                  <a:gd name="connsiteY1217" fmla="*/ 2536212 h 2722945"/>
                  <a:gd name="connsiteX1218" fmla="*/ 2070895 w 4713748"/>
                  <a:gd name="connsiteY1218" fmla="*/ 2531785 h 2722945"/>
                  <a:gd name="connsiteX1219" fmla="*/ 2079799 w 4713748"/>
                  <a:gd name="connsiteY1219" fmla="*/ 2516290 h 2722945"/>
                  <a:gd name="connsiteX1220" fmla="*/ 2086477 w 4713748"/>
                  <a:gd name="connsiteY1220" fmla="*/ 2494154 h 2722945"/>
                  <a:gd name="connsiteX1221" fmla="*/ 2086477 w 4713748"/>
                  <a:gd name="connsiteY1221" fmla="*/ 2474231 h 2722945"/>
                  <a:gd name="connsiteX1222" fmla="*/ 2084251 w 4713748"/>
                  <a:gd name="connsiteY1222" fmla="*/ 2463163 h 2722945"/>
                  <a:gd name="connsiteX1223" fmla="*/ 2075347 w 4713748"/>
                  <a:gd name="connsiteY1223" fmla="*/ 2449882 h 2722945"/>
                  <a:gd name="connsiteX1224" fmla="*/ 2066443 w 4713748"/>
                  <a:gd name="connsiteY1224" fmla="*/ 2445455 h 2722945"/>
                  <a:gd name="connsiteX1225" fmla="*/ 2064217 w 4713748"/>
                  <a:gd name="connsiteY1225" fmla="*/ 2443241 h 2722945"/>
                  <a:gd name="connsiteX1226" fmla="*/ 2059765 w 4713748"/>
                  <a:gd name="connsiteY1226" fmla="*/ 2443241 h 2722945"/>
                  <a:gd name="connsiteX1227" fmla="*/ 2050861 w 4713748"/>
                  <a:gd name="connsiteY1227" fmla="*/ 2438814 h 2722945"/>
                  <a:gd name="connsiteX1228" fmla="*/ 2039732 w 4713748"/>
                  <a:gd name="connsiteY1228" fmla="*/ 2441027 h 2722945"/>
                  <a:gd name="connsiteX1229" fmla="*/ 2037506 w 4713748"/>
                  <a:gd name="connsiteY1229" fmla="*/ 2441027 h 2722945"/>
                  <a:gd name="connsiteX1230" fmla="*/ 2033054 w 4713748"/>
                  <a:gd name="connsiteY1230" fmla="*/ 2443241 h 2722945"/>
                  <a:gd name="connsiteX1231" fmla="*/ 2021764 w 4713748"/>
                  <a:gd name="connsiteY1231" fmla="*/ 2452597 h 2722945"/>
                  <a:gd name="connsiteX1232" fmla="*/ 2030828 w 4713748"/>
                  <a:gd name="connsiteY1232" fmla="*/ 2443241 h 2722945"/>
                  <a:gd name="connsiteX1233" fmla="*/ 2022507 w 4713748"/>
                  <a:gd name="connsiteY1233" fmla="*/ 2447497 h 2722945"/>
                  <a:gd name="connsiteX1234" fmla="*/ 2028602 w 4713748"/>
                  <a:gd name="connsiteY1234" fmla="*/ 2438814 h 2722945"/>
                  <a:gd name="connsiteX1235" fmla="*/ 2049296 w 4713748"/>
                  <a:gd name="connsiteY1235" fmla="*/ 2434041 h 2722945"/>
                  <a:gd name="connsiteX1236" fmla="*/ 1387188 w 4713748"/>
                  <a:gd name="connsiteY1236" fmla="*/ 2432408 h 2722945"/>
                  <a:gd name="connsiteX1237" fmla="*/ 1411196 w 4713748"/>
                  <a:gd name="connsiteY1237" fmla="*/ 2441150 h 2722945"/>
                  <a:gd name="connsiteX1238" fmla="*/ 1404526 w 4713748"/>
                  <a:gd name="connsiteY1238" fmla="*/ 2438924 h 2722945"/>
                  <a:gd name="connsiteX1239" fmla="*/ 1397857 w 4713748"/>
                  <a:gd name="connsiteY1239" fmla="*/ 2436698 h 2722945"/>
                  <a:gd name="connsiteX1240" fmla="*/ 1387206 w 4713748"/>
                  <a:gd name="connsiteY1240" fmla="*/ 2432432 h 2722945"/>
                  <a:gd name="connsiteX1241" fmla="*/ 1586677 w 4713748"/>
                  <a:gd name="connsiteY1241" fmla="*/ 2427589 h 2722945"/>
                  <a:gd name="connsiteX1242" fmla="*/ 1586953 w 4713748"/>
                  <a:gd name="connsiteY1242" fmla="*/ 2427589 h 2722945"/>
                  <a:gd name="connsiteX1243" fmla="*/ 1586614 w 4713748"/>
                  <a:gd name="connsiteY1243" fmla="*/ 2428593 h 2722945"/>
                  <a:gd name="connsiteX1244" fmla="*/ 1509117 w 4713748"/>
                  <a:gd name="connsiteY1244" fmla="*/ 2427463 h 2722945"/>
                  <a:gd name="connsiteX1245" fmla="*/ 1509953 w 4713748"/>
                  <a:gd name="connsiteY1245" fmla="*/ 2430002 h 2722945"/>
                  <a:gd name="connsiteX1246" fmla="*/ 1510827 w 4713748"/>
                  <a:gd name="connsiteY1246" fmla="*/ 2430863 h 2722945"/>
                  <a:gd name="connsiteX1247" fmla="*/ 1451510 w 4713748"/>
                  <a:gd name="connsiteY1247" fmla="*/ 2427408 h 2722945"/>
                  <a:gd name="connsiteX1248" fmla="*/ 1460411 w 4713748"/>
                  <a:gd name="connsiteY1248" fmla="*/ 2437829 h 2722945"/>
                  <a:gd name="connsiteX1249" fmla="*/ 1461577 w 4713748"/>
                  <a:gd name="connsiteY1249" fmla="*/ 2437510 h 2722945"/>
                  <a:gd name="connsiteX1250" fmla="*/ 1458171 w 4713748"/>
                  <a:gd name="connsiteY1250" fmla="*/ 2434093 h 2722945"/>
                  <a:gd name="connsiteX1251" fmla="*/ 1451510 w 4713748"/>
                  <a:gd name="connsiteY1251" fmla="*/ 2427408 h 2722945"/>
                  <a:gd name="connsiteX1252" fmla="*/ 1782189 w 4713748"/>
                  <a:gd name="connsiteY1252" fmla="*/ 2426385 h 2722945"/>
                  <a:gd name="connsiteX1253" fmla="*/ 1780263 w 4713748"/>
                  <a:gd name="connsiteY1253" fmla="*/ 2435284 h 2722945"/>
                  <a:gd name="connsiteX1254" fmla="*/ 1780496 w 4713748"/>
                  <a:gd name="connsiteY1254" fmla="*/ 2432735 h 2722945"/>
                  <a:gd name="connsiteX1255" fmla="*/ 1782104 w 4713748"/>
                  <a:gd name="connsiteY1255" fmla="*/ 2425496 h 2722945"/>
                  <a:gd name="connsiteX1256" fmla="*/ 1781785 w 4713748"/>
                  <a:gd name="connsiteY1256" fmla="*/ 2427408 h 2722945"/>
                  <a:gd name="connsiteX1257" fmla="*/ 1779556 w 4713748"/>
                  <a:gd name="connsiteY1257" fmla="*/ 2436321 h 2722945"/>
                  <a:gd name="connsiteX1258" fmla="*/ 1378247 w 4713748"/>
                  <a:gd name="connsiteY1258" fmla="*/ 2425415 h 2722945"/>
                  <a:gd name="connsiteX1259" fmla="*/ 1383653 w 4713748"/>
                  <a:gd name="connsiteY1259" fmla="*/ 2430505 h 2722945"/>
                  <a:gd name="connsiteX1260" fmla="*/ 1382294 w 4713748"/>
                  <a:gd name="connsiteY1260" fmla="*/ 2430020 h 2722945"/>
                  <a:gd name="connsiteX1261" fmla="*/ 1486246 w 4713748"/>
                  <a:gd name="connsiteY1261" fmla="*/ 2424395 h 2722945"/>
                  <a:gd name="connsiteX1262" fmla="*/ 1486120 w 4713748"/>
                  <a:gd name="connsiteY1262" fmla="*/ 2424645 h 2722945"/>
                  <a:gd name="connsiteX1263" fmla="*/ 1486881 w 4713748"/>
                  <a:gd name="connsiteY1263" fmla="*/ 2425020 h 2722945"/>
                  <a:gd name="connsiteX1264" fmla="*/ 1449290 w 4713748"/>
                  <a:gd name="connsiteY1264" fmla="*/ 2422524 h 2722945"/>
                  <a:gd name="connsiteX1265" fmla="*/ 1449529 w 4713748"/>
                  <a:gd name="connsiteY1265" fmla="*/ 2423222 h 2722945"/>
                  <a:gd name="connsiteX1266" fmla="*/ 1449290 w 4713748"/>
                  <a:gd name="connsiteY1266" fmla="*/ 2422952 h 2722945"/>
                  <a:gd name="connsiteX1267" fmla="*/ 1548919 w 4713748"/>
                  <a:gd name="connsiteY1267" fmla="*/ 2416543 h 2722945"/>
                  <a:gd name="connsiteX1268" fmla="*/ 1553393 w 4713748"/>
                  <a:gd name="connsiteY1268" fmla="*/ 2416543 h 2722945"/>
                  <a:gd name="connsiteX1269" fmla="*/ 1560105 w 4713748"/>
                  <a:gd name="connsiteY1269" fmla="*/ 2418752 h 2722945"/>
                  <a:gd name="connsiteX1270" fmla="*/ 1569054 w 4713748"/>
                  <a:gd name="connsiteY1270" fmla="*/ 2420961 h 2722945"/>
                  <a:gd name="connsiteX1271" fmla="*/ 1548919 w 4713748"/>
                  <a:gd name="connsiteY1271" fmla="*/ 2416543 h 2722945"/>
                  <a:gd name="connsiteX1272" fmla="*/ 1544444 w 4713748"/>
                  <a:gd name="connsiteY1272" fmla="*/ 2416543 h 2722945"/>
                  <a:gd name="connsiteX1273" fmla="*/ 1546682 w 4713748"/>
                  <a:gd name="connsiteY1273" fmla="*/ 2416543 h 2722945"/>
                  <a:gd name="connsiteX1274" fmla="*/ 1548919 w 4713748"/>
                  <a:gd name="connsiteY1274" fmla="*/ 2416543 h 2722945"/>
                  <a:gd name="connsiteX1275" fmla="*/ 1584715 w 4713748"/>
                  <a:gd name="connsiteY1275" fmla="*/ 2427589 h 2722945"/>
                  <a:gd name="connsiteX1276" fmla="*/ 1584715 w 4713748"/>
                  <a:gd name="connsiteY1276" fmla="*/ 2429798 h 2722945"/>
                  <a:gd name="connsiteX1277" fmla="*/ 1575766 w 4713748"/>
                  <a:gd name="connsiteY1277" fmla="*/ 2425380 h 2722945"/>
                  <a:gd name="connsiteX1278" fmla="*/ 1544444 w 4713748"/>
                  <a:gd name="connsiteY1278" fmla="*/ 2416543 h 2722945"/>
                  <a:gd name="connsiteX1279" fmla="*/ 1471592 w 4713748"/>
                  <a:gd name="connsiteY1279" fmla="*/ 2416382 h 2722945"/>
                  <a:gd name="connsiteX1280" fmla="*/ 1471494 w 4713748"/>
                  <a:gd name="connsiteY1280" fmla="*/ 2420723 h 2722945"/>
                  <a:gd name="connsiteX1281" fmla="*/ 1471494 w 4713748"/>
                  <a:gd name="connsiteY1281" fmla="*/ 2422952 h 2722945"/>
                  <a:gd name="connsiteX1282" fmla="*/ 1473714 w 4713748"/>
                  <a:gd name="connsiteY1282" fmla="*/ 2427408 h 2722945"/>
                  <a:gd name="connsiteX1283" fmla="*/ 1477807 w 4713748"/>
                  <a:gd name="connsiteY1283" fmla="*/ 2437675 h 2722945"/>
                  <a:gd name="connsiteX1284" fmla="*/ 1478000 w 4713748"/>
                  <a:gd name="connsiteY1284" fmla="*/ 2437200 h 2722945"/>
                  <a:gd name="connsiteX1285" fmla="*/ 1483766 w 4713748"/>
                  <a:gd name="connsiteY1285" fmla="*/ 2425192 h 2722945"/>
                  <a:gd name="connsiteX1286" fmla="*/ 1480126 w 4713748"/>
                  <a:gd name="connsiteY1286" fmla="*/ 2422802 h 2722945"/>
                  <a:gd name="connsiteX1287" fmla="*/ 1482377 w 4713748"/>
                  <a:gd name="connsiteY1287" fmla="*/ 2422802 h 2722945"/>
                  <a:gd name="connsiteX1288" fmla="*/ 1484429 w 4713748"/>
                  <a:gd name="connsiteY1288" fmla="*/ 2423812 h 2722945"/>
                  <a:gd name="connsiteX1289" fmla="*/ 1484646 w 4713748"/>
                  <a:gd name="connsiteY1289" fmla="*/ 2423361 h 2722945"/>
                  <a:gd name="connsiteX1290" fmla="*/ 1482377 w 4713748"/>
                  <a:gd name="connsiteY1290" fmla="*/ 2422802 h 2722945"/>
                  <a:gd name="connsiteX1291" fmla="*/ 1484629 w 4713748"/>
                  <a:gd name="connsiteY1291" fmla="*/ 2422802 h 2722945"/>
                  <a:gd name="connsiteX1292" fmla="*/ 1484822 w 4713748"/>
                  <a:gd name="connsiteY1292" fmla="*/ 2422993 h 2722945"/>
                  <a:gd name="connsiteX1293" fmla="*/ 1485182 w 4713748"/>
                  <a:gd name="connsiteY1293" fmla="*/ 2422244 h 2722945"/>
                  <a:gd name="connsiteX1294" fmla="*/ 1480126 w 4713748"/>
                  <a:gd name="connsiteY1294" fmla="*/ 2420585 h 2722945"/>
                  <a:gd name="connsiteX1295" fmla="*/ 1431402 w 4713748"/>
                  <a:gd name="connsiteY1295" fmla="*/ 2414529 h 2722945"/>
                  <a:gd name="connsiteX1296" fmla="*/ 1436327 w 4713748"/>
                  <a:gd name="connsiteY1296" fmla="*/ 2422845 h 2722945"/>
                  <a:gd name="connsiteX1297" fmla="*/ 1436510 w 4713748"/>
                  <a:gd name="connsiteY1297" fmla="*/ 2423399 h 2722945"/>
                  <a:gd name="connsiteX1298" fmla="*/ 1433590 w 4713748"/>
                  <a:gd name="connsiteY1298" fmla="*/ 2418962 h 2722945"/>
                  <a:gd name="connsiteX1299" fmla="*/ 1373402 w 4713748"/>
                  <a:gd name="connsiteY1299" fmla="*/ 2414438 h 2722945"/>
                  <a:gd name="connsiteX1300" fmla="*/ 1382294 w 4713748"/>
                  <a:gd name="connsiteY1300" fmla="*/ 2423342 h 2722945"/>
                  <a:gd name="connsiteX1301" fmla="*/ 1415642 w 4713748"/>
                  <a:gd name="connsiteY1301" fmla="*/ 2441150 h 2722945"/>
                  <a:gd name="connsiteX1302" fmla="*/ 1413419 w 4713748"/>
                  <a:gd name="connsiteY1302" fmla="*/ 2441150 h 2722945"/>
                  <a:gd name="connsiteX1303" fmla="*/ 1386512 w 4713748"/>
                  <a:gd name="connsiteY1303" fmla="*/ 2431528 h 2722945"/>
                  <a:gd name="connsiteX1304" fmla="*/ 1391159 w 4713748"/>
                  <a:gd name="connsiteY1304" fmla="*/ 2412196 h 2722945"/>
                  <a:gd name="connsiteX1305" fmla="*/ 1393635 w 4713748"/>
                  <a:gd name="connsiteY1305" fmla="*/ 2413360 h 2722945"/>
                  <a:gd name="connsiteX1306" fmla="*/ 1397878 w 4713748"/>
                  <a:gd name="connsiteY1306" fmla="*/ 2416619 h 2722945"/>
                  <a:gd name="connsiteX1307" fmla="*/ 1418034 w 4713748"/>
                  <a:gd name="connsiteY1307" fmla="*/ 2423253 h 2722945"/>
                  <a:gd name="connsiteX1308" fmla="*/ 1413555 w 4713748"/>
                  <a:gd name="connsiteY1308" fmla="*/ 2421042 h 2722945"/>
                  <a:gd name="connsiteX1309" fmla="*/ 1409076 w 4713748"/>
                  <a:gd name="connsiteY1309" fmla="*/ 2418830 h 2722945"/>
                  <a:gd name="connsiteX1310" fmla="*/ 1402357 w 4713748"/>
                  <a:gd name="connsiteY1310" fmla="*/ 2416619 h 2722945"/>
                  <a:gd name="connsiteX1311" fmla="*/ 1418034 w 4713748"/>
                  <a:gd name="connsiteY1311" fmla="*/ 2423253 h 2722945"/>
                  <a:gd name="connsiteX1312" fmla="*/ 1402917 w 4713748"/>
                  <a:gd name="connsiteY1312" fmla="*/ 2417724 h 2722945"/>
                  <a:gd name="connsiteX1313" fmla="*/ 1393635 w 4713748"/>
                  <a:gd name="connsiteY1313" fmla="*/ 2413360 h 2722945"/>
                  <a:gd name="connsiteX1314" fmla="*/ 1392839 w 4713748"/>
                  <a:gd name="connsiteY1314" fmla="*/ 2412749 h 2722945"/>
                  <a:gd name="connsiteX1315" fmla="*/ 1391159 w 4713748"/>
                  <a:gd name="connsiteY1315" fmla="*/ 2412196 h 2722945"/>
                  <a:gd name="connsiteX1316" fmla="*/ 1498668 w 4713748"/>
                  <a:gd name="connsiteY1316" fmla="*/ 2411664 h 2722945"/>
                  <a:gd name="connsiteX1317" fmla="*/ 1503029 w 4713748"/>
                  <a:gd name="connsiteY1317" fmla="*/ 2415357 h 2722945"/>
                  <a:gd name="connsiteX1318" fmla="*/ 1504676 w 4713748"/>
                  <a:gd name="connsiteY1318" fmla="*/ 2418633 h 2722945"/>
                  <a:gd name="connsiteX1319" fmla="*/ 1805336 w 4713748"/>
                  <a:gd name="connsiteY1319" fmla="*/ 2411139 h 2722945"/>
                  <a:gd name="connsiteX1320" fmla="*/ 1803985 w 4713748"/>
                  <a:gd name="connsiteY1320" fmla="*/ 2414013 h 2722945"/>
                  <a:gd name="connsiteX1321" fmla="*/ 1804282 w 4713748"/>
                  <a:gd name="connsiteY1321" fmla="*/ 2412415 h 2722945"/>
                  <a:gd name="connsiteX1322" fmla="*/ 1219800 w 4713748"/>
                  <a:gd name="connsiteY1322" fmla="*/ 2407430 h 2722945"/>
                  <a:gd name="connsiteX1323" fmla="*/ 1218451 w 4713748"/>
                  <a:gd name="connsiteY1323" fmla="*/ 2410165 h 2722945"/>
                  <a:gd name="connsiteX1324" fmla="*/ 1214049 w 4713748"/>
                  <a:gd name="connsiteY1324" fmla="*/ 2412396 h 2722945"/>
                  <a:gd name="connsiteX1325" fmla="*/ 1787097 w 4713748"/>
                  <a:gd name="connsiteY1325" fmla="*/ 2403704 h 2722945"/>
                  <a:gd name="connsiteX1326" fmla="*/ 1785567 w 4713748"/>
                  <a:gd name="connsiteY1326" fmla="*/ 2410774 h 2722945"/>
                  <a:gd name="connsiteX1327" fmla="*/ 1782104 w 4713748"/>
                  <a:gd name="connsiteY1327" fmla="*/ 2425496 h 2722945"/>
                  <a:gd name="connsiteX1328" fmla="*/ 1784013 w 4713748"/>
                  <a:gd name="connsiteY1328" fmla="*/ 2414039 h 2722945"/>
                  <a:gd name="connsiteX1329" fmla="*/ 1786779 w 4713748"/>
                  <a:gd name="connsiteY1329" fmla="*/ 2404357 h 2722945"/>
                  <a:gd name="connsiteX1330" fmla="*/ 1220942 w 4713748"/>
                  <a:gd name="connsiteY1330" fmla="*/ 2402907 h 2722945"/>
                  <a:gd name="connsiteX1331" fmla="*/ 1221031 w 4713748"/>
                  <a:gd name="connsiteY1331" fmla="*/ 2403415 h 2722945"/>
                  <a:gd name="connsiteX1332" fmla="*/ 1222417 w 4713748"/>
                  <a:gd name="connsiteY1332" fmla="*/ 2404006 h 2722945"/>
                  <a:gd name="connsiteX1333" fmla="*/ 1236043 w 4713748"/>
                  <a:gd name="connsiteY1333" fmla="*/ 2409817 h 2722945"/>
                  <a:gd name="connsiteX1334" fmla="*/ 1228097 w 4713748"/>
                  <a:gd name="connsiteY1334" fmla="*/ 2406654 h 2722945"/>
                  <a:gd name="connsiteX1335" fmla="*/ 1221047 w 4713748"/>
                  <a:gd name="connsiteY1335" fmla="*/ 2403509 h 2722945"/>
                  <a:gd name="connsiteX1336" fmla="*/ 1221111 w 4713748"/>
                  <a:gd name="connsiteY1336" fmla="*/ 2403873 h 2722945"/>
                  <a:gd name="connsiteX1337" fmla="*/ 1228097 w 4713748"/>
                  <a:gd name="connsiteY1337" fmla="*/ 2406654 h 2722945"/>
                  <a:gd name="connsiteX1338" fmla="*/ 1264963 w 4713748"/>
                  <a:gd name="connsiteY1338" fmla="*/ 2423098 h 2722945"/>
                  <a:gd name="connsiteX1339" fmla="*/ 1242717 w 4713748"/>
                  <a:gd name="connsiteY1339" fmla="*/ 2412030 h 2722945"/>
                  <a:gd name="connsiteX1340" fmla="*/ 1787883 w 4713748"/>
                  <a:gd name="connsiteY1340" fmla="*/ 2400932 h 2722945"/>
                  <a:gd name="connsiteX1341" fmla="*/ 1787355 w 4713748"/>
                  <a:gd name="connsiteY1341" fmla="*/ 2403176 h 2722945"/>
                  <a:gd name="connsiteX1342" fmla="*/ 1787097 w 4713748"/>
                  <a:gd name="connsiteY1342" fmla="*/ 2403704 h 2722945"/>
                  <a:gd name="connsiteX1343" fmla="*/ 1787510 w 4713748"/>
                  <a:gd name="connsiteY1343" fmla="*/ 2401800 h 2722945"/>
                  <a:gd name="connsiteX1344" fmla="*/ 1787694 w 4713748"/>
                  <a:gd name="connsiteY1344" fmla="*/ 2401155 h 2722945"/>
                  <a:gd name="connsiteX1345" fmla="*/ 1214180 w 4713748"/>
                  <a:gd name="connsiteY1345" fmla="*/ 2400446 h 2722945"/>
                  <a:gd name="connsiteX1346" fmla="*/ 1214076 w 4713748"/>
                  <a:gd name="connsiteY1346" fmla="*/ 2401073 h 2722945"/>
                  <a:gd name="connsiteX1347" fmla="*/ 1220652 w 4713748"/>
                  <a:gd name="connsiteY1347" fmla="*/ 2403691 h 2722945"/>
                  <a:gd name="connsiteX1348" fmla="*/ 1220652 w 4713748"/>
                  <a:gd name="connsiteY1348" fmla="*/ 2403333 h 2722945"/>
                  <a:gd name="connsiteX1349" fmla="*/ 1214240 w 4713748"/>
                  <a:gd name="connsiteY1349" fmla="*/ 2400076 h 2722945"/>
                  <a:gd name="connsiteX1350" fmla="*/ 1214237 w 4713748"/>
                  <a:gd name="connsiteY1350" fmla="*/ 2400098 h 2722945"/>
                  <a:gd name="connsiteX1351" fmla="*/ 1214539 w 4713748"/>
                  <a:gd name="connsiteY1351" fmla="*/ 2400225 h 2722945"/>
                  <a:gd name="connsiteX1352" fmla="*/ 1220471 w 4713748"/>
                  <a:gd name="connsiteY1352" fmla="*/ 2403176 h 2722945"/>
                  <a:gd name="connsiteX1353" fmla="*/ 1220652 w 4713748"/>
                  <a:gd name="connsiteY1353" fmla="*/ 2403253 h 2722945"/>
                  <a:gd name="connsiteX1354" fmla="*/ 1220652 w 4713748"/>
                  <a:gd name="connsiteY1354" fmla="*/ 2402786 h 2722945"/>
                  <a:gd name="connsiteX1355" fmla="*/ 1214539 w 4713748"/>
                  <a:gd name="connsiteY1355" fmla="*/ 2400225 h 2722945"/>
                  <a:gd name="connsiteX1356" fmla="*/ 1465095 w 4713748"/>
                  <a:gd name="connsiteY1356" fmla="*/ 2398949 h 2722945"/>
                  <a:gd name="connsiteX1357" fmla="*/ 1464833 w 4713748"/>
                  <a:gd name="connsiteY1357" fmla="*/ 2402897 h 2722945"/>
                  <a:gd name="connsiteX1358" fmla="*/ 1464317 w 4713748"/>
                  <a:gd name="connsiteY1358" fmla="*/ 2403415 h 2722945"/>
                  <a:gd name="connsiteX1359" fmla="*/ 1464317 w 4713748"/>
                  <a:gd name="connsiteY1359" fmla="*/ 2404891 h 2722945"/>
                  <a:gd name="connsiteX1360" fmla="*/ 1464239 w 4713748"/>
                  <a:gd name="connsiteY1360" fmla="*/ 2403493 h 2722945"/>
                  <a:gd name="connsiteX1361" fmla="*/ 1462612 w 4713748"/>
                  <a:gd name="connsiteY1361" fmla="*/ 2405126 h 2722945"/>
                  <a:gd name="connsiteX1362" fmla="*/ 1455951 w 4713748"/>
                  <a:gd name="connsiteY1362" fmla="*/ 2405126 h 2722945"/>
                  <a:gd name="connsiteX1363" fmla="*/ 1451510 w 4713748"/>
                  <a:gd name="connsiteY1363" fmla="*/ 2407354 h 2722945"/>
                  <a:gd name="connsiteX1364" fmla="*/ 1449290 w 4713748"/>
                  <a:gd name="connsiteY1364" fmla="*/ 2409582 h 2722945"/>
                  <a:gd name="connsiteX1365" fmla="*/ 1449290 w 4713748"/>
                  <a:gd name="connsiteY1365" fmla="*/ 2419754 h 2722945"/>
                  <a:gd name="connsiteX1366" fmla="*/ 1450875 w 4713748"/>
                  <a:gd name="connsiteY1366" fmla="*/ 2419128 h 2722945"/>
                  <a:gd name="connsiteX1367" fmla="*/ 1449290 w 4713748"/>
                  <a:gd name="connsiteY1367" fmla="*/ 2409582 h 2722945"/>
                  <a:gd name="connsiteX1368" fmla="*/ 1451510 w 4713748"/>
                  <a:gd name="connsiteY1368" fmla="*/ 2418495 h 2722945"/>
                  <a:gd name="connsiteX1369" fmla="*/ 1458727 w 4713748"/>
                  <a:gd name="connsiteY1369" fmla="*/ 2432700 h 2722945"/>
                  <a:gd name="connsiteX1370" fmla="*/ 1462551 w 4713748"/>
                  <a:gd name="connsiteY1370" fmla="*/ 2437244 h 2722945"/>
                  <a:gd name="connsiteX1371" fmla="*/ 1464552 w 4713748"/>
                  <a:gd name="connsiteY1371" fmla="*/ 2436698 h 2722945"/>
                  <a:gd name="connsiteX1372" fmla="*/ 1463216 w 4713748"/>
                  <a:gd name="connsiteY1372" fmla="*/ 2438035 h 2722945"/>
                  <a:gd name="connsiteX1373" fmla="*/ 1465246 w 4713748"/>
                  <a:gd name="connsiteY1373" fmla="*/ 2440448 h 2722945"/>
                  <a:gd name="connsiteX1374" fmla="*/ 1467015 w 4713748"/>
                  <a:gd name="connsiteY1374" fmla="*/ 2436790 h 2722945"/>
                  <a:gd name="connsiteX1375" fmla="*/ 1467015 w 4713748"/>
                  <a:gd name="connsiteY1375" fmla="*/ 2441236 h 2722945"/>
                  <a:gd name="connsiteX1376" fmla="*/ 1466598 w 4713748"/>
                  <a:gd name="connsiteY1376" fmla="*/ 2442054 h 2722945"/>
                  <a:gd name="connsiteX1377" fmla="*/ 1469274 w 4713748"/>
                  <a:gd name="connsiteY1377" fmla="*/ 2445234 h 2722945"/>
                  <a:gd name="connsiteX1378" fmla="*/ 1467053 w 4713748"/>
                  <a:gd name="connsiteY1378" fmla="*/ 2443006 h 2722945"/>
                  <a:gd name="connsiteX1379" fmla="*/ 1466456 w 4713748"/>
                  <a:gd name="connsiteY1379" fmla="*/ 2442332 h 2722945"/>
                  <a:gd name="connsiteX1380" fmla="*/ 1466435 w 4713748"/>
                  <a:gd name="connsiteY1380" fmla="*/ 2442374 h 2722945"/>
                  <a:gd name="connsiteX1381" fmla="*/ 1467053 w 4713748"/>
                  <a:gd name="connsiteY1381" fmla="*/ 2443006 h 2722945"/>
                  <a:gd name="connsiteX1382" fmla="*/ 1466113 w 4713748"/>
                  <a:gd name="connsiteY1382" fmla="*/ 2443006 h 2722945"/>
                  <a:gd name="connsiteX1383" fmla="*/ 1465680 w 4713748"/>
                  <a:gd name="connsiteY1383" fmla="*/ 2443857 h 2722945"/>
                  <a:gd name="connsiteX1384" fmla="*/ 1467053 w 4713748"/>
                  <a:gd name="connsiteY1384" fmla="*/ 2445234 h 2722945"/>
                  <a:gd name="connsiteX1385" fmla="*/ 1469274 w 4713748"/>
                  <a:gd name="connsiteY1385" fmla="*/ 2445234 h 2722945"/>
                  <a:gd name="connsiteX1386" fmla="*/ 1471494 w 4713748"/>
                  <a:gd name="connsiteY1386" fmla="*/ 2447462 h 2722945"/>
                  <a:gd name="connsiteX1387" fmla="*/ 1473129 w 4713748"/>
                  <a:gd name="connsiteY1387" fmla="*/ 2448693 h 2722945"/>
                  <a:gd name="connsiteX1388" fmla="*/ 1473622 w 4713748"/>
                  <a:gd name="connsiteY1388" fmla="*/ 2447699 h 2722945"/>
                  <a:gd name="connsiteX1389" fmla="*/ 1473205 w 4713748"/>
                  <a:gd name="connsiteY1389" fmla="*/ 2448750 h 2722945"/>
                  <a:gd name="connsiteX1390" fmla="*/ 1473283 w 4713748"/>
                  <a:gd name="connsiteY1390" fmla="*/ 2448809 h 2722945"/>
                  <a:gd name="connsiteX1391" fmla="*/ 1475472 w 4713748"/>
                  <a:gd name="connsiteY1391" fmla="*/ 2443423 h 2722945"/>
                  <a:gd name="connsiteX1392" fmla="*/ 1469274 w 4713748"/>
                  <a:gd name="connsiteY1392" fmla="*/ 2434093 h 2722945"/>
                  <a:gd name="connsiteX1393" fmla="*/ 1467053 w 4713748"/>
                  <a:gd name="connsiteY1393" fmla="*/ 2420723 h 2722945"/>
                  <a:gd name="connsiteX1394" fmla="*/ 1464833 w 4713748"/>
                  <a:gd name="connsiteY1394" fmla="*/ 2414039 h 2722945"/>
                  <a:gd name="connsiteX1395" fmla="*/ 1464833 w 4713748"/>
                  <a:gd name="connsiteY1395" fmla="*/ 2402897 h 2722945"/>
                  <a:gd name="connsiteX1396" fmla="*/ 1467053 w 4713748"/>
                  <a:gd name="connsiteY1396" fmla="*/ 2402897 h 2722945"/>
                  <a:gd name="connsiteX1397" fmla="*/ 1465450 w 4713748"/>
                  <a:gd name="connsiteY1397" fmla="*/ 2398949 h 2722945"/>
                  <a:gd name="connsiteX1398" fmla="*/ 1480348 w 4713748"/>
                  <a:gd name="connsiteY1398" fmla="*/ 2397141 h 2722945"/>
                  <a:gd name="connsiteX1399" fmla="*/ 1481697 w 4713748"/>
                  <a:gd name="connsiteY1399" fmla="*/ 2398765 h 2722945"/>
                  <a:gd name="connsiteX1400" fmla="*/ 1480252 w 4713748"/>
                  <a:gd name="connsiteY1400" fmla="*/ 2398765 h 2722945"/>
                  <a:gd name="connsiteX1401" fmla="*/ 1204027 w 4713748"/>
                  <a:gd name="connsiteY1401" fmla="*/ 2397074 h 2722945"/>
                  <a:gd name="connsiteX1402" fmla="*/ 1205281 w 4713748"/>
                  <a:gd name="connsiteY1402" fmla="*/ 2397504 h 2722945"/>
                  <a:gd name="connsiteX1403" fmla="*/ 1206845 w 4713748"/>
                  <a:gd name="connsiteY1403" fmla="*/ 2398195 h 2722945"/>
                  <a:gd name="connsiteX1404" fmla="*/ 1480379 w 4713748"/>
                  <a:gd name="connsiteY1404" fmla="*/ 2396621 h 2722945"/>
                  <a:gd name="connsiteX1405" fmla="*/ 1481917 w 4713748"/>
                  <a:gd name="connsiteY1405" fmla="*/ 2397385 h 2722945"/>
                  <a:gd name="connsiteX1406" fmla="*/ 1482814 w 4713748"/>
                  <a:gd name="connsiteY1406" fmla="*/ 2398426 h 2722945"/>
                  <a:gd name="connsiteX1407" fmla="*/ 1482706 w 4713748"/>
                  <a:gd name="connsiteY1407" fmla="*/ 2398533 h 2722945"/>
                  <a:gd name="connsiteX1408" fmla="*/ 1480376 w 4713748"/>
                  <a:gd name="connsiteY1408" fmla="*/ 2396658 h 2722945"/>
                  <a:gd name="connsiteX1409" fmla="*/ 1486025 w 4713748"/>
                  <a:gd name="connsiteY1409" fmla="*/ 2396116 h 2722945"/>
                  <a:gd name="connsiteX1410" fmla="*/ 1486913 w 4713748"/>
                  <a:gd name="connsiteY1410" fmla="*/ 2396558 h 2722945"/>
                  <a:gd name="connsiteX1411" fmla="*/ 1509117 w 4713748"/>
                  <a:gd name="connsiteY1411" fmla="*/ 2420841 h 2722945"/>
                  <a:gd name="connsiteX1412" fmla="*/ 1506897 w 4713748"/>
                  <a:gd name="connsiteY1412" fmla="*/ 2420841 h 2722945"/>
                  <a:gd name="connsiteX1413" fmla="*/ 1504676 w 4713748"/>
                  <a:gd name="connsiteY1413" fmla="*/ 2418633 h 2722945"/>
                  <a:gd name="connsiteX1414" fmla="*/ 1506897 w 4713748"/>
                  <a:gd name="connsiteY1414" fmla="*/ 2418633 h 2722945"/>
                  <a:gd name="connsiteX1415" fmla="*/ 1503029 w 4713748"/>
                  <a:gd name="connsiteY1415" fmla="*/ 2415357 h 2722945"/>
                  <a:gd name="connsiteX1416" fmla="*/ 1502456 w 4713748"/>
                  <a:gd name="connsiteY1416" fmla="*/ 2414218 h 2722945"/>
                  <a:gd name="connsiteX1417" fmla="*/ 1498015 w 4713748"/>
                  <a:gd name="connsiteY1417" fmla="*/ 2409803 h 2722945"/>
                  <a:gd name="connsiteX1418" fmla="*/ 1491354 w 4713748"/>
                  <a:gd name="connsiteY1418" fmla="*/ 2403180 h 2722945"/>
                  <a:gd name="connsiteX1419" fmla="*/ 1498668 w 4713748"/>
                  <a:gd name="connsiteY1419" fmla="*/ 2411664 h 2722945"/>
                  <a:gd name="connsiteX1420" fmla="*/ 1491909 w 4713748"/>
                  <a:gd name="connsiteY1420" fmla="*/ 2405940 h 2722945"/>
                  <a:gd name="connsiteX1421" fmla="*/ 1483360 w 4713748"/>
                  <a:gd name="connsiteY1421" fmla="*/ 2399060 h 2722945"/>
                  <a:gd name="connsiteX1422" fmla="*/ 1482814 w 4713748"/>
                  <a:gd name="connsiteY1422" fmla="*/ 2398426 h 2722945"/>
                  <a:gd name="connsiteX1423" fmla="*/ 1484692 w 4713748"/>
                  <a:gd name="connsiteY1423" fmla="*/ 2396558 h 2722945"/>
                  <a:gd name="connsiteX1424" fmla="*/ 1200449 w 4713748"/>
                  <a:gd name="connsiteY1424" fmla="*/ 2394322 h 2722945"/>
                  <a:gd name="connsiteX1425" fmla="*/ 1208864 w 4713748"/>
                  <a:gd name="connsiteY1425" fmla="*/ 2398075 h 2722945"/>
                  <a:gd name="connsiteX1426" fmla="*/ 1203786 w 4713748"/>
                  <a:gd name="connsiteY1426" fmla="*/ 2396812 h 2722945"/>
                  <a:gd name="connsiteX1427" fmla="*/ 1202674 w 4713748"/>
                  <a:gd name="connsiteY1427" fmla="*/ 2396535 h 2722945"/>
                  <a:gd name="connsiteX1428" fmla="*/ 1200449 w 4713748"/>
                  <a:gd name="connsiteY1428" fmla="*/ 2394322 h 2722945"/>
                  <a:gd name="connsiteX1429" fmla="*/ 1196000 w 4713748"/>
                  <a:gd name="connsiteY1429" fmla="*/ 2394322 h 2722945"/>
                  <a:gd name="connsiteX1430" fmla="*/ 1198225 w 4713748"/>
                  <a:gd name="connsiteY1430" fmla="*/ 2394322 h 2722945"/>
                  <a:gd name="connsiteX1431" fmla="*/ 1202674 w 4713748"/>
                  <a:gd name="connsiteY1431" fmla="*/ 2396535 h 2722945"/>
                  <a:gd name="connsiteX1432" fmla="*/ 1204027 w 4713748"/>
                  <a:gd name="connsiteY1432" fmla="*/ 2397074 h 2722945"/>
                  <a:gd name="connsiteX1433" fmla="*/ 1792926 w 4713748"/>
                  <a:gd name="connsiteY1433" fmla="*/ 2391756 h 2722945"/>
                  <a:gd name="connsiteX1434" fmla="*/ 1789220 w 4713748"/>
                  <a:gd name="connsiteY1434" fmla="*/ 2399353 h 2722945"/>
                  <a:gd name="connsiteX1435" fmla="*/ 1787883 w 4713748"/>
                  <a:gd name="connsiteY1435" fmla="*/ 2400932 h 2722945"/>
                  <a:gd name="connsiteX1436" fmla="*/ 1788469 w 4713748"/>
                  <a:gd name="connsiteY1436" fmla="*/ 2398441 h 2722945"/>
                  <a:gd name="connsiteX1437" fmla="*/ 1792926 w 4713748"/>
                  <a:gd name="connsiteY1437" fmla="*/ 2391756 h 2722945"/>
                  <a:gd name="connsiteX1438" fmla="*/ 1184877 w 4713748"/>
                  <a:gd name="connsiteY1438" fmla="*/ 2387681 h 2722945"/>
                  <a:gd name="connsiteX1439" fmla="*/ 1198225 w 4713748"/>
                  <a:gd name="connsiteY1439" fmla="*/ 2392108 h 2722945"/>
                  <a:gd name="connsiteX1440" fmla="*/ 1184877 w 4713748"/>
                  <a:gd name="connsiteY1440" fmla="*/ 2387681 h 2722945"/>
                  <a:gd name="connsiteX1441" fmla="*/ 1336869 w 4713748"/>
                  <a:gd name="connsiteY1441" fmla="*/ 2387040 h 2722945"/>
                  <a:gd name="connsiteX1442" fmla="*/ 1336694 w 4713748"/>
                  <a:gd name="connsiteY1442" fmla="*/ 2387735 h 2722945"/>
                  <a:gd name="connsiteX1443" fmla="*/ 1338205 w 4713748"/>
                  <a:gd name="connsiteY1443" fmla="*/ 2387735 h 2722945"/>
                  <a:gd name="connsiteX1444" fmla="*/ 1172365 w 4713748"/>
                  <a:gd name="connsiteY1444" fmla="*/ 2385606 h 2722945"/>
                  <a:gd name="connsiteX1445" fmla="*/ 1184877 w 4713748"/>
                  <a:gd name="connsiteY1445" fmla="*/ 2387681 h 2722945"/>
                  <a:gd name="connsiteX1446" fmla="*/ 1178412 w 4713748"/>
                  <a:gd name="connsiteY1446" fmla="*/ 2386798 h 2722945"/>
                  <a:gd name="connsiteX1447" fmla="*/ 1215197 w 4713748"/>
                  <a:gd name="connsiteY1447" fmla="*/ 2382228 h 2722945"/>
                  <a:gd name="connsiteX1448" fmla="*/ 1214049 w 4713748"/>
                  <a:gd name="connsiteY1448" fmla="*/ 2390085 h 2722945"/>
                  <a:gd name="connsiteX1449" fmla="*/ 1215149 w 4713748"/>
                  <a:gd name="connsiteY1449" fmla="*/ 2382276 h 2722945"/>
                  <a:gd name="connsiteX1450" fmla="*/ 1285170 w 4713748"/>
                  <a:gd name="connsiteY1450" fmla="*/ 2380451 h 2722945"/>
                  <a:gd name="connsiteX1451" fmla="*/ 1284051 w 4713748"/>
                  <a:gd name="connsiteY1451" fmla="*/ 2384558 h 2722945"/>
                  <a:gd name="connsiteX1452" fmla="*/ 1282975 w 4713748"/>
                  <a:gd name="connsiteY1452" fmla="*/ 2389689 h 2722945"/>
                  <a:gd name="connsiteX1453" fmla="*/ 1282975 w 4713748"/>
                  <a:gd name="connsiteY1453" fmla="*/ 2387470 h 2722945"/>
                  <a:gd name="connsiteX1454" fmla="*/ 1435119 w 4713748"/>
                  <a:gd name="connsiteY1454" fmla="*/ 2379718 h 2722945"/>
                  <a:gd name="connsiteX1455" fmla="*/ 1433591 w 4713748"/>
                  <a:gd name="connsiteY1455" fmla="*/ 2381265 h 2722945"/>
                  <a:gd name="connsiteX1456" fmla="*/ 1431402 w 4713748"/>
                  <a:gd name="connsiteY1456" fmla="*/ 2385700 h 2722945"/>
                  <a:gd name="connsiteX1457" fmla="*/ 1429213 w 4713748"/>
                  <a:gd name="connsiteY1457" fmla="*/ 2390136 h 2722945"/>
                  <a:gd name="connsiteX1458" fmla="*/ 1431402 w 4713748"/>
                  <a:gd name="connsiteY1458" fmla="*/ 2390136 h 2722945"/>
                  <a:gd name="connsiteX1459" fmla="*/ 1431402 w 4713748"/>
                  <a:gd name="connsiteY1459" fmla="*/ 2392353 h 2722945"/>
                  <a:gd name="connsiteX1460" fmla="*/ 1427023 w 4713748"/>
                  <a:gd name="connsiteY1460" fmla="*/ 2396789 h 2722945"/>
                  <a:gd name="connsiteX1461" fmla="*/ 1427023 w 4713748"/>
                  <a:gd name="connsiteY1461" fmla="*/ 2401224 h 2722945"/>
                  <a:gd name="connsiteX1462" fmla="*/ 1429213 w 4713748"/>
                  <a:gd name="connsiteY1462" fmla="*/ 2401224 h 2722945"/>
                  <a:gd name="connsiteX1463" fmla="*/ 1429213 w 4713748"/>
                  <a:gd name="connsiteY1463" fmla="*/ 2403441 h 2722945"/>
                  <a:gd name="connsiteX1464" fmla="*/ 1431402 w 4713748"/>
                  <a:gd name="connsiteY1464" fmla="*/ 2407877 h 2722945"/>
                  <a:gd name="connsiteX1465" fmla="*/ 1434686 w 4713748"/>
                  <a:gd name="connsiteY1465" fmla="*/ 2417856 h 2722945"/>
                  <a:gd name="connsiteX1466" fmla="*/ 1435780 w 4713748"/>
                  <a:gd name="connsiteY1466" fmla="*/ 2421182 h 2722945"/>
                  <a:gd name="connsiteX1467" fmla="*/ 1427023 w 4713748"/>
                  <a:gd name="connsiteY1467" fmla="*/ 2403441 h 2722945"/>
                  <a:gd name="connsiteX1468" fmla="*/ 1429213 w 4713748"/>
                  <a:gd name="connsiteY1468" fmla="*/ 2412312 h 2722945"/>
                  <a:gd name="connsiteX1469" fmla="*/ 1433590 w 4713748"/>
                  <a:gd name="connsiteY1469" fmla="*/ 2418962 h 2722945"/>
                  <a:gd name="connsiteX1470" fmla="*/ 1433591 w 4713748"/>
                  <a:gd name="connsiteY1470" fmla="*/ 2418965 h 2722945"/>
                  <a:gd name="connsiteX1471" fmla="*/ 1435780 w 4713748"/>
                  <a:gd name="connsiteY1471" fmla="*/ 2423400 h 2722945"/>
                  <a:gd name="connsiteX1472" fmla="*/ 1436475 w 4713748"/>
                  <a:gd name="connsiteY1472" fmla="*/ 2424103 h 2722945"/>
                  <a:gd name="connsiteX1473" fmla="*/ 1436732 w 4713748"/>
                  <a:gd name="connsiteY1473" fmla="*/ 2424073 h 2722945"/>
                  <a:gd name="connsiteX1474" fmla="*/ 1436510 w 4713748"/>
                  <a:gd name="connsiteY1474" fmla="*/ 2423399 h 2722945"/>
                  <a:gd name="connsiteX1475" fmla="*/ 1436938 w 4713748"/>
                  <a:gd name="connsiteY1475" fmla="*/ 2424049 h 2722945"/>
                  <a:gd name="connsiteX1476" fmla="*/ 1437034 w 4713748"/>
                  <a:gd name="connsiteY1476" fmla="*/ 2424038 h 2722945"/>
                  <a:gd name="connsiteX1477" fmla="*/ 1436327 w 4713748"/>
                  <a:gd name="connsiteY1477" fmla="*/ 2422845 h 2722945"/>
                  <a:gd name="connsiteX1478" fmla="*/ 1435780 w 4713748"/>
                  <a:gd name="connsiteY1478" fmla="*/ 2421182 h 2722945"/>
                  <a:gd name="connsiteX1479" fmla="*/ 1437182 w 4713748"/>
                  <a:gd name="connsiteY1479" fmla="*/ 2424021 h 2722945"/>
                  <a:gd name="connsiteX1480" fmla="*/ 1439031 w 4713748"/>
                  <a:gd name="connsiteY1480" fmla="*/ 2423806 h 2722945"/>
                  <a:gd name="connsiteX1481" fmla="*/ 1448453 w 4713748"/>
                  <a:gd name="connsiteY1481" fmla="*/ 2420085 h 2722945"/>
                  <a:gd name="connsiteX1482" fmla="*/ 1444849 w 4713748"/>
                  <a:gd name="connsiteY1482" fmla="*/ 2409582 h 2722945"/>
                  <a:gd name="connsiteX1483" fmla="*/ 1454286 w 4713748"/>
                  <a:gd name="connsiteY1483" fmla="*/ 2398720 h 2722945"/>
                  <a:gd name="connsiteX1484" fmla="*/ 1457085 w 4713748"/>
                  <a:gd name="connsiteY1484" fmla="*/ 2398170 h 2722945"/>
                  <a:gd name="connsiteX1485" fmla="*/ 1461683 w 4713748"/>
                  <a:gd name="connsiteY1485" fmla="*/ 2394571 h 2722945"/>
                  <a:gd name="connsiteX1486" fmla="*/ 1459861 w 4713748"/>
                  <a:gd name="connsiteY1486" fmla="*/ 2394571 h 2722945"/>
                  <a:gd name="connsiteX1487" fmla="*/ 1457672 w 4713748"/>
                  <a:gd name="connsiteY1487" fmla="*/ 2394571 h 2722945"/>
                  <a:gd name="connsiteX1488" fmla="*/ 1455483 w 4713748"/>
                  <a:gd name="connsiteY1488" fmla="*/ 2392353 h 2722945"/>
                  <a:gd name="connsiteX1489" fmla="*/ 1455483 w 4713748"/>
                  <a:gd name="connsiteY1489" fmla="*/ 2390136 h 2722945"/>
                  <a:gd name="connsiteX1490" fmla="*/ 1455483 w 4713748"/>
                  <a:gd name="connsiteY1490" fmla="*/ 2387918 h 2722945"/>
                  <a:gd name="connsiteX1491" fmla="*/ 1453294 w 4713748"/>
                  <a:gd name="connsiteY1491" fmla="*/ 2385700 h 2722945"/>
                  <a:gd name="connsiteX1492" fmla="*/ 1453266 w 4713748"/>
                  <a:gd name="connsiteY1492" fmla="*/ 2385658 h 2722945"/>
                  <a:gd name="connsiteX1493" fmla="*/ 1451629 w 4713748"/>
                  <a:gd name="connsiteY1493" fmla="*/ 2385658 h 2722945"/>
                  <a:gd name="connsiteX1494" fmla="*/ 1449389 w 4713748"/>
                  <a:gd name="connsiteY1494" fmla="*/ 2385658 h 2722945"/>
                  <a:gd name="connsiteX1495" fmla="*/ 1447149 w 4713748"/>
                  <a:gd name="connsiteY1495" fmla="*/ 2385658 h 2722945"/>
                  <a:gd name="connsiteX1496" fmla="*/ 1442670 w 4713748"/>
                  <a:gd name="connsiteY1496" fmla="*/ 2383446 h 2722945"/>
                  <a:gd name="connsiteX1497" fmla="*/ 1442670 w 4713748"/>
                  <a:gd name="connsiteY1497" fmla="*/ 2381235 h 2722945"/>
                  <a:gd name="connsiteX1498" fmla="*/ 1440430 w 4713748"/>
                  <a:gd name="connsiteY1498" fmla="*/ 2381235 h 2722945"/>
                  <a:gd name="connsiteX1499" fmla="*/ 1438191 w 4713748"/>
                  <a:gd name="connsiteY1499" fmla="*/ 2381235 h 2722945"/>
                  <a:gd name="connsiteX1500" fmla="*/ 1217527 w 4713748"/>
                  <a:gd name="connsiteY1500" fmla="*/ 2378573 h 2722945"/>
                  <a:gd name="connsiteX1501" fmla="*/ 1216250 w 4713748"/>
                  <a:gd name="connsiteY1501" fmla="*/ 2383392 h 2722945"/>
                  <a:gd name="connsiteX1502" fmla="*/ 1216250 w 4713748"/>
                  <a:gd name="connsiteY1502" fmla="*/ 2387854 h 2722945"/>
                  <a:gd name="connsiteX1503" fmla="*/ 1214407 w 4713748"/>
                  <a:gd name="connsiteY1503" fmla="*/ 2399064 h 2722945"/>
                  <a:gd name="connsiteX1504" fmla="*/ 1214049 w 4713748"/>
                  <a:gd name="connsiteY1504" fmla="*/ 2399010 h 2722945"/>
                  <a:gd name="connsiteX1505" fmla="*/ 1214049 w 4713748"/>
                  <a:gd name="connsiteY1505" fmla="*/ 2390085 h 2722945"/>
                  <a:gd name="connsiteX1506" fmla="*/ 1216250 w 4713748"/>
                  <a:gd name="connsiteY1506" fmla="*/ 2381161 h 2722945"/>
                  <a:gd name="connsiteX1507" fmla="*/ 1424839 w 4713748"/>
                  <a:gd name="connsiteY1507" fmla="*/ 2377679 h 2722945"/>
                  <a:gd name="connsiteX1508" fmla="*/ 1418034 w 4713748"/>
                  <a:gd name="connsiteY1508" fmla="*/ 2379023 h 2722945"/>
                  <a:gd name="connsiteX1509" fmla="*/ 1409076 w 4713748"/>
                  <a:gd name="connsiteY1509" fmla="*/ 2381235 h 2722945"/>
                  <a:gd name="connsiteX1510" fmla="*/ 1404597 w 4713748"/>
                  <a:gd name="connsiteY1510" fmla="*/ 2385658 h 2722945"/>
                  <a:gd name="connsiteX1511" fmla="*/ 1400117 w 4713748"/>
                  <a:gd name="connsiteY1511" fmla="*/ 2390081 h 2722945"/>
                  <a:gd name="connsiteX1512" fmla="*/ 1397878 w 4713748"/>
                  <a:gd name="connsiteY1512" fmla="*/ 2394504 h 2722945"/>
                  <a:gd name="connsiteX1513" fmla="*/ 1397878 w 4713748"/>
                  <a:gd name="connsiteY1513" fmla="*/ 2396715 h 2722945"/>
                  <a:gd name="connsiteX1514" fmla="*/ 1395638 w 4713748"/>
                  <a:gd name="connsiteY1514" fmla="*/ 2398927 h 2722945"/>
                  <a:gd name="connsiteX1515" fmla="*/ 1393399 w 4713748"/>
                  <a:gd name="connsiteY1515" fmla="*/ 2401138 h 2722945"/>
                  <a:gd name="connsiteX1516" fmla="*/ 1391159 w 4713748"/>
                  <a:gd name="connsiteY1516" fmla="*/ 2407773 h 2722945"/>
                  <a:gd name="connsiteX1517" fmla="*/ 1393399 w 4713748"/>
                  <a:gd name="connsiteY1517" fmla="*/ 2407773 h 2722945"/>
                  <a:gd name="connsiteX1518" fmla="*/ 1391159 w 4713748"/>
                  <a:gd name="connsiteY1518" fmla="*/ 2409984 h 2722945"/>
                  <a:gd name="connsiteX1519" fmla="*/ 1395638 w 4713748"/>
                  <a:gd name="connsiteY1519" fmla="*/ 2412196 h 2722945"/>
                  <a:gd name="connsiteX1520" fmla="*/ 1420274 w 4713748"/>
                  <a:gd name="connsiteY1520" fmla="*/ 2423253 h 2722945"/>
                  <a:gd name="connsiteX1521" fmla="*/ 1422514 w 4713748"/>
                  <a:gd name="connsiteY1521" fmla="*/ 2423253 h 2722945"/>
                  <a:gd name="connsiteX1522" fmla="*/ 1429322 w 4713748"/>
                  <a:gd name="connsiteY1522" fmla="*/ 2424934 h 2722945"/>
                  <a:gd name="connsiteX1523" fmla="*/ 1424753 w 4713748"/>
                  <a:gd name="connsiteY1523" fmla="*/ 2425465 h 2722945"/>
                  <a:gd name="connsiteX1524" fmla="*/ 1431472 w 4713748"/>
                  <a:gd name="connsiteY1524" fmla="*/ 2425465 h 2722945"/>
                  <a:gd name="connsiteX1525" fmla="*/ 1429322 w 4713748"/>
                  <a:gd name="connsiteY1525" fmla="*/ 2424934 h 2722945"/>
                  <a:gd name="connsiteX1526" fmla="*/ 1434190 w 4713748"/>
                  <a:gd name="connsiteY1526" fmla="*/ 2424369 h 2722945"/>
                  <a:gd name="connsiteX1527" fmla="*/ 1422645 w 4713748"/>
                  <a:gd name="connsiteY1527" fmla="*/ 2403441 h 2722945"/>
                  <a:gd name="connsiteX1528" fmla="*/ 1423192 w 4713748"/>
                  <a:gd name="connsiteY1528" fmla="*/ 2388195 h 2722945"/>
                  <a:gd name="connsiteX1529" fmla="*/ 1429068 w 4713748"/>
                  <a:gd name="connsiteY1529" fmla="*/ 2380520 h 2722945"/>
                  <a:gd name="connsiteX1530" fmla="*/ 1429232 w 4713748"/>
                  <a:gd name="connsiteY1530" fmla="*/ 2376812 h 2722945"/>
                  <a:gd name="connsiteX1531" fmla="*/ 1428707 w 4713748"/>
                  <a:gd name="connsiteY1531" fmla="*/ 2376916 h 2722945"/>
                  <a:gd name="connsiteX1532" fmla="*/ 1430693 w 4713748"/>
                  <a:gd name="connsiteY1532" fmla="*/ 2378398 h 2722945"/>
                  <a:gd name="connsiteX1533" fmla="*/ 1431173 w 4713748"/>
                  <a:gd name="connsiteY1533" fmla="*/ 2377770 h 2722945"/>
                  <a:gd name="connsiteX1534" fmla="*/ 1218451 w 4713748"/>
                  <a:gd name="connsiteY1534" fmla="*/ 2376698 h 2722945"/>
                  <a:gd name="connsiteX1535" fmla="*/ 1217527 w 4713748"/>
                  <a:gd name="connsiteY1535" fmla="*/ 2378573 h 2722945"/>
                  <a:gd name="connsiteX1536" fmla="*/ 1217866 w 4713748"/>
                  <a:gd name="connsiteY1536" fmla="*/ 2377291 h 2722945"/>
                  <a:gd name="connsiteX1537" fmla="*/ 1285196 w 4713748"/>
                  <a:gd name="connsiteY1537" fmla="*/ 2376376 h 2722945"/>
                  <a:gd name="connsiteX1538" fmla="*/ 1284456 w 4713748"/>
                  <a:gd name="connsiteY1538" fmla="*/ 2379335 h 2722945"/>
                  <a:gd name="connsiteX1539" fmla="*/ 1284879 w 4713748"/>
                  <a:gd name="connsiteY1539" fmla="*/ 2377010 h 2722945"/>
                  <a:gd name="connsiteX1540" fmla="*/ 1218773 w 4713748"/>
                  <a:gd name="connsiteY1540" fmla="*/ 2373107 h 2722945"/>
                  <a:gd name="connsiteX1541" fmla="*/ 1218451 w 4713748"/>
                  <a:gd name="connsiteY1541" fmla="*/ 2376698 h 2722945"/>
                  <a:gd name="connsiteX1542" fmla="*/ 1218451 w 4713748"/>
                  <a:gd name="connsiteY1542" fmla="*/ 2374786 h 2722945"/>
                  <a:gd name="connsiteX1543" fmla="*/ 1218451 w 4713748"/>
                  <a:gd name="connsiteY1543" fmla="*/ 2367215 h 2722945"/>
                  <a:gd name="connsiteX1544" fmla="*/ 1218451 w 4713748"/>
                  <a:gd name="connsiteY1544" fmla="*/ 2371121 h 2722945"/>
                  <a:gd name="connsiteX1545" fmla="*/ 1218451 w 4713748"/>
                  <a:gd name="connsiteY1545" fmla="*/ 2372236 h 2722945"/>
                  <a:gd name="connsiteX1546" fmla="*/ 1218451 w 4713748"/>
                  <a:gd name="connsiteY1546" fmla="*/ 2374786 h 2722945"/>
                  <a:gd name="connsiteX1547" fmla="*/ 1218245 w 4713748"/>
                  <a:gd name="connsiteY1547" fmla="*/ 2375862 h 2722945"/>
                  <a:gd name="connsiteX1548" fmla="*/ 1217866 w 4713748"/>
                  <a:gd name="connsiteY1548" fmla="*/ 2377291 h 2722945"/>
                  <a:gd name="connsiteX1549" fmla="*/ 1216250 w 4713748"/>
                  <a:gd name="connsiteY1549" fmla="*/ 2378930 h 2722945"/>
                  <a:gd name="connsiteX1550" fmla="*/ 1833139 w 4713748"/>
                  <a:gd name="connsiteY1550" fmla="*/ 2365679 h 2722945"/>
                  <a:gd name="connsiteX1551" fmla="*/ 1879828 w 4713748"/>
                  <a:gd name="connsiteY1551" fmla="*/ 2407354 h 2722945"/>
                  <a:gd name="connsiteX1552" fmla="*/ 1879828 w 4713748"/>
                  <a:gd name="connsiteY1552" fmla="*/ 2411810 h 2722945"/>
                  <a:gd name="connsiteX1553" fmla="*/ 1879828 w 4713748"/>
                  <a:gd name="connsiteY1553" fmla="*/ 2425180 h 2722945"/>
                  <a:gd name="connsiteX1554" fmla="*/ 1877599 w 4713748"/>
                  <a:gd name="connsiteY1554" fmla="*/ 2449691 h 2722945"/>
                  <a:gd name="connsiteX1555" fmla="*/ 1875371 w 4713748"/>
                  <a:gd name="connsiteY1555" fmla="*/ 2460832 h 2722945"/>
                  <a:gd name="connsiteX1556" fmla="*/ 1866458 w 4713748"/>
                  <a:gd name="connsiteY1556" fmla="*/ 2478658 h 2722945"/>
                  <a:gd name="connsiteX1557" fmla="*/ 1868686 w 4713748"/>
                  <a:gd name="connsiteY1557" fmla="*/ 2480886 h 2722945"/>
                  <a:gd name="connsiteX1558" fmla="*/ 1866458 w 4713748"/>
                  <a:gd name="connsiteY1558" fmla="*/ 2483114 h 2722945"/>
                  <a:gd name="connsiteX1559" fmla="*/ 1862002 w 4713748"/>
                  <a:gd name="connsiteY1559" fmla="*/ 2489799 h 2722945"/>
                  <a:gd name="connsiteX1560" fmla="*/ 1859378 w 4713748"/>
                  <a:gd name="connsiteY1560" fmla="*/ 2491898 h 2722945"/>
                  <a:gd name="connsiteX1561" fmla="*/ 1859713 w 4713748"/>
                  <a:gd name="connsiteY1561" fmla="*/ 2491898 h 2722945"/>
                  <a:gd name="connsiteX1562" fmla="*/ 1864161 w 4713748"/>
                  <a:gd name="connsiteY1562" fmla="*/ 2489676 h 2722945"/>
                  <a:gd name="connsiteX1563" fmla="*/ 1868609 w 4713748"/>
                  <a:gd name="connsiteY1563" fmla="*/ 2489676 h 2722945"/>
                  <a:gd name="connsiteX1564" fmla="*/ 1886400 w 4713748"/>
                  <a:gd name="connsiteY1564" fmla="*/ 2487454 h 2722945"/>
                  <a:gd name="connsiteX1565" fmla="*/ 1910863 w 4713748"/>
                  <a:gd name="connsiteY1565" fmla="*/ 2491898 h 2722945"/>
                  <a:gd name="connsiteX1566" fmla="*/ 1928655 w 4713748"/>
                  <a:gd name="connsiteY1566" fmla="*/ 2503009 h 2722945"/>
                  <a:gd name="connsiteX1567" fmla="*/ 1937550 w 4713748"/>
                  <a:gd name="connsiteY1567" fmla="*/ 2509675 h 2722945"/>
                  <a:gd name="connsiteX1568" fmla="*/ 1944222 w 4713748"/>
                  <a:gd name="connsiteY1568" fmla="*/ 2525230 h 2722945"/>
                  <a:gd name="connsiteX1569" fmla="*/ 1946446 w 4713748"/>
                  <a:gd name="connsiteY1569" fmla="*/ 2536340 h 2722945"/>
                  <a:gd name="connsiteX1570" fmla="*/ 1946446 w 4713748"/>
                  <a:gd name="connsiteY1570" fmla="*/ 2538514 h 2722945"/>
                  <a:gd name="connsiteX1571" fmla="*/ 1955342 w 4713748"/>
                  <a:gd name="connsiteY1571" fmla="*/ 2538743 h 2722945"/>
                  <a:gd name="connsiteX1572" fmla="*/ 1964307 w 4713748"/>
                  <a:gd name="connsiteY1572" fmla="*/ 2538743 h 2722945"/>
                  <a:gd name="connsiteX1573" fmla="*/ 1966548 w 4713748"/>
                  <a:gd name="connsiteY1573" fmla="*/ 2538743 h 2722945"/>
                  <a:gd name="connsiteX1574" fmla="*/ 1968790 w 4713748"/>
                  <a:gd name="connsiteY1574" fmla="*/ 2536553 h 2722945"/>
                  <a:gd name="connsiteX1575" fmla="*/ 1971031 w 4713748"/>
                  <a:gd name="connsiteY1575" fmla="*/ 2536553 h 2722945"/>
                  <a:gd name="connsiteX1576" fmla="*/ 1973272 w 4713748"/>
                  <a:gd name="connsiteY1576" fmla="*/ 2536553 h 2722945"/>
                  <a:gd name="connsiteX1577" fmla="*/ 1973272 w 4713748"/>
                  <a:gd name="connsiteY1577" fmla="*/ 2534364 h 2722945"/>
                  <a:gd name="connsiteX1578" fmla="*/ 1977755 w 4713748"/>
                  <a:gd name="connsiteY1578" fmla="*/ 2536553 h 2722945"/>
                  <a:gd name="connsiteX1579" fmla="*/ 1977755 w 4713748"/>
                  <a:gd name="connsiteY1579" fmla="*/ 2538743 h 2722945"/>
                  <a:gd name="connsiteX1580" fmla="*/ 1977755 w 4713748"/>
                  <a:gd name="connsiteY1580" fmla="*/ 2539202 h 2722945"/>
                  <a:gd name="connsiteX1581" fmla="*/ 1979236 w 4713748"/>
                  <a:gd name="connsiteY1581" fmla="*/ 2538462 h 2722945"/>
                  <a:gd name="connsiteX1582" fmla="*/ 1988125 w 4713748"/>
                  <a:gd name="connsiteY1582" fmla="*/ 2538462 h 2722945"/>
                  <a:gd name="connsiteX1583" fmla="*/ 1992569 w 4713748"/>
                  <a:gd name="connsiteY1583" fmla="*/ 2538462 h 2722945"/>
                  <a:gd name="connsiteX1584" fmla="*/ 1997013 w 4713748"/>
                  <a:gd name="connsiteY1584" fmla="*/ 2542903 h 2722945"/>
                  <a:gd name="connsiteX1585" fmla="*/ 1999235 w 4713748"/>
                  <a:gd name="connsiteY1585" fmla="*/ 2540682 h 2722945"/>
                  <a:gd name="connsiteX1586" fmla="*/ 1999235 w 4713748"/>
                  <a:gd name="connsiteY1586" fmla="*/ 2542903 h 2722945"/>
                  <a:gd name="connsiteX1587" fmla="*/ 1999944 w 4713748"/>
                  <a:gd name="connsiteY1587" fmla="*/ 2542903 h 2722945"/>
                  <a:gd name="connsiteX1588" fmla="*/ 1997717 w 4713748"/>
                  <a:gd name="connsiteY1588" fmla="*/ 2512416 h 2722945"/>
                  <a:gd name="connsiteX1589" fmla="*/ 2004082 w 4713748"/>
                  <a:gd name="connsiteY1589" fmla="*/ 2473747 h 2722945"/>
                  <a:gd name="connsiteX1590" fmla="*/ 2008532 w 4713748"/>
                  <a:gd name="connsiteY1590" fmla="*/ 2467407 h 2722945"/>
                  <a:gd name="connsiteX1591" fmla="*/ 2004982 w 4713748"/>
                  <a:gd name="connsiteY1591" fmla="*/ 2484069 h 2722945"/>
                  <a:gd name="connsiteX1592" fmla="*/ 2004116 w 4713748"/>
                  <a:gd name="connsiteY1592" fmla="*/ 2487513 h 2722945"/>
                  <a:gd name="connsiteX1593" fmla="*/ 2001890 w 4713748"/>
                  <a:gd name="connsiteY1593" fmla="*/ 2496367 h 2722945"/>
                  <a:gd name="connsiteX1594" fmla="*/ 2004185 w 4713748"/>
                  <a:gd name="connsiteY1594" fmla="*/ 2487810 h 2722945"/>
                  <a:gd name="connsiteX1595" fmla="*/ 2001890 w 4713748"/>
                  <a:gd name="connsiteY1595" fmla="*/ 2498581 h 2722945"/>
                  <a:gd name="connsiteX1596" fmla="*/ 1999664 w 4713748"/>
                  <a:gd name="connsiteY1596" fmla="*/ 2509649 h 2722945"/>
                  <a:gd name="connsiteX1597" fmla="*/ 1999664 w 4713748"/>
                  <a:gd name="connsiteY1597" fmla="*/ 2514076 h 2722945"/>
                  <a:gd name="connsiteX1598" fmla="*/ 1999508 w 4713748"/>
                  <a:gd name="connsiteY1598" fmla="*/ 2534388 h 2722945"/>
                  <a:gd name="connsiteX1599" fmla="*/ 2000508 w 4713748"/>
                  <a:gd name="connsiteY1599" fmla="*/ 2542903 h 2722945"/>
                  <a:gd name="connsiteX1600" fmla="*/ 2001458 w 4713748"/>
                  <a:gd name="connsiteY1600" fmla="*/ 2542903 h 2722945"/>
                  <a:gd name="connsiteX1601" fmla="*/ 2005902 w 4713748"/>
                  <a:gd name="connsiteY1601" fmla="*/ 2551784 h 2722945"/>
                  <a:gd name="connsiteX1602" fmla="*/ 2003680 w 4713748"/>
                  <a:gd name="connsiteY1602" fmla="*/ 2551784 h 2722945"/>
                  <a:gd name="connsiteX1603" fmla="*/ 2003680 w 4713748"/>
                  <a:gd name="connsiteY1603" fmla="*/ 2554005 h 2722945"/>
                  <a:gd name="connsiteX1604" fmla="*/ 2003680 w 4713748"/>
                  <a:gd name="connsiteY1604" fmla="*/ 2556225 h 2722945"/>
                  <a:gd name="connsiteX1605" fmla="*/ 2002163 w 4713748"/>
                  <a:gd name="connsiteY1605" fmla="*/ 2556983 h 2722945"/>
                  <a:gd name="connsiteX1606" fmla="*/ 2002169 w 4713748"/>
                  <a:gd name="connsiteY1606" fmla="*/ 2557034 h 2722945"/>
                  <a:gd name="connsiteX1607" fmla="*/ 2002248 w 4713748"/>
                  <a:gd name="connsiteY1607" fmla="*/ 2557447 h 2722945"/>
                  <a:gd name="connsiteX1608" fmla="*/ 2003712 w 4713748"/>
                  <a:gd name="connsiteY1608" fmla="*/ 2556569 h 2722945"/>
                  <a:gd name="connsiteX1609" fmla="*/ 2010279 w 4713748"/>
                  <a:gd name="connsiteY1609" fmla="*/ 2554379 h 2722945"/>
                  <a:gd name="connsiteX1610" fmla="*/ 2012468 w 4713748"/>
                  <a:gd name="connsiteY1610" fmla="*/ 2554379 h 2722945"/>
                  <a:gd name="connsiteX1611" fmla="*/ 2014657 w 4713748"/>
                  <a:gd name="connsiteY1611" fmla="*/ 2554379 h 2722945"/>
                  <a:gd name="connsiteX1612" fmla="*/ 2014657 w 4713748"/>
                  <a:gd name="connsiteY1612" fmla="*/ 2553537 h 2722945"/>
                  <a:gd name="connsiteX1613" fmla="*/ 2012613 w 4713748"/>
                  <a:gd name="connsiteY1613" fmla="*/ 2551512 h 2722945"/>
                  <a:gd name="connsiteX1614" fmla="*/ 2013172 w 4713748"/>
                  <a:gd name="connsiteY1614" fmla="*/ 2515783 h 2722945"/>
                  <a:gd name="connsiteX1615" fmla="*/ 2020403 w 4713748"/>
                  <a:gd name="connsiteY1615" fmla="*/ 2491873 h 2722945"/>
                  <a:gd name="connsiteX1616" fmla="*/ 2017087 w 4713748"/>
                  <a:gd name="connsiteY1616" fmla="*/ 2507196 h 2722945"/>
                  <a:gd name="connsiteX1617" fmla="*/ 2018190 w 4713748"/>
                  <a:gd name="connsiteY1617" fmla="*/ 2506104 h 2722945"/>
                  <a:gd name="connsiteX1618" fmla="*/ 2017087 w 4713748"/>
                  <a:gd name="connsiteY1618" fmla="*/ 2509412 h 2722945"/>
                  <a:gd name="connsiteX1619" fmla="*/ 2017087 w 4713748"/>
                  <a:gd name="connsiteY1619" fmla="*/ 2513844 h 2722945"/>
                  <a:gd name="connsiteX1620" fmla="*/ 2014850 w 4713748"/>
                  <a:gd name="connsiteY1620" fmla="*/ 2527138 h 2722945"/>
                  <a:gd name="connsiteX1621" fmla="*/ 2014850 w 4713748"/>
                  <a:gd name="connsiteY1621" fmla="*/ 2535724 h 2722945"/>
                  <a:gd name="connsiteX1622" fmla="*/ 2014850 w 4713748"/>
                  <a:gd name="connsiteY1622" fmla="*/ 2552190 h 2722945"/>
                  <a:gd name="connsiteX1623" fmla="*/ 2017847 w 4713748"/>
                  <a:gd name="connsiteY1623" fmla="*/ 2552190 h 2722945"/>
                  <a:gd name="connsiteX1624" fmla="*/ 2019036 w 4713748"/>
                  <a:gd name="connsiteY1624" fmla="*/ 2554379 h 2722945"/>
                  <a:gd name="connsiteX1625" fmla="*/ 2017847 w 4713748"/>
                  <a:gd name="connsiteY1625" fmla="*/ 2554379 h 2722945"/>
                  <a:gd name="connsiteX1626" fmla="*/ 2017847 w 4713748"/>
                  <a:gd name="connsiteY1626" fmla="*/ 2556303 h 2722945"/>
                  <a:gd name="connsiteX1627" fmla="*/ 2023478 w 4713748"/>
                  <a:gd name="connsiteY1627" fmla="*/ 2554991 h 2722945"/>
                  <a:gd name="connsiteX1628" fmla="*/ 2021562 w 4713748"/>
                  <a:gd name="connsiteY1628" fmla="*/ 2549296 h 2722945"/>
                  <a:gd name="connsiteX1629" fmla="*/ 2021562 w 4713748"/>
                  <a:gd name="connsiteY1629" fmla="*/ 2547080 h 2722945"/>
                  <a:gd name="connsiteX1630" fmla="*/ 2026036 w 4713748"/>
                  <a:gd name="connsiteY1630" fmla="*/ 2542649 h 2722945"/>
                  <a:gd name="connsiteX1631" fmla="*/ 2028273 w 4713748"/>
                  <a:gd name="connsiteY1631" fmla="*/ 2538217 h 2722945"/>
                  <a:gd name="connsiteX1632" fmla="*/ 2030511 w 4713748"/>
                  <a:gd name="connsiteY1632" fmla="*/ 2538217 h 2722945"/>
                  <a:gd name="connsiteX1633" fmla="*/ 2032748 w 4713748"/>
                  <a:gd name="connsiteY1633" fmla="*/ 2538217 h 2722945"/>
                  <a:gd name="connsiteX1634" fmla="*/ 2034985 w 4713748"/>
                  <a:gd name="connsiteY1634" fmla="*/ 2533786 h 2722945"/>
                  <a:gd name="connsiteX1635" fmla="*/ 2034985 w 4713748"/>
                  <a:gd name="connsiteY1635" fmla="*/ 2531570 h 2722945"/>
                  <a:gd name="connsiteX1636" fmla="*/ 2043934 w 4713748"/>
                  <a:gd name="connsiteY1636" fmla="*/ 2520491 h 2722945"/>
                  <a:gd name="connsiteX1637" fmla="*/ 2050646 w 4713748"/>
                  <a:gd name="connsiteY1637" fmla="*/ 2504981 h 2722945"/>
                  <a:gd name="connsiteX1638" fmla="*/ 2055121 w 4713748"/>
                  <a:gd name="connsiteY1638" fmla="*/ 2491686 h 2722945"/>
                  <a:gd name="connsiteX1639" fmla="*/ 2055121 w 4713748"/>
                  <a:gd name="connsiteY1639" fmla="*/ 2485039 h 2722945"/>
                  <a:gd name="connsiteX1640" fmla="*/ 2055121 w 4713748"/>
                  <a:gd name="connsiteY1640" fmla="*/ 2473960 h 2722945"/>
                  <a:gd name="connsiteX1641" fmla="*/ 2052883 w 4713748"/>
                  <a:gd name="connsiteY1641" fmla="*/ 2467313 h 2722945"/>
                  <a:gd name="connsiteX1642" fmla="*/ 2048409 w 4713748"/>
                  <a:gd name="connsiteY1642" fmla="*/ 2465097 h 2722945"/>
                  <a:gd name="connsiteX1643" fmla="*/ 2046172 w 4713748"/>
                  <a:gd name="connsiteY1643" fmla="*/ 2460665 h 2722945"/>
                  <a:gd name="connsiteX1644" fmla="*/ 2037223 w 4713748"/>
                  <a:gd name="connsiteY1644" fmla="*/ 2460665 h 2722945"/>
                  <a:gd name="connsiteX1645" fmla="*/ 2034985 w 4713748"/>
                  <a:gd name="connsiteY1645" fmla="*/ 2462881 h 2722945"/>
                  <a:gd name="connsiteX1646" fmla="*/ 2028273 w 4713748"/>
                  <a:gd name="connsiteY1646" fmla="*/ 2471744 h 2722945"/>
                  <a:gd name="connsiteX1647" fmla="*/ 2022680 w 4713748"/>
                  <a:gd name="connsiteY1647" fmla="*/ 2490578 h 2722945"/>
                  <a:gd name="connsiteX1648" fmla="*/ 2020536 w 4713748"/>
                  <a:gd name="connsiteY1648" fmla="*/ 2498381 h 2722945"/>
                  <a:gd name="connsiteX1649" fmla="*/ 2023782 w 4713748"/>
                  <a:gd name="connsiteY1649" fmla="*/ 2480700 h 2722945"/>
                  <a:gd name="connsiteX1650" fmla="*/ 2025012 w 4713748"/>
                  <a:gd name="connsiteY1650" fmla="*/ 2476633 h 2722945"/>
                  <a:gd name="connsiteX1651" fmla="*/ 2032748 w 4713748"/>
                  <a:gd name="connsiteY1651" fmla="*/ 2462881 h 2722945"/>
                  <a:gd name="connsiteX1652" fmla="*/ 2026252 w 4713748"/>
                  <a:gd name="connsiteY1652" fmla="*/ 2472531 h 2722945"/>
                  <a:gd name="connsiteX1653" fmla="*/ 2030511 w 4713748"/>
                  <a:gd name="connsiteY1653" fmla="*/ 2458450 h 2722945"/>
                  <a:gd name="connsiteX1654" fmla="*/ 2045892 w 4713748"/>
                  <a:gd name="connsiteY1654" fmla="*/ 2455680 h 2722945"/>
                  <a:gd name="connsiteX1655" fmla="*/ 2059595 w 4713748"/>
                  <a:gd name="connsiteY1655" fmla="*/ 2462881 h 2722945"/>
                  <a:gd name="connsiteX1656" fmla="*/ 2059595 w 4713748"/>
                  <a:gd name="connsiteY1656" fmla="*/ 2491686 h 2722945"/>
                  <a:gd name="connsiteX1657" fmla="*/ 2059595 w 4713748"/>
                  <a:gd name="connsiteY1657" fmla="*/ 2496118 h 2722945"/>
                  <a:gd name="connsiteX1658" fmla="*/ 2057358 w 4713748"/>
                  <a:gd name="connsiteY1658" fmla="*/ 2502765 h 2722945"/>
                  <a:gd name="connsiteX1659" fmla="*/ 2052883 w 4713748"/>
                  <a:gd name="connsiteY1659" fmla="*/ 2516059 h 2722945"/>
                  <a:gd name="connsiteX1660" fmla="*/ 2050646 w 4713748"/>
                  <a:gd name="connsiteY1660" fmla="*/ 2522707 h 2722945"/>
                  <a:gd name="connsiteX1661" fmla="*/ 2043934 w 4713748"/>
                  <a:gd name="connsiteY1661" fmla="*/ 2533786 h 2722945"/>
                  <a:gd name="connsiteX1662" fmla="*/ 2046172 w 4713748"/>
                  <a:gd name="connsiteY1662" fmla="*/ 2536001 h 2722945"/>
                  <a:gd name="connsiteX1663" fmla="*/ 2043934 w 4713748"/>
                  <a:gd name="connsiteY1663" fmla="*/ 2538217 h 2722945"/>
                  <a:gd name="connsiteX1664" fmla="*/ 2041697 w 4713748"/>
                  <a:gd name="connsiteY1664" fmla="*/ 2540433 h 2722945"/>
                  <a:gd name="connsiteX1665" fmla="*/ 2030639 w 4713748"/>
                  <a:gd name="connsiteY1665" fmla="*/ 2553575 h 2722945"/>
                  <a:gd name="connsiteX1666" fmla="*/ 2035761 w 4713748"/>
                  <a:gd name="connsiteY1666" fmla="*/ 2552562 h 2722945"/>
                  <a:gd name="connsiteX1667" fmla="*/ 2055124 w 4713748"/>
                  <a:gd name="connsiteY1667" fmla="*/ 2563387 h 2722945"/>
                  <a:gd name="connsiteX1668" fmla="*/ 2055124 w 4713748"/>
                  <a:gd name="connsiteY1668" fmla="*/ 2565607 h 2722945"/>
                  <a:gd name="connsiteX1669" fmla="*/ 2059615 w 4713748"/>
                  <a:gd name="connsiteY1669" fmla="*/ 2570048 h 2722945"/>
                  <a:gd name="connsiteX1670" fmla="*/ 2066350 w 4713748"/>
                  <a:gd name="connsiteY1670" fmla="*/ 2578930 h 2722945"/>
                  <a:gd name="connsiteX1671" fmla="*/ 2068595 w 4713748"/>
                  <a:gd name="connsiteY1671" fmla="*/ 2583371 h 2722945"/>
                  <a:gd name="connsiteX1672" fmla="*/ 2070840 w 4713748"/>
                  <a:gd name="connsiteY1672" fmla="*/ 2592252 h 2722945"/>
                  <a:gd name="connsiteX1673" fmla="*/ 2073085 w 4713748"/>
                  <a:gd name="connsiteY1673" fmla="*/ 2592252 h 2722945"/>
                  <a:gd name="connsiteX1674" fmla="*/ 2073085 w 4713748"/>
                  <a:gd name="connsiteY1674" fmla="*/ 2594473 h 2722945"/>
                  <a:gd name="connsiteX1675" fmla="*/ 2073085 w 4713748"/>
                  <a:gd name="connsiteY1675" fmla="*/ 2596693 h 2722945"/>
                  <a:gd name="connsiteX1676" fmla="*/ 2068595 w 4713748"/>
                  <a:gd name="connsiteY1676" fmla="*/ 2610016 h 2722945"/>
                  <a:gd name="connsiteX1677" fmla="*/ 2066350 w 4713748"/>
                  <a:gd name="connsiteY1677" fmla="*/ 2610016 h 2722945"/>
                  <a:gd name="connsiteX1678" fmla="*/ 2064105 w 4713748"/>
                  <a:gd name="connsiteY1678" fmla="*/ 2612236 h 2722945"/>
                  <a:gd name="connsiteX1679" fmla="*/ 2061860 w 4713748"/>
                  <a:gd name="connsiteY1679" fmla="*/ 2610016 h 2722945"/>
                  <a:gd name="connsiteX1680" fmla="*/ 2059615 w 4713748"/>
                  <a:gd name="connsiteY1680" fmla="*/ 2607795 h 2722945"/>
                  <a:gd name="connsiteX1681" fmla="*/ 2059615 w 4713748"/>
                  <a:gd name="connsiteY1681" fmla="*/ 2605575 h 2722945"/>
                  <a:gd name="connsiteX1682" fmla="*/ 2059615 w 4713748"/>
                  <a:gd name="connsiteY1682" fmla="*/ 2603355 h 2722945"/>
                  <a:gd name="connsiteX1683" fmla="*/ 2061860 w 4713748"/>
                  <a:gd name="connsiteY1683" fmla="*/ 2601134 h 2722945"/>
                  <a:gd name="connsiteX1684" fmla="*/ 2064105 w 4713748"/>
                  <a:gd name="connsiteY1684" fmla="*/ 2601134 h 2722945"/>
                  <a:gd name="connsiteX1685" fmla="*/ 2064105 w 4713748"/>
                  <a:gd name="connsiteY1685" fmla="*/ 2598914 h 2722945"/>
                  <a:gd name="connsiteX1686" fmla="*/ 2064105 w 4713748"/>
                  <a:gd name="connsiteY1686" fmla="*/ 2596693 h 2722945"/>
                  <a:gd name="connsiteX1687" fmla="*/ 2064105 w 4713748"/>
                  <a:gd name="connsiteY1687" fmla="*/ 2594473 h 2722945"/>
                  <a:gd name="connsiteX1688" fmla="*/ 2064105 w 4713748"/>
                  <a:gd name="connsiteY1688" fmla="*/ 2585591 h 2722945"/>
                  <a:gd name="connsiteX1689" fmla="*/ 2057369 w 4713748"/>
                  <a:gd name="connsiteY1689" fmla="*/ 2574489 h 2722945"/>
                  <a:gd name="connsiteX1690" fmla="*/ 2052879 w 4713748"/>
                  <a:gd name="connsiteY1690" fmla="*/ 2567828 h 2722945"/>
                  <a:gd name="connsiteX1691" fmla="*/ 2046144 w 4713748"/>
                  <a:gd name="connsiteY1691" fmla="*/ 2563387 h 2722945"/>
                  <a:gd name="connsiteX1692" fmla="*/ 2039409 w 4713748"/>
                  <a:gd name="connsiteY1692" fmla="*/ 2561166 h 2722945"/>
                  <a:gd name="connsiteX1693" fmla="*/ 2034919 w 4713748"/>
                  <a:gd name="connsiteY1693" fmla="*/ 2558946 h 2722945"/>
                  <a:gd name="connsiteX1694" fmla="*/ 2032674 w 4713748"/>
                  <a:gd name="connsiteY1694" fmla="*/ 2561166 h 2722945"/>
                  <a:gd name="connsiteX1695" fmla="*/ 2030429 w 4713748"/>
                  <a:gd name="connsiteY1695" fmla="*/ 2561166 h 2722945"/>
                  <a:gd name="connsiteX1696" fmla="*/ 2025939 w 4713748"/>
                  <a:gd name="connsiteY1696" fmla="*/ 2558946 h 2722945"/>
                  <a:gd name="connsiteX1697" fmla="*/ 2021449 w 4713748"/>
                  <a:gd name="connsiteY1697" fmla="*/ 2558946 h 2722945"/>
                  <a:gd name="connsiteX1698" fmla="*/ 2019204 w 4713748"/>
                  <a:gd name="connsiteY1698" fmla="*/ 2556725 h 2722945"/>
                  <a:gd name="connsiteX1699" fmla="*/ 2017239 w 4713748"/>
                  <a:gd name="connsiteY1699" fmla="*/ 2556448 h 2722945"/>
                  <a:gd name="connsiteX1700" fmla="*/ 2017063 w 4713748"/>
                  <a:gd name="connsiteY1700" fmla="*/ 2559412 h 2722945"/>
                  <a:gd name="connsiteX1701" fmla="*/ 2017657 w 4713748"/>
                  <a:gd name="connsiteY1701" fmla="*/ 2558947 h 2722945"/>
                  <a:gd name="connsiteX1702" fmla="*/ 2014657 w 4713748"/>
                  <a:gd name="connsiteY1702" fmla="*/ 2560947 h 2722945"/>
                  <a:gd name="connsiteX1703" fmla="*/ 2012468 w 4713748"/>
                  <a:gd name="connsiteY1703" fmla="*/ 2560947 h 2722945"/>
                  <a:gd name="connsiteX1704" fmla="*/ 2010279 w 4713748"/>
                  <a:gd name="connsiteY1704" fmla="*/ 2558758 h 2722945"/>
                  <a:gd name="connsiteX1705" fmla="*/ 2008090 w 4713748"/>
                  <a:gd name="connsiteY1705" fmla="*/ 2558758 h 2722945"/>
                  <a:gd name="connsiteX1706" fmla="*/ 2008090 w 4713748"/>
                  <a:gd name="connsiteY1706" fmla="*/ 2560947 h 2722945"/>
                  <a:gd name="connsiteX1707" fmla="*/ 2005901 w 4713748"/>
                  <a:gd name="connsiteY1707" fmla="*/ 2560947 h 2722945"/>
                  <a:gd name="connsiteX1708" fmla="*/ 2005901 w 4713748"/>
                  <a:gd name="connsiteY1708" fmla="*/ 2562045 h 2722945"/>
                  <a:gd name="connsiteX1709" fmla="*/ 2009550 w 4713748"/>
                  <a:gd name="connsiteY1709" fmla="*/ 2569413 h 2722945"/>
                  <a:gd name="connsiteX1710" fmla="*/ 2008438 w 4713748"/>
                  <a:gd name="connsiteY1710" fmla="*/ 2580638 h 2722945"/>
                  <a:gd name="connsiteX1711" fmla="*/ 2010662 w 4713748"/>
                  <a:gd name="connsiteY1711" fmla="*/ 2582883 h 2722945"/>
                  <a:gd name="connsiteX1712" fmla="*/ 2010662 w 4713748"/>
                  <a:gd name="connsiteY1712" fmla="*/ 2587373 h 2722945"/>
                  <a:gd name="connsiteX1713" fmla="*/ 2017371 w 4713748"/>
                  <a:gd name="connsiteY1713" fmla="*/ 2595058 h 2722945"/>
                  <a:gd name="connsiteX1714" fmla="*/ 2020828 w 4713748"/>
                  <a:gd name="connsiteY1714" fmla="*/ 2585412 h 2722945"/>
                  <a:gd name="connsiteX1715" fmla="*/ 2017215 w 4713748"/>
                  <a:gd name="connsiteY1715" fmla="*/ 2583058 h 2722945"/>
                  <a:gd name="connsiteX1716" fmla="*/ 2019422 w 4713748"/>
                  <a:gd name="connsiteY1716" fmla="*/ 2583058 h 2722945"/>
                  <a:gd name="connsiteX1717" fmla="*/ 2021589 w 4713748"/>
                  <a:gd name="connsiteY1717" fmla="*/ 2583764 h 2722945"/>
                  <a:gd name="connsiteX1718" fmla="*/ 2022270 w 4713748"/>
                  <a:gd name="connsiteY1718" fmla="*/ 2582292 h 2722945"/>
                  <a:gd name="connsiteX1719" fmla="*/ 2019422 w 4713748"/>
                  <a:gd name="connsiteY1719" fmla="*/ 2580900 h 2722945"/>
                  <a:gd name="connsiteX1720" fmla="*/ 2017215 w 4713748"/>
                  <a:gd name="connsiteY1720" fmla="*/ 2580900 h 2722945"/>
                  <a:gd name="connsiteX1721" fmla="*/ 2010592 w 4713748"/>
                  <a:gd name="connsiteY1721" fmla="*/ 2576584 h 2722945"/>
                  <a:gd name="connsiteX1722" fmla="*/ 2023454 w 4713748"/>
                  <a:gd name="connsiteY1722" fmla="*/ 2579728 h 2722945"/>
                  <a:gd name="connsiteX1723" fmla="*/ 2024040 w 4713748"/>
                  <a:gd name="connsiteY1723" fmla="*/ 2578460 h 2722945"/>
                  <a:gd name="connsiteX1724" fmla="*/ 2024040 w 4713748"/>
                  <a:gd name="connsiteY1724" fmla="*/ 2579871 h 2722945"/>
                  <a:gd name="connsiteX1725" fmla="*/ 2028252 w 4713748"/>
                  <a:gd name="connsiteY1725" fmla="*/ 2580900 h 2722945"/>
                  <a:gd name="connsiteX1726" fmla="*/ 2037083 w 4713748"/>
                  <a:gd name="connsiteY1726" fmla="*/ 2585216 h 2722945"/>
                  <a:gd name="connsiteX1727" fmla="*/ 2039290 w 4713748"/>
                  <a:gd name="connsiteY1727" fmla="*/ 2585216 h 2722945"/>
                  <a:gd name="connsiteX1728" fmla="*/ 2041498 w 4713748"/>
                  <a:gd name="connsiteY1728" fmla="*/ 2587374 h 2722945"/>
                  <a:gd name="connsiteX1729" fmla="*/ 2041514 w 4713748"/>
                  <a:gd name="connsiteY1729" fmla="*/ 2587374 h 2722945"/>
                  <a:gd name="connsiteX1730" fmla="*/ 2020141 w 4713748"/>
                  <a:gd name="connsiteY1730" fmla="*/ 2562932 h 2722945"/>
                  <a:gd name="connsiteX1731" fmla="*/ 2027185 w 4713748"/>
                  <a:gd name="connsiteY1731" fmla="*/ 2566840 h 2722945"/>
                  <a:gd name="connsiteX1732" fmla="*/ 2032674 w 4713748"/>
                  <a:gd name="connsiteY1732" fmla="*/ 2572268 h 2722945"/>
                  <a:gd name="connsiteX1733" fmla="*/ 2027186 w 4713748"/>
                  <a:gd name="connsiteY1733" fmla="*/ 2566840 h 2722945"/>
                  <a:gd name="connsiteX1734" fmla="*/ 2028465 w 4713748"/>
                  <a:gd name="connsiteY1734" fmla="*/ 2567550 h 2722945"/>
                  <a:gd name="connsiteX1735" fmla="*/ 2036784 w 4713748"/>
                  <a:gd name="connsiteY1735" fmla="*/ 2574728 h 2722945"/>
                  <a:gd name="connsiteX1736" fmla="*/ 2038287 w 4713748"/>
                  <a:gd name="connsiteY1736" fmla="*/ 2576710 h 2722945"/>
                  <a:gd name="connsiteX1737" fmla="*/ 2039409 w 4713748"/>
                  <a:gd name="connsiteY1737" fmla="*/ 2578930 h 2722945"/>
                  <a:gd name="connsiteX1738" fmla="*/ 2039970 w 4713748"/>
                  <a:gd name="connsiteY1738" fmla="*/ 2578930 h 2722945"/>
                  <a:gd name="connsiteX1739" fmla="*/ 2041654 w 4713748"/>
                  <a:gd name="connsiteY1739" fmla="*/ 2581150 h 2722945"/>
                  <a:gd name="connsiteX1740" fmla="*/ 2043899 w 4713748"/>
                  <a:gd name="connsiteY1740" fmla="*/ 2583371 h 2722945"/>
                  <a:gd name="connsiteX1741" fmla="*/ 2044911 w 4713748"/>
                  <a:gd name="connsiteY1741" fmla="*/ 2587374 h 2722945"/>
                  <a:gd name="connsiteX1742" fmla="*/ 2045913 w 4713748"/>
                  <a:gd name="connsiteY1742" fmla="*/ 2587374 h 2722945"/>
                  <a:gd name="connsiteX1743" fmla="*/ 2048121 w 4713748"/>
                  <a:gd name="connsiteY1743" fmla="*/ 2587374 h 2722945"/>
                  <a:gd name="connsiteX1744" fmla="*/ 2048121 w 4713748"/>
                  <a:gd name="connsiteY1744" fmla="*/ 2591690 h 2722945"/>
                  <a:gd name="connsiteX1745" fmla="*/ 2046257 w 4713748"/>
                  <a:gd name="connsiteY1745" fmla="*/ 2593511 h 2722945"/>
                  <a:gd name="connsiteX1746" fmla="*/ 2048951 w 4713748"/>
                  <a:gd name="connsiteY1746" fmla="*/ 2600024 h 2722945"/>
                  <a:gd name="connsiteX1747" fmla="*/ 2050330 w 4713748"/>
                  <a:gd name="connsiteY1747" fmla="*/ 2610026 h 2722945"/>
                  <a:gd name="connsiteX1748" fmla="*/ 2053035 w 4713748"/>
                  <a:gd name="connsiteY1748" fmla="*/ 2614063 h 2722945"/>
                  <a:gd name="connsiteX1749" fmla="*/ 2053035 w 4713748"/>
                  <a:gd name="connsiteY1749" fmla="*/ 2622951 h 2722945"/>
                  <a:gd name="connsiteX1750" fmla="*/ 2053035 w 4713748"/>
                  <a:gd name="connsiteY1750" fmla="*/ 2625173 h 2722945"/>
                  <a:gd name="connsiteX1751" fmla="*/ 2053035 w 4713748"/>
                  <a:gd name="connsiteY1751" fmla="*/ 2627395 h 2722945"/>
                  <a:gd name="connsiteX1752" fmla="*/ 2055269 w 4713748"/>
                  <a:gd name="connsiteY1752" fmla="*/ 2631840 h 2722945"/>
                  <a:gd name="connsiteX1753" fmla="*/ 2055269 w 4713748"/>
                  <a:gd name="connsiteY1753" fmla="*/ 2636284 h 2722945"/>
                  <a:gd name="connsiteX1754" fmla="*/ 2057503 w 4713748"/>
                  <a:gd name="connsiteY1754" fmla="*/ 2654061 h 2722945"/>
                  <a:gd name="connsiteX1755" fmla="*/ 2057503 w 4713748"/>
                  <a:gd name="connsiteY1755" fmla="*/ 2678503 h 2722945"/>
                  <a:gd name="connsiteX1756" fmla="*/ 2050801 w 4713748"/>
                  <a:gd name="connsiteY1756" fmla="*/ 2696280 h 2722945"/>
                  <a:gd name="connsiteX1757" fmla="*/ 2046334 w 4713748"/>
                  <a:gd name="connsiteY1757" fmla="*/ 2707391 h 2722945"/>
                  <a:gd name="connsiteX1758" fmla="*/ 2032931 w 4713748"/>
                  <a:gd name="connsiteY1758" fmla="*/ 2716279 h 2722945"/>
                  <a:gd name="connsiteX1759" fmla="*/ 2021761 w 4713748"/>
                  <a:gd name="connsiteY1759" fmla="*/ 2720723 h 2722945"/>
                  <a:gd name="connsiteX1760" fmla="*/ 2017294 w 4713748"/>
                  <a:gd name="connsiteY1760" fmla="*/ 2720723 h 2722945"/>
                  <a:gd name="connsiteX1761" fmla="*/ 2012826 w 4713748"/>
                  <a:gd name="connsiteY1761" fmla="*/ 2722945 h 2722945"/>
                  <a:gd name="connsiteX1762" fmla="*/ 2003891 w 4713748"/>
                  <a:gd name="connsiteY1762" fmla="*/ 2720723 h 2722945"/>
                  <a:gd name="connsiteX1763" fmla="*/ 1990488 w 4713748"/>
                  <a:gd name="connsiteY1763" fmla="*/ 2718501 h 2722945"/>
                  <a:gd name="connsiteX1764" fmla="*/ 1983786 w 4713748"/>
                  <a:gd name="connsiteY1764" fmla="*/ 2714057 h 2722945"/>
                  <a:gd name="connsiteX1765" fmla="*/ 1976046 w 4713748"/>
                  <a:gd name="connsiteY1765" fmla="*/ 2695682 h 2722945"/>
                  <a:gd name="connsiteX1766" fmla="*/ 1986020 w 4713748"/>
                  <a:gd name="connsiteY1766" fmla="*/ 2709613 h 2722945"/>
                  <a:gd name="connsiteX1767" fmla="*/ 2046334 w 4713748"/>
                  <a:gd name="connsiteY1767" fmla="*/ 2696280 h 2722945"/>
                  <a:gd name="connsiteX1768" fmla="*/ 2048567 w 4713748"/>
                  <a:gd name="connsiteY1768" fmla="*/ 2691836 h 2722945"/>
                  <a:gd name="connsiteX1769" fmla="*/ 2050801 w 4713748"/>
                  <a:gd name="connsiteY1769" fmla="*/ 2682948 h 2722945"/>
                  <a:gd name="connsiteX1770" fmla="*/ 2053035 w 4713748"/>
                  <a:gd name="connsiteY1770" fmla="*/ 2665171 h 2722945"/>
                  <a:gd name="connsiteX1771" fmla="*/ 2050801 w 4713748"/>
                  <a:gd name="connsiteY1771" fmla="*/ 2656283 h 2722945"/>
                  <a:gd name="connsiteX1772" fmla="*/ 2048567 w 4713748"/>
                  <a:gd name="connsiteY1772" fmla="*/ 2640728 h 2722945"/>
                  <a:gd name="connsiteX1773" fmla="*/ 2046334 w 4713748"/>
                  <a:gd name="connsiteY1773" fmla="*/ 2640728 h 2722945"/>
                  <a:gd name="connsiteX1774" fmla="*/ 2046334 w 4713748"/>
                  <a:gd name="connsiteY1774" fmla="*/ 2638506 h 2722945"/>
                  <a:gd name="connsiteX1775" fmla="*/ 2044100 w 4713748"/>
                  <a:gd name="connsiteY1775" fmla="*/ 2634062 h 2722945"/>
                  <a:gd name="connsiteX1776" fmla="*/ 2039632 w 4713748"/>
                  <a:gd name="connsiteY1776" fmla="*/ 2614063 h 2722945"/>
                  <a:gd name="connsiteX1777" fmla="*/ 2039632 w 4713748"/>
                  <a:gd name="connsiteY1777" fmla="*/ 2613968 h 2722945"/>
                  <a:gd name="connsiteX1778" fmla="*/ 2037443 w 4713748"/>
                  <a:gd name="connsiteY1778" fmla="*/ 2613968 h 2722945"/>
                  <a:gd name="connsiteX1779" fmla="*/ 2039677 w 4713748"/>
                  <a:gd name="connsiteY1779" fmla="*/ 2616187 h 2722945"/>
                  <a:gd name="connsiteX1780" fmla="*/ 2037662 w 4713748"/>
                  <a:gd name="connsiteY1780" fmla="*/ 2616187 h 2722945"/>
                  <a:gd name="connsiteX1781" fmla="*/ 2039573 w 4713748"/>
                  <a:gd name="connsiteY1781" fmla="*/ 2616558 h 2722945"/>
                  <a:gd name="connsiteX1782" fmla="*/ 2038284 w 4713748"/>
                  <a:gd name="connsiteY1782" fmla="*/ 2617859 h 2722945"/>
                  <a:gd name="connsiteX1783" fmla="*/ 2039677 w 4713748"/>
                  <a:gd name="connsiteY1783" fmla="*/ 2620626 h 2722945"/>
                  <a:gd name="connsiteX1784" fmla="*/ 2039677 w 4713748"/>
                  <a:gd name="connsiteY1784" fmla="*/ 2625064 h 2722945"/>
                  <a:gd name="connsiteX1785" fmla="*/ 2037443 w 4713748"/>
                  <a:gd name="connsiteY1785" fmla="*/ 2638379 h 2722945"/>
                  <a:gd name="connsiteX1786" fmla="*/ 2037443 w 4713748"/>
                  <a:gd name="connsiteY1786" fmla="*/ 2656133 h 2722945"/>
                  <a:gd name="connsiteX1787" fmla="*/ 2035209 w 4713748"/>
                  <a:gd name="connsiteY1787" fmla="*/ 2671668 h 2722945"/>
                  <a:gd name="connsiteX1788" fmla="*/ 2032975 w 4713748"/>
                  <a:gd name="connsiteY1788" fmla="*/ 2680545 h 2722945"/>
                  <a:gd name="connsiteX1789" fmla="*/ 2026274 w 4713748"/>
                  <a:gd name="connsiteY1789" fmla="*/ 2689422 h 2722945"/>
                  <a:gd name="connsiteX1790" fmla="*/ 2017338 w 4713748"/>
                  <a:gd name="connsiteY1790" fmla="*/ 2693860 h 2722945"/>
                  <a:gd name="connsiteX1791" fmla="*/ 2012870 w 4713748"/>
                  <a:gd name="connsiteY1791" fmla="*/ 2693860 h 2722945"/>
                  <a:gd name="connsiteX1792" fmla="*/ 2006169 w 4713748"/>
                  <a:gd name="connsiteY1792" fmla="*/ 2693860 h 2722945"/>
                  <a:gd name="connsiteX1793" fmla="*/ 2001701 w 4713748"/>
                  <a:gd name="connsiteY1793" fmla="*/ 2687203 h 2722945"/>
                  <a:gd name="connsiteX1794" fmla="*/ 1997233 w 4713748"/>
                  <a:gd name="connsiteY1794" fmla="*/ 2678326 h 2722945"/>
                  <a:gd name="connsiteX1795" fmla="*/ 1995000 w 4713748"/>
                  <a:gd name="connsiteY1795" fmla="*/ 2678326 h 2722945"/>
                  <a:gd name="connsiteX1796" fmla="*/ 1995000 w 4713748"/>
                  <a:gd name="connsiteY1796" fmla="*/ 2673887 h 2722945"/>
                  <a:gd name="connsiteX1797" fmla="*/ 1992766 w 4713748"/>
                  <a:gd name="connsiteY1797" fmla="*/ 2660572 h 2722945"/>
                  <a:gd name="connsiteX1798" fmla="*/ 2003935 w 4713748"/>
                  <a:gd name="connsiteY1798" fmla="*/ 2620626 h 2722945"/>
                  <a:gd name="connsiteX1799" fmla="*/ 2003935 w 4713748"/>
                  <a:gd name="connsiteY1799" fmla="*/ 2622845 h 2722945"/>
                  <a:gd name="connsiteX1800" fmla="*/ 2002818 w 4713748"/>
                  <a:gd name="connsiteY1800" fmla="*/ 2628393 h 2722945"/>
                  <a:gd name="connsiteX1801" fmla="*/ 2001701 w 4713748"/>
                  <a:gd name="connsiteY1801" fmla="*/ 2631722 h 2722945"/>
                  <a:gd name="connsiteX1802" fmla="*/ 1999467 w 4713748"/>
                  <a:gd name="connsiteY1802" fmla="*/ 2638379 h 2722945"/>
                  <a:gd name="connsiteX1803" fmla="*/ 1997233 w 4713748"/>
                  <a:gd name="connsiteY1803" fmla="*/ 2649476 h 2722945"/>
                  <a:gd name="connsiteX1804" fmla="*/ 2002260 w 4713748"/>
                  <a:gd name="connsiteY1804" fmla="*/ 2631168 h 2722945"/>
                  <a:gd name="connsiteX1805" fmla="*/ 1997233 w 4713748"/>
                  <a:gd name="connsiteY1805" fmla="*/ 2656133 h 2722945"/>
                  <a:gd name="connsiteX1806" fmla="*/ 1995000 w 4713748"/>
                  <a:gd name="connsiteY1806" fmla="*/ 2671668 h 2722945"/>
                  <a:gd name="connsiteX1807" fmla="*/ 2003935 w 4713748"/>
                  <a:gd name="connsiteY1807" fmla="*/ 2625064 h 2722945"/>
                  <a:gd name="connsiteX1808" fmla="*/ 2003935 w 4713748"/>
                  <a:gd name="connsiteY1808" fmla="*/ 2622845 h 2722945"/>
                  <a:gd name="connsiteX1809" fmla="*/ 2006169 w 4713748"/>
                  <a:gd name="connsiteY1809" fmla="*/ 2616187 h 2722945"/>
                  <a:gd name="connsiteX1810" fmla="*/ 2010454 w 4713748"/>
                  <a:gd name="connsiteY1810" fmla="*/ 2609093 h 2722945"/>
                  <a:gd name="connsiteX1811" fmla="*/ 2008403 w 4713748"/>
                  <a:gd name="connsiteY1811" fmla="*/ 2613968 h 2722945"/>
                  <a:gd name="connsiteX1812" fmla="*/ 2010874 w 4713748"/>
                  <a:gd name="connsiteY1812" fmla="*/ 2609058 h 2722945"/>
                  <a:gd name="connsiteX1813" fmla="*/ 2010562 w 4713748"/>
                  <a:gd name="connsiteY1813" fmla="*/ 2608913 h 2722945"/>
                  <a:gd name="connsiteX1814" fmla="*/ 2010454 w 4713748"/>
                  <a:gd name="connsiteY1814" fmla="*/ 2609093 h 2722945"/>
                  <a:gd name="connsiteX1815" fmla="*/ 2010535 w 4713748"/>
                  <a:gd name="connsiteY1815" fmla="*/ 2608900 h 2722945"/>
                  <a:gd name="connsiteX1816" fmla="*/ 2010106 w 4713748"/>
                  <a:gd name="connsiteY1816" fmla="*/ 2608701 h 2722945"/>
                  <a:gd name="connsiteX1817" fmla="*/ 2004428 w 4713748"/>
                  <a:gd name="connsiteY1817" fmla="*/ 2603519 h 2722945"/>
                  <a:gd name="connsiteX1818" fmla="*/ 2000460 w 4713748"/>
                  <a:gd name="connsiteY1818" fmla="*/ 2610821 h 2722945"/>
                  <a:gd name="connsiteX1819" fmla="*/ 2003999 w 4713748"/>
                  <a:gd name="connsiteY1819" fmla="*/ 2603128 h 2722945"/>
                  <a:gd name="connsiteX1820" fmla="*/ 1994191 w 4713748"/>
                  <a:gd name="connsiteY1820" fmla="*/ 2594178 h 2722945"/>
                  <a:gd name="connsiteX1821" fmla="*/ 1986199 w 4713748"/>
                  <a:gd name="connsiteY1821" fmla="*/ 2571658 h 2722945"/>
                  <a:gd name="connsiteX1822" fmla="*/ 1992850 w 4713748"/>
                  <a:gd name="connsiteY1822" fmla="*/ 2563136 h 2722945"/>
                  <a:gd name="connsiteX1823" fmla="*/ 1992766 w 4713748"/>
                  <a:gd name="connsiteY1823" fmla="*/ 2563136 h 2722945"/>
                  <a:gd name="connsiteX1824" fmla="*/ 1992924 w 4713748"/>
                  <a:gd name="connsiteY1824" fmla="*/ 2563041 h 2722945"/>
                  <a:gd name="connsiteX1825" fmla="*/ 1993427 w 4713748"/>
                  <a:gd name="connsiteY1825" fmla="*/ 2562398 h 2722945"/>
                  <a:gd name="connsiteX1826" fmla="*/ 1995125 w 4713748"/>
                  <a:gd name="connsiteY1826" fmla="*/ 2561721 h 2722945"/>
                  <a:gd name="connsiteX1827" fmla="*/ 2001402 w 4713748"/>
                  <a:gd name="connsiteY1827" fmla="*/ 2557955 h 2722945"/>
                  <a:gd name="connsiteX1828" fmla="*/ 2001345 w 4713748"/>
                  <a:gd name="connsiteY1828" fmla="*/ 2557392 h 2722945"/>
                  <a:gd name="connsiteX1829" fmla="*/ 1999235 w 4713748"/>
                  <a:gd name="connsiteY1829" fmla="*/ 2558446 h 2722945"/>
                  <a:gd name="connsiteX1830" fmla="*/ 1997013 w 4713748"/>
                  <a:gd name="connsiteY1830" fmla="*/ 2558446 h 2722945"/>
                  <a:gd name="connsiteX1831" fmla="*/ 1994791 w 4713748"/>
                  <a:gd name="connsiteY1831" fmla="*/ 2556225 h 2722945"/>
                  <a:gd name="connsiteX1832" fmla="*/ 1994791 w 4713748"/>
                  <a:gd name="connsiteY1832" fmla="*/ 2554005 h 2722945"/>
                  <a:gd name="connsiteX1833" fmla="*/ 1994791 w 4713748"/>
                  <a:gd name="connsiteY1833" fmla="*/ 2551784 h 2722945"/>
                  <a:gd name="connsiteX1834" fmla="*/ 1992569 w 4713748"/>
                  <a:gd name="connsiteY1834" fmla="*/ 2551784 h 2722945"/>
                  <a:gd name="connsiteX1835" fmla="*/ 1992569 w 4713748"/>
                  <a:gd name="connsiteY1835" fmla="*/ 2549564 h 2722945"/>
                  <a:gd name="connsiteX1836" fmla="*/ 1988125 w 4713748"/>
                  <a:gd name="connsiteY1836" fmla="*/ 2545123 h 2722945"/>
                  <a:gd name="connsiteX1837" fmla="*/ 1981459 w 4713748"/>
                  <a:gd name="connsiteY1837" fmla="*/ 2542903 h 2722945"/>
                  <a:gd name="connsiteX1838" fmla="*/ 1977755 w 4713748"/>
                  <a:gd name="connsiteY1838" fmla="*/ 2544753 h 2722945"/>
                  <a:gd name="connsiteX1839" fmla="*/ 1977755 w 4713748"/>
                  <a:gd name="connsiteY1839" fmla="*/ 2545310 h 2722945"/>
                  <a:gd name="connsiteX1840" fmla="*/ 1975513 w 4713748"/>
                  <a:gd name="connsiteY1840" fmla="*/ 2547499 h 2722945"/>
                  <a:gd name="connsiteX1841" fmla="*/ 1975513 w 4713748"/>
                  <a:gd name="connsiteY1841" fmla="*/ 2546623 h 2722945"/>
                  <a:gd name="connsiteX1842" fmla="*/ 1974792 w 4713748"/>
                  <a:gd name="connsiteY1842" fmla="*/ 2547343 h 2722945"/>
                  <a:gd name="connsiteX1843" fmla="*/ 1972570 w 4713748"/>
                  <a:gd name="connsiteY1843" fmla="*/ 2551784 h 2722945"/>
                  <a:gd name="connsiteX1844" fmla="*/ 1972570 w 4713748"/>
                  <a:gd name="connsiteY1844" fmla="*/ 2554005 h 2722945"/>
                  <a:gd name="connsiteX1845" fmla="*/ 1972570 w 4713748"/>
                  <a:gd name="connsiteY1845" fmla="*/ 2556225 h 2722945"/>
                  <a:gd name="connsiteX1846" fmla="*/ 1972570 w 4713748"/>
                  <a:gd name="connsiteY1846" fmla="*/ 2558446 h 2722945"/>
                  <a:gd name="connsiteX1847" fmla="*/ 1970348 w 4713748"/>
                  <a:gd name="connsiteY1847" fmla="*/ 2560666 h 2722945"/>
                  <a:gd name="connsiteX1848" fmla="*/ 1970348 w 4713748"/>
                  <a:gd name="connsiteY1848" fmla="*/ 2562886 h 2722945"/>
                  <a:gd name="connsiteX1849" fmla="*/ 1970348 w 4713748"/>
                  <a:gd name="connsiteY1849" fmla="*/ 2565107 h 2722945"/>
                  <a:gd name="connsiteX1850" fmla="*/ 1974792 w 4713748"/>
                  <a:gd name="connsiteY1850" fmla="*/ 2571768 h 2722945"/>
                  <a:gd name="connsiteX1851" fmla="*/ 1981459 w 4713748"/>
                  <a:gd name="connsiteY1851" fmla="*/ 2587311 h 2722945"/>
                  <a:gd name="connsiteX1852" fmla="*/ 1979236 w 4713748"/>
                  <a:gd name="connsiteY1852" fmla="*/ 2585091 h 2722945"/>
                  <a:gd name="connsiteX1853" fmla="*/ 1977014 w 4713748"/>
                  <a:gd name="connsiteY1853" fmla="*/ 2580650 h 2722945"/>
                  <a:gd name="connsiteX1854" fmla="*/ 1970348 w 4713748"/>
                  <a:gd name="connsiteY1854" fmla="*/ 2567327 h 2722945"/>
                  <a:gd name="connsiteX1855" fmla="*/ 1972570 w 4713748"/>
                  <a:gd name="connsiteY1855" fmla="*/ 2573989 h 2722945"/>
                  <a:gd name="connsiteX1856" fmla="*/ 1974792 w 4713748"/>
                  <a:gd name="connsiteY1856" fmla="*/ 2578429 h 2722945"/>
                  <a:gd name="connsiteX1857" fmla="*/ 1972570 w 4713748"/>
                  <a:gd name="connsiteY1857" fmla="*/ 2576209 h 2722945"/>
                  <a:gd name="connsiteX1858" fmla="*/ 1975903 w 4713748"/>
                  <a:gd name="connsiteY1858" fmla="*/ 2580650 h 2722945"/>
                  <a:gd name="connsiteX1859" fmla="*/ 1977014 w 4713748"/>
                  <a:gd name="connsiteY1859" fmla="*/ 2582870 h 2722945"/>
                  <a:gd name="connsiteX1860" fmla="*/ 1979236 w 4713748"/>
                  <a:gd name="connsiteY1860" fmla="*/ 2587311 h 2722945"/>
                  <a:gd name="connsiteX1861" fmla="*/ 1981459 w 4713748"/>
                  <a:gd name="connsiteY1861" fmla="*/ 2589532 h 2722945"/>
                  <a:gd name="connsiteX1862" fmla="*/ 1985903 w 4713748"/>
                  <a:gd name="connsiteY1862" fmla="*/ 2593973 h 2722945"/>
                  <a:gd name="connsiteX1863" fmla="*/ 1981459 w 4713748"/>
                  <a:gd name="connsiteY1863" fmla="*/ 2591752 h 2722945"/>
                  <a:gd name="connsiteX1864" fmla="*/ 1997013 w 4713748"/>
                  <a:gd name="connsiteY1864" fmla="*/ 2602854 h 2722945"/>
                  <a:gd name="connsiteX1865" fmla="*/ 1994791 w 4713748"/>
                  <a:gd name="connsiteY1865" fmla="*/ 2602854 h 2722945"/>
                  <a:gd name="connsiteX1866" fmla="*/ 1965904 w 4713748"/>
                  <a:gd name="connsiteY1866" fmla="*/ 2567327 h 2722945"/>
                  <a:gd name="connsiteX1867" fmla="*/ 1973254 w 4713748"/>
                  <a:gd name="connsiteY1867" fmla="*/ 2545293 h 2722945"/>
                  <a:gd name="connsiteX1868" fmla="*/ 1971031 w 4713748"/>
                  <a:gd name="connsiteY1868" fmla="*/ 2543121 h 2722945"/>
                  <a:gd name="connsiteX1869" fmla="*/ 1966548 w 4713748"/>
                  <a:gd name="connsiteY1869" fmla="*/ 2543121 h 2722945"/>
                  <a:gd name="connsiteX1870" fmla="*/ 1964307 w 4713748"/>
                  <a:gd name="connsiteY1870" fmla="*/ 2543121 h 2722945"/>
                  <a:gd name="connsiteX1871" fmla="*/ 1962066 w 4713748"/>
                  <a:gd name="connsiteY1871" fmla="*/ 2543121 h 2722945"/>
                  <a:gd name="connsiteX1872" fmla="*/ 1959825 w 4713748"/>
                  <a:gd name="connsiteY1872" fmla="*/ 2543121 h 2722945"/>
                  <a:gd name="connsiteX1873" fmla="*/ 1959825 w 4713748"/>
                  <a:gd name="connsiteY1873" fmla="*/ 2545310 h 2722945"/>
                  <a:gd name="connsiteX1874" fmla="*/ 1957583 w 4713748"/>
                  <a:gd name="connsiteY1874" fmla="*/ 2545310 h 2722945"/>
                  <a:gd name="connsiteX1875" fmla="*/ 1957583 w 4713748"/>
                  <a:gd name="connsiteY1875" fmla="*/ 2543121 h 2722945"/>
                  <a:gd name="connsiteX1876" fmla="*/ 1955342 w 4713748"/>
                  <a:gd name="connsiteY1876" fmla="*/ 2543121 h 2722945"/>
                  <a:gd name="connsiteX1877" fmla="*/ 1950859 w 4713748"/>
                  <a:gd name="connsiteY1877" fmla="*/ 2540932 h 2722945"/>
                  <a:gd name="connsiteX1878" fmla="*/ 1946446 w 4713748"/>
                  <a:gd name="connsiteY1878" fmla="*/ 2540932 h 2722945"/>
                  <a:gd name="connsiteX1879" fmla="*/ 1946446 w 4713748"/>
                  <a:gd name="connsiteY1879" fmla="*/ 2540949 h 2722945"/>
                  <a:gd name="connsiteX1880" fmla="*/ 1947497 w 4713748"/>
                  <a:gd name="connsiteY1880" fmla="*/ 2541205 h 2722945"/>
                  <a:gd name="connsiteX1881" fmla="*/ 1955342 w 4713748"/>
                  <a:gd name="connsiteY1881" fmla="*/ 2543121 h 2722945"/>
                  <a:gd name="connsiteX1882" fmla="*/ 1953101 w 4713748"/>
                  <a:gd name="connsiteY1882" fmla="*/ 2545310 h 2722945"/>
                  <a:gd name="connsiteX1883" fmla="*/ 1949738 w 4713748"/>
                  <a:gd name="connsiteY1883" fmla="*/ 2543121 h 2722945"/>
                  <a:gd name="connsiteX1884" fmla="*/ 1950859 w 4713748"/>
                  <a:gd name="connsiteY1884" fmla="*/ 2543121 h 2722945"/>
                  <a:gd name="connsiteX1885" fmla="*/ 1946446 w 4713748"/>
                  <a:gd name="connsiteY1885" fmla="*/ 2540965 h 2722945"/>
                  <a:gd name="connsiteX1886" fmla="*/ 1946446 w 4713748"/>
                  <a:gd name="connsiteY1886" fmla="*/ 2540977 h 2722945"/>
                  <a:gd name="connsiteX1887" fmla="*/ 1949738 w 4713748"/>
                  <a:gd name="connsiteY1887" fmla="*/ 2543121 h 2722945"/>
                  <a:gd name="connsiteX1888" fmla="*/ 1948618 w 4713748"/>
                  <a:gd name="connsiteY1888" fmla="*/ 2543121 h 2722945"/>
                  <a:gd name="connsiteX1889" fmla="*/ 1946446 w 4713748"/>
                  <a:gd name="connsiteY1889" fmla="*/ 2543121 h 2722945"/>
                  <a:gd name="connsiteX1890" fmla="*/ 1946446 w 4713748"/>
                  <a:gd name="connsiteY1890" fmla="*/ 2545229 h 2722945"/>
                  <a:gd name="connsiteX1891" fmla="*/ 1944222 w 4713748"/>
                  <a:gd name="connsiteY1891" fmla="*/ 2554117 h 2722945"/>
                  <a:gd name="connsiteX1892" fmla="*/ 1939774 w 4713748"/>
                  <a:gd name="connsiteY1892" fmla="*/ 2567449 h 2722945"/>
                  <a:gd name="connsiteX1893" fmla="*/ 1939774 w 4713748"/>
                  <a:gd name="connsiteY1893" fmla="*/ 2569671 h 2722945"/>
                  <a:gd name="connsiteX1894" fmla="*/ 1937550 w 4713748"/>
                  <a:gd name="connsiteY1894" fmla="*/ 2574116 h 2722945"/>
                  <a:gd name="connsiteX1895" fmla="*/ 1933005 w 4713748"/>
                  <a:gd name="connsiteY1895" fmla="*/ 2580928 h 2722945"/>
                  <a:gd name="connsiteX1896" fmla="*/ 1934972 w 4713748"/>
                  <a:gd name="connsiteY1896" fmla="*/ 2582917 h 2722945"/>
                  <a:gd name="connsiteX1897" fmla="*/ 1939382 w 4713748"/>
                  <a:gd name="connsiteY1897" fmla="*/ 2585145 h 2722945"/>
                  <a:gd name="connsiteX1898" fmla="*/ 1941586 w 4713748"/>
                  <a:gd name="connsiteY1898" fmla="*/ 2585145 h 2722945"/>
                  <a:gd name="connsiteX1899" fmla="*/ 1943791 w 4713748"/>
                  <a:gd name="connsiteY1899" fmla="*/ 2585145 h 2722945"/>
                  <a:gd name="connsiteX1900" fmla="*/ 1945996 w 4713748"/>
                  <a:gd name="connsiteY1900" fmla="*/ 2585145 h 2722945"/>
                  <a:gd name="connsiteX1901" fmla="*/ 1945996 w 4713748"/>
                  <a:gd name="connsiteY1901" fmla="*/ 2582917 h 2722945"/>
                  <a:gd name="connsiteX1902" fmla="*/ 1948201 w 4713748"/>
                  <a:gd name="connsiteY1902" fmla="*/ 2582917 h 2722945"/>
                  <a:gd name="connsiteX1903" fmla="*/ 1950406 w 4713748"/>
                  <a:gd name="connsiteY1903" fmla="*/ 2585145 h 2722945"/>
                  <a:gd name="connsiteX1904" fmla="*/ 1952610 w 4713748"/>
                  <a:gd name="connsiteY1904" fmla="*/ 2585145 h 2722945"/>
                  <a:gd name="connsiteX1905" fmla="*/ 1954815 w 4713748"/>
                  <a:gd name="connsiteY1905" fmla="*/ 2585145 h 2722945"/>
                  <a:gd name="connsiteX1906" fmla="*/ 1963634 w 4713748"/>
                  <a:gd name="connsiteY1906" fmla="*/ 2587373 h 2722945"/>
                  <a:gd name="connsiteX1907" fmla="*/ 1961430 w 4713748"/>
                  <a:gd name="connsiteY1907" fmla="*/ 2587373 h 2722945"/>
                  <a:gd name="connsiteX1908" fmla="*/ 1960327 w 4713748"/>
                  <a:gd name="connsiteY1908" fmla="*/ 2587373 h 2722945"/>
                  <a:gd name="connsiteX1909" fmla="*/ 1959225 w 4713748"/>
                  <a:gd name="connsiteY1909" fmla="*/ 2587373 h 2722945"/>
                  <a:gd name="connsiteX1910" fmla="*/ 1957020 w 4713748"/>
                  <a:gd name="connsiteY1910" fmla="*/ 2587373 h 2722945"/>
                  <a:gd name="connsiteX1911" fmla="*/ 1954815 w 4713748"/>
                  <a:gd name="connsiteY1911" fmla="*/ 2587373 h 2722945"/>
                  <a:gd name="connsiteX1912" fmla="*/ 1961430 w 4713748"/>
                  <a:gd name="connsiteY1912" fmla="*/ 2589601 h 2722945"/>
                  <a:gd name="connsiteX1913" fmla="*/ 1963634 w 4713748"/>
                  <a:gd name="connsiteY1913" fmla="*/ 2589601 h 2722945"/>
                  <a:gd name="connsiteX1914" fmla="*/ 1965839 w 4713748"/>
                  <a:gd name="connsiteY1914" fmla="*/ 2591830 h 2722945"/>
                  <a:gd name="connsiteX1915" fmla="*/ 1963634 w 4713748"/>
                  <a:gd name="connsiteY1915" fmla="*/ 2591830 h 2722945"/>
                  <a:gd name="connsiteX1916" fmla="*/ 1970249 w 4713748"/>
                  <a:gd name="connsiteY1916" fmla="*/ 2594058 h 2722945"/>
                  <a:gd name="connsiteX1917" fmla="*/ 1970249 w 4713748"/>
                  <a:gd name="connsiteY1917" fmla="*/ 2596286 h 2722945"/>
                  <a:gd name="connsiteX1918" fmla="*/ 1952610 w 4713748"/>
                  <a:gd name="connsiteY1918" fmla="*/ 2591830 h 2722945"/>
                  <a:gd name="connsiteX1919" fmla="*/ 1941586 w 4713748"/>
                  <a:gd name="connsiteY1919" fmla="*/ 2589601 h 2722945"/>
                  <a:gd name="connsiteX1920" fmla="*/ 1939382 w 4713748"/>
                  <a:gd name="connsiteY1920" fmla="*/ 2589601 h 2722945"/>
                  <a:gd name="connsiteX1921" fmla="*/ 1934972 w 4713748"/>
                  <a:gd name="connsiteY1921" fmla="*/ 2589601 h 2722945"/>
                  <a:gd name="connsiteX1922" fmla="*/ 1932767 w 4713748"/>
                  <a:gd name="connsiteY1922" fmla="*/ 2589601 h 2722945"/>
                  <a:gd name="connsiteX1923" fmla="*/ 1930562 w 4713748"/>
                  <a:gd name="connsiteY1923" fmla="*/ 2591830 h 2722945"/>
                  <a:gd name="connsiteX1924" fmla="*/ 1926153 w 4713748"/>
                  <a:gd name="connsiteY1924" fmla="*/ 2589601 h 2722945"/>
                  <a:gd name="connsiteX1925" fmla="*/ 1926153 w 4713748"/>
                  <a:gd name="connsiteY1925" fmla="*/ 2589572 h 2722945"/>
                  <a:gd name="connsiteX1926" fmla="*/ 1919412 w 4713748"/>
                  <a:gd name="connsiteY1926" fmla="*/ 2595295 h 2722945"/>
                  <a:gd name="connsiteX1927" fmla="*/ 1903080 w 4713748"/>
                  <a:gd name="connsiteY1927" fmla="*/ 2603558 h 2722945"/>
                  <a:gd name="connsiteX1928" fmla="*/ 1895504 w 4713748"/>
                  <a:gd name="connsiteY1928" fmla="*/ 2606232 h 2722945"/>
                  <a:gd name="connsiteX1929" fmla="*/ 1901968 w 4713748"/>
                  <a:gd name="connsiteY1929" fmla="*/ 2603003 h 2722945"/>
                  <a:gd name="connsiteX1930" fmla="*/ 1915311 w 4713748"/>
                  <a:gd name="connsiteY1930" fmla="*/ 2596337 h 2722945"/>
                  <a:gd name="connsiteX1931" fmla="*/ 1884176 w 4713748"/>
                  <a:gd name="connsiteY1931" fmla="*/ 2607447 h 2722945"/>
                  <a:gd name="connsiteX1932" fmla="*/ 1881953 w 4713748"/>
                  <a:gd name="connsiteY1932" fmla="*/ 2607447 h 2722945"/>
                  <a:gd name="connsiteX1933" fmla="*/ 1901690 w 4713748"/>
                  <a:gd name="connsiteY1933" fmla="*/ 2601892 h 2722945"/>
                  <a:gd name="connsiteX1934" fmla="*/ 1904076 w 4713748"/>
                  <a:gd name="connsiteY1934" fmla="*/ 2600278 h 2722945"/>
                  <a:gd name="connsiteX1935" fmla="*/ 1912809 w 4713748"/>
                  <a:gd name="connsiteY1935" fmla="*/ 2597447 h 2722945"/>
                  <a:gd name="connsiteX1936" fmla="*/ 1921670 w 4713748"/>
                  <a:gd name="connsiteY1936" fmla="*/ 2588266 h 2722945"/>
                  <a:gd name="connsiteX1937" fmla="*/ 1926287 w 4713748"/>
                  <a:gd name="connsiteY1937" fmla="*/ 2584874 h 2722945"/>
                  <a:gd name="connsiteX1938" fmla="*/ 1927700 w 4713748"/>
                  <a:gd name="connsiteY1938" fmla="*/ 2582018 h 2722945"/>
                  <a:gd name="connsiteX1939" fmla="*/ 1921670 w 4713748"/>
                  <a:gd name="connsiteY1939" fmla="*/ 2588266 h 2722945"/>
                  <a:gd name="connsiteX1940" fmla="*/ 1919759 w 4713748"/>
                  <a:gd name="connsiteY1940" fmla="*/ 2589670 h 2722945"/>
                  <a:gd name="connsiteX1941" fmla="*/ 1904076 w 4713748"/>
                  <a:gd name="connsiteY1941" fmla="*/ 2600278 h 2722945"/>
                  <a:gd name="connsiteX1942" fmla="*/ 1881953 w 4713748"/>
                  <a:gd name="connsiteY1942" fmla="*/ 2607447 h 2722945"/>
                  <a:gd name="connsiteX1943" fmla="*/ 1877505 w 4713748"/>
                  <a:gd name="connsiteY1943" fmla="*/ 2607447 h 2722945"/>
                  <a:gd name="connsiteX1944" fmla="*/ 1876949 w 4713748"/>
                  <a:gd name="connsiteY1944" fmla="*/ 2606614 h 2722945"/>
                  <a:gd name="connsiteX1945" fmla="*/ 1869250 w 4713748"/>
                  <a:gd name="connsiteY1945" fmla="*/ 2607221 h 2722945"/>
                  <a:gd name="connsiteX1946" fmla="*/ 1855266 w 4713748"/>
                  <a:gd name="connsiteY1946" fmla="*/ 2605225 h 2722945"/>
                  <a:gd name="connsiteX1947" fmla="*/ 1866385 w 4713748"/>
                  <a:gd name="connsiteY1947" fmla="*/ 2607447 h 2722945"/>
                  <a:gd name="connsiteX1948" fmla="*/ 1843312 w 4713748"/>
                  <a:gd name="connsiteY1948" fmla="*/ 2598559 h 2722945"/>
                  <a:gd name="connsiteX1949" fmla="*/ 1839549 w 4713748"/>
                  <a:gd name="connsiteY1949" fmla="*/ 2594586 h 2722945"/>
                  <a:gd name="connsiteX1950" fmla="*/ 1841713 w 4713748"/>
                  <a:gd name="connsiteY1950" fmla="*/ 2614185 h 2722945"/>
                  <a:gd name="connsiteX1951" fmla="*/ 1841713 w 4713748"/>
                  <a:gd name="connsiteY1951" fmla="*/ 2640859 h 2722945"/>
                  <a:gd name="connsiteX1952" fmla="*/ 1835087 w 4713748"/>
                  <a:gd name="connsiteY1952" fmla="*/ 2663087 h 2722945"/>
                  <a:gd name="connsiteX1953" fmla="*/ 1828461 w 4713748"/>
                  <a:gd name="connsiteY1953" fmla="*/ 2674201 h 2722945"/>
                  <a:gd name="connsiteX1954" fmla="*/ 1815208 w 4713748"/>
                  <a:gd name="connsiteY1954" fmla="*/ 2685316 h 2722945"/>
                  <a:gd name="connsiteX1955" fmla="*/ 1801956 w 4713748"/>
                  <a:gd name="connsiteY1955" fmla="*/ 2689761 h 2722945"/>
                  <a:gd name="connsiteX1956" fmla="*/ 1797539 w 4713748"/>
                  <a:gd name="connsiteY1956" fmla="*/ 2689761 h 2722945"/>
                  <a:gd name="connsiteX1957" fmla="*/ 1790912 w 4713748"/>
                  <a:gd name="connsiteY1957" fmla="*/ 2691984 h 2722945"/>
                  <a:gd name="connsiteX1958" fmla="*/ 1782078 w 4713748"/>
                  <a:gd name="connsiteY1958" fmla="*/ 2687539 h 2722945"/>
                  <a:gd name="connsiteX1959" fmla="*/ 1768825 w 4713748"/>
                  <a:gd name="connsiteY1959" fmla="*/ 2685316 h 2722945"/>
                  <a:gd name="connsiteX1960" fmla="*/ 1766617 w 4713748"/>
                  <a:gd name="connsiteY1960" fmla="*/ 2685316 h 2722945"/>
                  <a:gd name="connsiteX1961" fmla="*/ 1759991 w 4713748"/>
                  <a:gd name="connsiteY1961" fmla="*/ 2683093 h 2722945"/>
                  <a:gd name="connsiteX1962" fmla="*/ 1746738 w 4713748"/>
                  <a:gd name="connsiteY1962" fmla="*/ 2667533 h 2722945"/>
                  <a:gd name="connsiteX1963" fmla="*/ 1745358 w 4713748"/>
                  <a:gd name="connsiteY1963" fmla="*/ 2635857 h 2722945"/>
                  <a:gd name="connsiteX1964" fmla="*/ 1748562 w 4713748"/>
                  <a:gd name="connsiteY1964" fmla="*/ 2625014 h 2722945"/>
                  <a:gd name="connsiteX1965" fmla="*/ 1746738 w 4713748"/>
                  <a:gd name="connsiteY1965" fmla="*/ 2634190 h 2722945"/>
                  <a:gd name="connsiteX1966" fmla="*/ 1744530 w 4713748"/>
                  <a:gd name="connsiteY1966" fmla="*/ 2651973 h 2722945"/>
                  <a:gd name="connsiteX1967" fmla="*/ 1753364 w 4713748"/>
                  <a:gd name="connsiteY1967" fmla="*/ 2614185 h 2722945"/>
                  <a:gd name="connsiteX1968" fmla="*/ 1745910 w 4713748"/>
                  <a:gd name="connsiteY1968" fmla="*/ 2648361 h 2722945"/>
                  <a:gd name="connsiteX1969" fmla="*/ 1747184 w 4713748"/>
                  <a:gd name="connsiteY1969" fmla="*/ 2656289 h 2722945"/>
                  <a:gd name="connsiteX1970" fmla="*/ 1746738 w 4713748"/>
                  <a:gd name="connsiteY1970" fmla="*/ 2658642 h 2722945"/>
                  <a:gd name="connsiteX1971" fmla="*/ 1748371 w 4713748"/>
                  <a:gd name="connsiteY1971" fmla="*/ 2663682 h 2722945"/>
                  <a:gd name="connsiteX1972" fmla="*/ 1748705 w 4713748"/>
                  <a:gd name="connsiteY1972" fmla="*/ 2665762 h 2722945"/>
                  <a:gd name="connsiteX1973" fmla="*/ 1749306 w 4713748"/>
                  <a:gd name="connsiteY1973" fmla="*/ 2666565 h 2722945"/>
                  <a:gd name="connsiteX1974" fmla="*/ 1750880 w 4713748"/>
                  <a:gd name="connsiteY1974" fmla="*/ 2671423 h 2722945"/>
                  <a:gd name="connsiteX1975" fmla="*/ 1759991 w 4713748"/>
                  <a:gd name="connsiteY1975" fmla="*/ 2680870 h 2722945"/>
                  <a:gd name="connsiteX1976" fmla="*/ 1749306 w 4713748"/>
                  <a:gd name="connsiteY1976" fmla="*/ 2666565 h 2722945"/>
                  <a:gd name="connsiteX1977" fmla="*/ 1748371 w 4713748"/>
                  <a:gd name="connsiteY1977" fmla="*/ 2663682 h 2722945"/>
                  <a:gd name="connsiteX1978" fmla="*/ 1747184 w 4713748"/>
                  <a:gd name="connsiteY1978" fmla="*/ 2656289 h 2722945"/>
                  <a:gd name="connsiteX1979" fmla="*/ 1749169 w 4713748"/>
                  <a:gd name="connsiteY1979" fmla="*/ 2645802 h 2722945"/>
                  <a:gd name="connsiteX1980" fmla="*/ 1749775 w 4713748"/>
                  <a:gd name="connsiteY1980" fmla="*/ 2660864 h 2722945"/>
                  <a:gd name="connsiteX1981" fmla="*/ 1762199 w 4713748"/>
                  <a:gd name="connsiteY1981" fmla="*/ 2676424 h 2722945"/>
                  <a:gd name="connsiteX1982" fmla="*/ 1830669 w 4713748"/>
                  <a:gd name="connsiteY1982" fmla="*/ 2660864 h 2722945"/>
                  <a:gd name="connsiteX1983" fmla="*/ 1830669 w 4713748"/>
                  <a:gd name="connsiteY1983" fmla="*/ 2658642 h 2722945"/>
                  <a:gd name="connsiteX1984" fmla="*/ 1835087 w 4713748"/>
                  <a:gd name="connsiteY1984" fmla="*/ 2647527 h 2722945"/>
                  <a:gd name="connsiteX1985" fmla="*/ 1837295 w 4713748"/>
                  <a:gd name="connsiteY1985" fmla="*/ 2625299 h 2722945"/>
                  <a:gd name="connsiteX1986" fmla="*/ 1835087 w 4713748"/>
                  <a:gd name="connsiteY1986" fmla="*/ 2616407 h 2722945"/>
                  <a:gd name="connsiteX1987" fmla="*/ 1832878 w 4713748"/>
                  <a:gd name="connsiteY1987" fmla="*/ 2600848 h 2722945"/>
                  <a:gd name="connsiteX1988" fmla="*/ 1830669 w 4713748"/>
                  <a:gd name="connsiteY1988" fmla="*/ 2598625 h 2722945"/>
                  <a:gd name="connsiteX1989" fmla="*/ 1830669 w 4713748"/>
                  <a:gd name="connsiteY1989" fmla="*/ 2596402 h 2722945"/>
                  <a:gd name="connsiteX1990" fmla="*/ 1828461 w 4713748"/>
                  <a:gd name="connsiteY1990" fmla="*/ 2589733 h 2722945"/>
                  <a:gd name="connsiteX1991" fmla="*/ 1822011 w 4713748"/>
                  <a:gd name="connsiteY1991" fmla="*/ 2568097 h 2722945"/>
                  <a:gd name="connsiteX1992" fmla="*/ 1822011 w 4713748"/>
                  <a:gd name="connsiteY1992" fmla="*/ 2569563 h 2722945"/>
                  <a:gd name="connsiteX1993" fmla="*/ 1819783 w 4713748"/>
                  <a:gd name="connsiteY1993" fmla="*/ 2569563 h 2722945"/>
                  <a:gd name="connsiteX1994" fmla="*/ 1819783 w 4713748"/>
                  <a:gd name="connsiteY1994" fmla="*/ 2571466 h 2722945"/>
                  <a:gd name="connsiteX1995" fmla="*/ 1821951 w 4713748"/>
                  <a:gd name="connsiteY1995" fmla="*/ 2571892 h 2722945"/>
                  <a:gd name="connsiteX1996" fmla="*/ 1819783 w 4713748"/>
                  <a:gd name="connsiteY1996" fmla="*/ 2571892 h 2722945"/>
                  <a:gd name="connsiteX1997" fmla="*/ 1819783 w 4713748"/>
                  <a:gd name="connsiteY1997" fmla="*/ 2576212 h 2722945"/>
                  <a:gd name="connsiteX1998" fmla="*/ 1819783 w 4713748"/>
                  <a:gd name="connsiteY1998" fmla="*/ 2580644 h 2722945"/>
                  <a:gd name="connsiteX1999" fmla="*/ 1819783 w 4713748"/>
                  <a:gd name="connsiteY1999" fmla="*/ 2596157 h 2722945"/>
                  <a:gd name="connsiteX2000" fmla="*/ 1819783 w 4713748"/>
                  <a:gd name="connsiteY2000" fmla="*/ 2616102 h 2722945"/>
                  <a:gd name="connsiteX2001" fmla="*/ 1817554 w 4713748"/>
                  <a:gd name="connsiteY2001" fmla="*/ 2633831 h 2722945"/>
                  <a:gd name="connsiteX2002" fmla="*/ 1815326 w 4713748"/>
                  <a:gd name="connsiteY2002" fmla="*/ 2642695 h 2722945"/>
                  <a:gd name="connsiteX2003" fmla="*/ 1806413 w 4713748"/>
                  <a:gd name="connsiteY2003" fmla="*/ 2653776 h 2722945"/>
                  <a:gd name="connsiteX2004" fmla="*/ 1795272 w 4713748"/>
                  <a:gd name="connsiteY2004" fmla="*/ 2658208 h 2722945"/>
                  <a:gd name="connsiteX2005" fmla="*/ 1790815 w 4713748"/>
                  <a:gd name="connsiteY2005" fmla="*/ 2658208 h 2722945"/>
                  <a:gd name="connsiteX2006" fmla="*/ 1786359 w 4713748"/>
                  <a:gd name="connsiteY2006" fmla="*/ 2658208 h 2722945"/>
                  <a:gd name="connsiteX2007" fmla="*/ 1777446 w 4713748"/>
                  <a:gd name="connsiteY2007" fmla="*/ 2651560 h 2722945"/>
                  <a:gd name="connsiteX2008" fmla="*/ 1772989 w 4713748"/>
                  <a:gd name="connsiteY2008" fmla="*/ 2642695 h 2722945"/>
                  <a:gd name="connsiteX2009" fmla="*/ 1772989 w 4713748"/>
                  <a:gd name="connsiteY2009" fmla="*/ 2640479 h 2722945"/>
                  <a:gd name="connsiteX2010" fmla="*/ 1772989 w 4713748"/>
                  <a:gd name="connsiteY2010" fmla="*/ 2636047 h 2722945"/>
                  <a:gd name="connsiteX2011" fmla="*/ 1770761 w 4713748"/>
                  <a:gd name="connsiteY2011" fmla="*/ 2620534 h 2722945"/>
                  <a:gd name="connsiteX2012" fmla="*/ 1781902 w 4713748"/>
                  <a:gd name="connsiteY2012" fmla="*/ 2576212 h 2722945"/>
                  <a:gd name="connsiteX2013" fmla="*/ 1781902 w 4713748"/>
                  <a:gd name="connsiteY2013" fmla="*/ 2578428 h 2722945"/>
                  <a:gd name="connsiteX2014" fmla="*/ 1781067 w 4713748"/>
                  <a:gd name="connsiteY2014" fmla="*/ 2583137 h 2722945"/>
                  <a:gd name="connsiteX2017" fmla="*/ 1779674 w 4713748"/>
                  <a:gd name="connsiteY2017" fmla="*/ 2587292 h 2722945"/>
                  <a:gd name="connsiteX2017-1" fmla="*/ 1775218 w 4713748"/>
                  <a:gd name="connsiteY2017-2" fmla="*/ 2596157 h 2722945"/>
                  <a:gd name="connsiteX2017-3" fmla="*/ 1772989 w 4713748"/>
                  <a:gd name="connsiteY2017-4" fmla="*/ 2609454 h 2722945"/>
                  <a:gd name="connsiteX2018" fmla="*/ 1780980 w 4713748"/>
                  <a:gd name="connsiteY2018" fmla="*/ 2583625 h 2722945"/>
                  <a:gd name="connsiteX2019" fmla="*/ 1780682 w 4713748"/>
                  <a:gd name="connsiteY2019" fmla="*/ 2585303 h 2722945"/>
                  <a:gd name="connsiteX2020" fmla="*/ 1774939 w 4713748"/>
                  <a:gd name="connsiteY2020" fmla="*/ 2607237 h 2722945"/>
                  <a:gd name="connsiteX2021" fmla="*/ 1772989 w 4713748"/>
                  <a:gd name="connsiteY2021" fmla="*/ 2633831 h 2722945"/>
                  <a:gd name="connsiteX2022" fmla="*/ 1775218 w 4713748"/>
                  <a:gd name="connsiteY2022" fmla="*/ 2616102 h 2722945"/>
                  <a:gd name="connsiteX2023" fmla="*/ 1780682 w 4713748"/>
                  <a:gd name="connsiteY2023" fmla="*/ 2585303 h 2722945"/>
                  <a:gd name="connsiteX2024" fmla="*/ 1781902 w 4713748"/>
                  <a:gd name="connsiteY2024" fmla="*/ 2580644 h 2722945"/>
                  <a:gd name="connsiteX2025" fmla="*/ 1781902 w 4713748"/>
                  <a:gd name="connsiteY2025" fmla="*/ 2578428 h 2722945"/>
                  <a:gd name="connsiteX2026" fmla="*/ 1784131 w 4713748"/>
                  <a:gd name="connsiteY2026" fmla="*/ 2571780 h 2722945"/>
                  <a:gd name="connsiteX2027" fmla="*/ 1789157 w 4713748"/>
                  <a:gd name="connsiteY2027" fmla="*/ 2561782 h 2722945"/>
                  <a:gd name="connsiteX2028" fmla="*/ 1788258 w 4713748"/>
                  <a:gd name="connsiteY2028" fmla="*/ 2561398 h 2722945"/>
                  <a:gd name="connsiteX2029" fmla="*/ 1782369 w 4713748"/>
                  <a:gd name="connsiteY2029" fmla="*/ 2556356 h 2722945"/>
                  <a:gd name="connsiteX2030" fmla="*/ 1776556 w 4713748"/>
                  <a:gd name="connsiteY2030" fmla="*/ 2569728 h 2722945"/>
                  <a:gd name="connsiteX2031" fmla="*/ 1762199 w 4713748"/>
                  <a:gd name="connsiteY2031" fmla="*/ 2600848 h 2722945"/>
                  <a:gd name="connsiteX2032" fmla="*/ 1754745 w 4713748"/>
                  <a:gd name="connsiteY2032" fmla="*/ 2618908 h 2722945"/>
                  <a:gd name="connsiteX2033" fmla="*/ 1753132 w 4713748"/>
                  <a:gd name="connsiteY2033" fmla="*/ 2624858 h 2722945"/>
                  <a:gd name="connsiteX2034" fmla="*/ 1755573 w 4713748"/>
                  <a:gd name="connsiteY2034" fmla="*/ 2611962 h 2722945"/>
                  <a:gd name="connsiteX2035" fmla="*/ 1757782 w 4713748"/>
                  <a:gd name="connsiteY2035" fmla="*/ 2600848 h 2722945"/>
                  <a:gd name="connsiteX2036" fmla="*/ 1766617 w 4713748"/>
                  <a:gd name="connsiteY2036" fmla="*/ 2585288 h 2722945"/>
                  <a:gd name="connsiteX2037" fmla="*/ 1762199 w 4713748"/>
                  <a:gd name="connsiteY2037" fmla="*/ 2598625 h 2722945"/>
                  <a:gd name="connsiteX2038" fmla="*/ 1757782 w 4713748"/>
                  <a:gd name="connsiteY2038" fmla="*/ 2609739 h 2722945"/>
                  <a:gd name="connsiteX2039" fmla="*/ 1762199 w 4713748"/>
                  <a:gd name="connsiteY2039" fmla="*/ 2598625 h 2722945"/>
                  <a:gd name="connsiteX2040" fmla="*/ 1780525 w 4713748"/>
                  <a:gd name="connsiteY2040" fmla="*/ 2557363 h 2722945"/>
                  <a:gd name="connsiteX2041" fmla="*/ 1781268 w 4713748"/>
                  <a:gd name="connsiteY2041" fmla="*/ 2555414 h 2722945"/>
                  <a:gd name="connsiteX2042" fmla="*/ 1775667 w 4713748"/>
                  <a:gd name="connsiteY2042" fmla="*/ 2550620 h 2722945"/>
                  <a:gd name="connsiteX2043" fmla="*/ 1771191 w 4713748"/>
                  <a:gd name="connsiteY2043" fmla="*/ 2551956 h 2722945"/>
                  <a:gd name="connsiteX2044" fmla="*/ 1775547 w 4713748"/>
                  <a:gd name="connsiteY2044" fmla="*/ 2554066 h 2722945"/>
                  <a:gd name="connsiteX2045" fmla="*/ 1773313 w 4713748"/>
                  <a:gd name="connsiteY2045" fmla="*/ 2554066 h 2722945"/>
                  <a:gd name="connsiteX2046" fmla="*/ 1770363 w 4713748"/>
                  <a:gd name="connsiteY2046" fmla="*/ 2552202 h 2722945"/>
                  <a:gd name="connsiteX2047" fmla="*/ 1765939 w 4713748"/>
                  <a:gd name="connsiteY2047" fmla="*/ 2553523 h 2722945"/>
                  <a:gd name="connsiteX2048" fmla="*/ 1740641 w 4713748"/>
                  <a:gd name="connsiteY2048" fmla="*/ 2556938 h 2722945"/>
                  <a:gd name="connsiteX2049" fmla="*/ 1736090 w 4713748"/>
                  <a:gd name="connsiteY2049" fmla="*/ 2556110 h 2722945"/>
                  <a:gd name="connsiteX2050" fmla="*/ 1711627 w 4713748"/>
                  <a:gd name="connsiteY2050" fmla="*/ 2551660 h 2722945"/>
                  <a:gd name="connsiteX2051" fmla="*/ 1707356 w 4713748"/>
                  <a:gd name="connsiteY2051" fmla="*/ 2547846 h 2722945"/>
                  <a:gd name="connsiteX2052" fmla="*/ 1709162 w 4713748"/>
                  <a:gd name="connsiteY2052" fmla="*/ 2548308 h 2722945"/>
                  <a:gd name="connsiteX2053" fmla="*/ 1714759 w 4713748"/>
                  <a:gd name="connsiteY2053" fmla="*/ 2551695 h 2722945"/>
                  <a:gd name="connsiteX2054" fmla="*/ 1727291 w 4713748"/>
                  <a:gd name="connsiteY2054" fmla="*/ 2553398 h 2722945"/>
                  <a:gd name="connsiteX2055" fmla="*/ 1728801 w 4713748"/>
                  <a:gd name="connsiteY2055" fmla="*/ 2553902 h 2722945"/>
                  <a:gd name="connsiteX2056" fmla="*/ 1727492 w 4713748"/>
                  <a:gd name="connsiteY2056" fmla="*/ 2553425 h 2722945"/>
                  <a:gd name="connsiteX2057" fmla="*/ 1731004 w 4713748"/>
                  <a:gd name="connsiteY2057" fmla="*/ 2553902 h 2722945"/>
                  <a:gd name="connsiteX2058" fmla="*/ 1723593 w 4713748"/>
                  <a:gd name="connsiteY2058" fmla="*/ 2552004 h 2722945"/>
                  <a:gd name="connsiteX2059" fmla="*/ 1704571 w 4713748"/>
                  <a:gd name="connsiteY2059" fmla="*/ 2545072 h 2722945"/>
                  <a:gd name="connsiteX2060" fmla="*/ 1715585 w 4713748"/>
                  <a:gd name="connsiteY2060" fmla="*/ 2549487 h 2722945"/>
                  <a:gd name="connsiteX2061" fmla="*/ 1721563 w 4713748"/>
                  <a:gd name="connsiteY2061" fmla="*/ 2551484 h 2722945"/>
                  <a:gd name="connsiteX2062" fmla="*/ 1709162 w 4713748"/>
                  <a:gd name="connsiteY2062" fmla="*/ 2548308 h 2722945"/>
                  <a:gd name="connsiteX2063" fmla="*/ 1705168 w 4713748"/>
                  <a:gd name="connsiteY2063" fmla="*/ 2545891 h 2722945"/>
                  <a:gd name="connsiteX2064" fmla="*/ 1703919 w 4713748"/>
                  <a:gd name="connsiteY2064" fmla="*/ 2544776 h 2722945"/>
                  <a:gd name="connsiteX2065" fmla="*/ 1699333 w 4713748"/>
                  <a:gd name="connsiteY2065" fmla="*/ 2539243 h 2722945"/>
                  <a:gd name="connsiteX2066" fmla="*/ 1715585 w 4713748"/>
                  <a:gd name="connsiteY2066" fmla="*/ 2548659 h 2722945"/>
                  <a:gd name="connsiteX2067" fmla="*/ 1733207 w 4713748"/>
                  <a:gd name="connsiteY2067" fmla="*/ 2553902 h 2722945"/>
                  <a:gd name="connsiteX2068" fmla="*/ 1739815 w 4713748"/>
                  <a:gd name="connsiteY2068" fmla="*/ 2553902 h 2722945"/>
                  <a:gd name="connsiteX2069" fmla="*/ 1753032 w 4713748"/>
                  <a:gd name="connsiteY2069" fmla="*/ 2553902 h 2722945"/>
                  <a:gd name="connsiteX2070" fmla="*/ 1742018 w 4713748"/>
                  <a:gd name="connsiteY2070" fmla="*/ 2556110 h 2722945"/>
                  <a:gd name="connsiteX2071" fmla="*/ 1763495 w 4713748"/>
                  <a:gd name="connsiteY2071" fmla="*/ 2552522 h 2722945"/>
                  <a:gd name="connsiteX2072" fmla="*/ 1768558 w 4713748"/>
                  <a:gd name="connsiteY2072" fmla="*/ 2551062 h 2722945"/>
                  <a:gd name="connsiteX2073" fmla="*/ 1765963 w 4713748"/>
                  <a:gd name="connsiteY2073" fmla="*/ 2549423 h 2722945"/>
                  <a:gd name="connsiteX2074" fmla="*/ 1769052 w 4713748"/>
                  <a:gd name="connsiteY2074" fmla="*/ 2550919 h 2722945"/>
                  <a:gd name="connsiteX2075" fmla="*/ 1774261 w 4713748"/>
                  <a:gd name="connsiteY2075" fmla="*/ 2549416 h 2722945"/>
                  <a:gd name="connsiteX2076" fmla="*/ 1770031 w 4713748"/>
                  <a:gd name="connsiteY2076" fmla="*/ 2545795 h 2722945"/>
                  <a:gd name="connsiteX2077" fmla="*/ 1765049 w 4713748"/>
                  <a:gd name="connsiteY2077" fmla="*/ 2533410 h 2722945"/>
                  <a:gd name="connsiteX2078" fmla="*/ 1758330 w 4713748"/>
                  <a:gd name="connsiteY2078" fmla="*/ 2537774 h 2722945"/>
                  <a:gd name="connsiteX2079" fmla="*/ 1755322 w 4713748"/>
                  <a:gd name="connsiteY2079" fmla="*/ 2538146 h 2722945"/>
                  <a:gd name="connsiteX2080" fmla="*/ 1755443 w 4713748"/>
                  <a:gd name="connsiteY2080" fmla="*/ 2538468 h 2722945"/>
                  <a:gd name="connsiteX2081" fmla="*/ 1755262 w 4713748"/>
                  <a:gd name="connsiteY2081" fmla="*/ 2538153 h 2722945"/>
                  <a:gd name="connsiteX2082" fmla="*/ 1755142 w 4713748"/>
                  <a:gd name="connsiteY2082" fmla="*/ 2538168 h 2722945"/>
                  <a:gd name="connsiteX2083" fmla="*/ 1755443 w 4713748"/>
                  <a:gd name="connsiteY2083" fmla="*/ 2538468 h 2722945"/>
                  <a:gd name="connsiteX2084" fmla="*/ 1757676 w 4713748"/>
                  <a:gd name="connsiteY2084" fmla="*/ 2540697 h 2722945"/>
                  <a:gd name="connsiteX2085" fmla="*/ 1760837 w 4713748"/>
                  <a:gd name="connsiteY2085" fmla="*/ 2545426 h 2722945"/>
                  <a:gd name="connsiteX2086" fmla="*/ 1757676 w 4713748"/>
                  <a:gd name="connsiteY2086" fmla="*/ 2542925 h 2722945"/>
                  <a:gd name="connsiteX2087" fmla="*/ 1761129 w 4713748"/>
                  <a:gd name="connsiteY2087" fmla="*/ 2546369 h 2722945"/>
                  <a:gd name="connsiteX2088" fmla="*/ 1756560 w 4713748"/>
                  <a:gd name="connsiteY2088" fmla="*/ 2543482 h 2722945"/>
                  <a:gd name="connsiteX2089" fmla="*/ 1753914 w 4713748"/>
                  <a:gd name="connsiteY2089" fmla="*/ 2539172 h 2722945"/>
                  <a:gd name="connsiteX2090" fmla="*/ 1753428 w 4713748"/>
                  <a:gd name="connsiteY2090" fmla="*/ 2538380 h 2722945"/>
                  <a:gd name="connsiteX2091" fmla="*/ 1742233 w 4713748"/>
                  <a:gd name="connsiteY2091" fmla="*/ 2539763 h 2722945"/>
                  <a:gd name="connsiteX2092" fmla="*/ 1704159 w 4713748"/>
                  <a:gd name="connsiteY2092" fmla="*/ 2525532 h 2722945"/>
                  <a:gd name="connsiteX2093" fmla="*/ 1722076 w 4713748"/>
                  <a:gd name="connsiteY2093" fmla="*/ 2492048 h 2722945"/>
                  <a:gd name="connsiteX2094" fmla="*/ 1724316 w 4713748"/>
                  <a:gd name="connsiteY2094" fmla="*/ 2489815 h 2722945"/>
                  <a:gd name="connsiteX2095" fmla="*/ 1728795 w 4713748"/>
                  <a:gd name="connsiteY2095" fmla="*/ 2487583 h 2722945"/>
                  <a:gd name="connsiteX2096" fmla="*/ 1739993 w 4713748"/>
                  <a:gd name="connsiteY2096" fmla="*/ 2485351 h 2722945"/>
                  <a:gd name="connsiteX2097" fmla="*/ 1744472 w 4713748"/>
                  <a:gd name="connsiteY2097" fmla="*/ 2483119 h 2722945"/>
                  <a:gd name="connsiteX2098" fmla="*/ 1750688 w 4713748"/>
                  <a:gd name="connsiteY2098" fmla="*/ 2483119 h 2722945"/>
                  <a:gd name="connsiteX2099" fmla="*/ 1748626 w 4713748"/>
                  <a:gd name="connsiteY2099" fmla="*/ 2481052 h 2722945"/>
                  <a:gd name="connsiteX2100" fmla="*/ 1748626 w 4713748"/>
                  <a:gd name="connsiteY2100" fmla="*/ 2478845 h 2722945"/>
                  <a:gd name="connsiteX2101" fmla="*/ 1744221 w 4713748"/>
                  <a:gd name="connsiteY2101" fmla="*/ 2476637 h 2722945"/>
                  <a:gd name="connsiteX2102" fmla="*/ 1742018 w 4713748"/>
                  <a:gd name="connsiteY2102" fmla="*/ 2474430 h 2722945"/>
                  <a:gd name="connsiteX2103" fmla="*/ 1728801 w 4713748"/>
                  <a:gd name="connsiteY2103" fmla="*/ 2470015 h 2722945"/>
                  <a:gd name="connsiteX2104" fmla="*/ 1711179 w 4713748"/>
                  <a:gd name="connsiteY2104" fmla="*/ 2470015 h 2722945"/>
                  <a:gd name="connsiteX2105" fmla="*/ 1705397 w 4713748"/>
                  <a:gd name="connsiteY2105" fmla="*/ 2470566 h 2722945"/>
                  <a:gd name="connsiteX2106" fmla="*/ 1700043 w 4713748"/>
                  <a:gd name="connsiteY2106" fmla="*/ 2473349 h 2722945"/>
                  <a:gd name="connsiteX2107" fmla="*/ 1700043 w 4713748"/>
                  <a:gd name="connsiteY2107" fmla="*/ 2473989 h 2722945"/>
                  <a:gd name="connsiteX2108" fmla="*/ 1698811 w 4713748"/>
                  <a:gd name="connsiteY2108" fmla="*/ 2473989 h 2722945"/>
                  <a:gd name="connsiteX2109" fmla="*/ 1697963 w 4713748"/>
                  <a:gd name="connsiteY2109" fmla="*/ 2474430 h 2722945"/>
                  <a:gd name="connsiteX2110" fmla="*/ 1697815 w 4713748"/>
                  <a:gd name="connsiteY2110" fmla="*/ 2474786 h 2722945"/>
                  <a:gd name="connsiteX2111" fmla="*/ 1697815 w 4713748"/>
                  <a:gd name="connsiteY2111" fmla="*/ 2476196 h 2722945"/>
                  <a:gd name="connsiteX2112" fmla="*/ 1697228 w 4713748"/>
                  <a:gd name="connsiteY2112" fmla="*/ 2476196 h 2722945"/>
                  <a:gd name="connsiteX2113" fmla="*/ 1696586 w 4713748"/>
                  <a:gd name="connsiteY2113" fmla="*/ 2477741 h 2722945"/>
                  <a:gd name="connsiteX2114" fmla="*/ 1693557 w 4713748"/>
                  <a:gd name="connsiteY2114" fmla="*/ 2481052 h 2722945"/>
                  <a:gd name="connsiteX2115" fmla="*/ 1691355 w 4713748"/>
                  <a:gd name="connsiteY2115" fmla="*/ 2492090 h 2722945"/>
                  <a:gd name="connsiteX2116" fmla="*/ 1689152 w 4713748"/>
                  <a:gd name="connsiteY2116" fmla="*/ 2500920 h 2722945"/>
                  <a:gd name="connsiteX2117" fmla="*/ 1689152 w 4713748"/>
                  <a:gd name="connsiteY2117" fmla="*/ 2503128 h 2722945"/>
                  <a:gd name="connsiteX2118" fmla="*/ 1689152 w 4713748"/>
                  <a:gd name="connsiteY2118" fmla="*/ 2507543 h 2722945"/>
                  <a:gd name="connsiteX2119" fmla="*/ 1689152 w 4713748"/>
                  <a:gd name="connsiteY2119" fmla="*/ 2514166 h 2722945"/>
                  <a:gd name="connsiteX2120" fmla="*/ 1689152 w 4713748"/>
                  <a:gd name="connsiteY2120" fmla="*/ 2522996 h 2722945"/>
                  <a:gd name="connsiteX2121" fmla="*/ 1689152 w 4713748"/>
                  <a:gd name="connsiteY2121" fmla="*/ 2525204 h 2722945"/>
                  <a:gd name="connsiteX2122" fmla="*/ 1691355 w 4713748"/>
                  <a:gd name="connsiteY2122" fmla="*/ 2527411 h 2722945"/>
                  <a:gd name="connsiteX2123" fmla="*/ 1696112 w 4713748"/>
                  <a:gd name="connsiteY2123" fmla="*/ 2535357 h 2722945"/>
                  <a:gd name="connsiteX2124" fmla="*/ 1691355 w 4713748"/>
                  <a:gd name="connsiteY2124" fmla="*/ 2529619 h 2722945"/>
                  <a:gd name="connsiteX2125" fmla="*/ 1697804 w 4713748"/>
                  <a:gd name="connsiteY2125" fmla="*/ 2539314 h 2722945"/>
                  <a:gd name="connsiteX2126" fmla="*/ 1686949 w 4713748"/>
                  <a:gd name="connsiteY2126" fmla="*/ 2529619 h 2722945"/>
                  <a:gd name="connsiteX2127" fmla="*/ 1682819 w 4713748"/>
                  <a:gd name="connsiteY2127" fmla="*/ 2500093 h 2722945"/>
                  <a:gd name="connsiteX2128" fmla="*/ 1692877 w 4713748"/>
                  <a:gd name="connsiteY2128" fmla="*/ 2473989 h 2722945"/>
                  <a:gd name="connsiteX2129" fmla="*/ 1691130 w 4713748"/>
                  <a:gd name="connsiteY2129" fmla="*/ 2473989 h 2722945"/>
                  <a:gd name="connsiteX2130" fmla="*/ 1686673 w 4713748"/>
                  <a:gd name="connsiteY2130" fmla="*/ 2471781 h 2722945"/>
                  <a:gd name="connsiteX2131" fmla="*/ 1679989 w 4713748"/>
                  <a:gd name="connsiteY2131" fmla="*/ 2469573 h 2722945"/>
                  <a:gd name="connsiteX2132" fmla="*/ 1673304 w 4713748"/>
                  <a:gd name="connsiteY2132" fmla="*/ 2469573 h 2722945"/>
                  <a:gd name="connsiteX2133" fmla="*/ 1671076 w 4713748"/>
                  <a:gd name="connsiteY2133" fmla="*/ 2469573 h 2722945"/>
                  <a:gd name="connsiteX2134" fmla="*/ 1666619 w 4713748"/>
                  <a:gd name="connsiteY2134" fmla="*/ 2469573 h 2722945"/>
                  <a:gd name="connsiteX2135" fmla="*/ 1664391 w 4713748"/>
                  <a:gd name="connsiteY2135" fmla="*/ 2469573 h 2722945"/>
                  <a:gd name="connsiteX2136" fmla="*/ 1662163 w 4713748"/>
                  <a:gd name="connsiteY2136" fmla="*/ 2469573 h 2722945"/>
                  <a:gd name="connsiteX2137" fmla="*/ 1659934 w 4713748"/>
                  <a:gd name="connsiteY2137" fmla="*/ 2469573 h 2722945"/>
                  <a:gd name="connsiteX2138" fmla="*/ 1657706 w 4713748"/>
                  <a:gd name="connsiteY2138" fmla="*/ 2465158 h 2722945"/>
                  <a:gd name="connsiteX2139" fmla="*/ 1655478 w 4713748"/>
                  <a:gd name="connsiteY2139" fmla="*/ 2465158 h 2722945"/>
                  <a:gd name="connsiteX2140" fmla="*/ 1653250 w 4713748"/>
                  <a:gd name="connsiteY2140" fmla="*/ 2465158 h 2722945"/>
                  <a:gd name="connsiteX2141" fmla="*/ 1648793 w 4713748"/>
                  <a:gd name="connsiteY2141" fmla="*/ 2465158 h 2722945"/>
                  <a:gd name="connsiteX2142" fmla="*/ 1635424 w 4713748"/>
                  <a:gd name="connsiteY2142" fmla="*/ 2454120 h 2722945"/>
                  <a:gd name="connsiteX2143" fmla="*/ 1637652 w 4713748"/>
                  <a:gd name="connsiteY2143" fmla="*/ 2456328 h 2722945"/>
                  <a:gd name="connsiteX2144" fmla="*/ 1642108 w 4713748"/>
                  <a:gd name="connsiteY2144" fmla="*/ 2458535 h 2722945"/>
                  <a:gd name="connsiteX2145" fmla="*/ 1642108 w 4713748"/>
                  <a:gd name="connsiteY2145" fmla="*/ 2458536 h 2722945"/>
                  <a:gd name="connsiteX2146" fmla="*/ 1646565 w 4713748"/>
                  <a:gd name="connsiteY2146" fmla="*/ 2460743 h 2722945"/>
                  <a:gd name="connsiteX2147" fmla="*/ 1653250 w 4713748"/>
                  <a:gd name="connsiteY2147" fmla="*/ 2462951 h 2722945"/>
                  <a:gd name="connsiteX2148" fmla="*/ 1637652 w 4713748"/>
                  <a:gd name="connsiteY2148" fmla="*/ 2454120 h 2722945"/>
                  <a:gd name="connsiteX2149" fmla="*/ 1635424 w 4713748"/>
                  <a:gd name="connsiteY2149" fmla="*/ 2451913 h 2722945"/>
                  <a:gd name="connsiteX2150" fmla="*/ 1633195 w 4713748"/>
                  <a:gd name="connsiteY2150" fmla="*/ 2447498 h 2722945"/>
                  <a:gd name="connsiteX2151" fmla="*/ 1635424 w 4713748"/>
                  <a:gd name="connsiteY2151" fmla="*/ 2449705 h 2722945"/>
                  <a:gd name="connsiteX2152" fmla="*/ 1633514 w 4713748"/>
                  <a:gd name="connsiteY2152" fmla="*/ 2446552 h 2722945"/>
                  <a:gd name="connsiteX2153" fmla="*/ 1637095 w 4713748"/>
                  <a:gd name="connsiteY2153" fmla="*/ 2450809 h 2722945"/>
                  <a:gd name="connsiteX2154" fmla="*/ 1655478 w 4713748"/>
                  <a:gd name="connsiteY2154" fmla="*/ 2460743 h 2722945"/>
                  <a:gd name="connsiteX2155" fmla="*/ 1673304 w 4713748"/>
                  <a:gd name="connsiteY2155" fmla="*/ 2465158 h 2722945"/>
                  <a:gd name="connsiteX2156" fmla="*/ 1675532 w 4713748"/>
                  <a:gd name="connsiteY2156" fmla="*/ 2465158 h 2722945"/>
                  <a:gd name="connsiteX2157" fmla="*/ 1677760 w 4713748"/>
                  <a:gd name="connsiteY2157" fmla="*/ 2465158 h 2722945"/>
                  <a:gd name="connsiteX2158" fmla="*/ 1684445 w 4713748"/>
                  <a:gd name="connsiteY2158" fmla="*/ 2465158 h 2722945"/>
                  <a:gd name="connsiteX2159" fmla="*/ 1686673 w 4713748"/>
                  <a:gd name="connsiteY2159" fmla="*/ 2465158 h 2722945"/>
                  <a:gd name="connsiteX2160" fmla="*/ 1691130 w 4713748"/>
                  <a:gd name="connsiteY2160" fmla="*/ 2465158 h 2722945"/>
                  <a:gd name="connsiteX2161" fmla="*/ 1691130 w 4713748"/>
                  <a:gd name="connsiteY2161" fmla="*/ 2462951 h 2722945"/>
                  <a:gd name="connsiteX2162" fmla="*/ 1693358 w 4713748"/>
                  <a:gd name="connsiteY2162" fmla="*/ 2462951 h 2722945"/>
                  <a:gd name="connsiteX2163" fmla="*/ 1700043 w 4713748"/>
                  <a:gd name="connsiteY2163" fmla="*/ 2465158 h 2722945"/>
                  <a:gd name="connsiteX2164" fmla="*/ 1700043 w 4713748"/>
                  <a:gd name="connsiteY2164" fmla="*/ 2467366 h 2722945"/>
                  <a:gd name="connsiteX2165" fmla="*/ 1700043 w 4713748"/>
                  <a:gd name="connsiteY2165" fmla="*/ 2468625 h 2722945"/>
                  <a:gd name="connsiteX2166" fmla="*/ 1704571 w 4713748"/>
                  <a:gd name="connsiteY2166" fmla="*/ 2465599 h 2722945"/>
                  <a:gd name="connsiteX2167" fmla="*/ 1722193 w 4713748"/>
                  <a:gd name="connsiteY2167" fmla="*/ 2463392 h 2722945"/>
                  <a:gd name="connsiteX2168" fmla="*/ 1728801 w 4713748"/>
                  <a:gd name="connsiteY2168" fmla="*/ 2463392 h 2722945"/>
                  <a:gd name="connsiteX2169" fmla="*/ 1742018 w 4713748"/>
                  <a:gd name="connsiteY2169" fmla="*/ 2465599 h 2722945"/>
                  <a:gd name="connsiteX2170" fmla="*/ 1744221 w 4713748"/>
                  <a:gd name="connsiteY2170" fmla="*/ 2465599 h 2722945"/>
                  <a:gd name="connsiteX2171" fmla="*/ 1746424 w 4713748"/>
                  <a:gd name="connsiteY2171" fmla="*/ 2465599 h 2722945"/>
                  <a:gd name="connsiteX2172" fmla="*/ 1750829 w 4713748"/>
                  <a:gd name="connsiteY2172" fmla="*/ 2467807 h 2722945"/>
                  <a:gd name="connsiteX2173" fmla="*/ 1764046 w 4713748"/>
                  <a:gd name="connsiteY2173" fmla="*/ 2478845 h 2722945"/>
                  <a:gd name="connsiteX2174" fmla="*/ 1764046 w 4713748"/>
                  <a:gd name="connsiteY2174" fmla="*/ 2481052 h 2722945"/>
                  <a:gd name="connsiteX2175" fmla="*/ 1764046 w 4713748"/>
                  <a:gd name="connsiteY2175" fmla="*/ 2482762 h 2722945"/>
                  <a:gd name="connsiteX2176" fmla="*/ 1764378 w 4713748"/>
                  <a:gd name="connsiteY2176" fmla="*/ 2482762 h 2722945"/>
                  <a:gd name="connsiteX2177" fmla="*/ 1768846 w 4713748"/>
                  <a:gd name="connsiteY2177" fmla="*/ 2484990 h 2722945"/>
                  <a:gd name="connsiteX2178" fmla="*/ 1773313 w 4713748"/>
                  <a:gd name="connsiteY2178" fmla="*/ 2489447 h 2722945"/>
                  <a:gd name="connsiteX2179" fmla="*/ 1775547 w 4713748"/>
                  <a:gd name="connsiteY2179" fmla="*/ 2487219 h 2722945"/>
                  <a:gd name="connsiteX2180" fmla="*/ 1775547 w 4713748"/>
                  <a:gd name="connsiteY2180" fmla="*/ 2489447 h 2722945"/>
                  <a:gd name="connsiteX2181" fmla="*/ 1776447 w 4713748"/>
                  <a:gd name="connsiteY2181" fmla="*/ 2489447 h 2722945"/>
                  <a:gd name="connsiteX2182" fmla="*/ 1775264 w 4713748"/>
                  <a:gd name="connsiteY2182" fmla="*/ 2458460 h 2722945"/>
                  <a:gd name="connsiteX2183" fmla="*/ 1777607 w 4713748"/>
                  <a:gd name="connsiteY2183" fmla="*/ 2488128 h 2722945"/>
                  <a:gd name="connsiteX2184" fmla="*/ 1777782 w 4713748"/>
                  <a:gd name="connsiteY2184" fmla="*/ 2489449 h 2722945"/>
                  <a:gd name="connsiteX2185" fmla="*/ 1784483 w 4713748"/>
                  <a:gd name="connsiteY2185" fmla="*/ 2498360 h 2722945"/>
                  <a:gd name="connsiteX2186" fmla="*/ 1782249 w 4713748"/>
                  <a:gd name="connsiteY2186" fmla="*/ 2498360 h 2722945"/>
                  <a:gd name="connsiteX2187" fmla="*/ 1782249 w 4713748"/>
                  <a:gd name="connsiteY2187" fmla="*/ 2500588 h 2722945"/>
                  <a:gd name="connsiteX2188" fmla="*/ 1782249 w 4713748"/>
                  <a:gd name="connsiteY2188" fmla="*/ 2502816 h 2722945"/>
                  <a:gd name="connsiteX2189" fmla="*/ 1779726 w 4713748"/>
                  <a:gd name="connsiteY2189" fmla="*/ 2504075 h 2722945"/>
                  <a:gd name="connsiteX2190" fmla="*/ 1779800 w 4713748"/>
                  <a:gd name="connsiteY2190" fmla="*/ 2504631 h 2722945"/>
                  <a:gd name="connsiteX2191" fmla="*/ 1779867 w 4713748"/>
                  <a:gd name="connsiteY2191" fmla="*/ 2505032 h 2722945"/>
                  <a:gd name="connsiteX2192" fmla="*/ 1782294 w 4713748"/>
                  <a:gd name="connsiteY2192" fmla="*/ 2503091 h 2722945"/>
                  <a:gd name="connsiteX2193" fmla="*/ 1788861 w 4713748"/>
                  <a:gd name="connsiteY2193" fmla="*/ 2500901 h 2722945"/>
                  <a:gd name="connsiteX2194" fmla="*/ 1791050 w 4713748"/>
                  <a:gd name="connsiteY2194" fmla="*/ 2500901 h 2722945"/>
                  <a:gd name="connsiteX2195" fmla="*/ 1793239 w 4713748"/>
                  <a:gd name="connsiteY2195" fmla="*/ 2500901 h 2722945"/>
                  <a:gd name="connsiteX2196" fmla="*/ 1793283 w 4713748"/>
                  <a:gd name="connsiteY2196" fmla="*/ 2500901 h 2722945"/>
                  <a:gd name="connsiteX2197" fmla="*/ 1793283 w 4713748"/>
                  <a:gd name="connsiteY2197" fmla="*/ 2498965 h 2722945"/>
                  <a:gd name="connsiteX2198" fmla="*/ 1798233 w 4713748"/>
                  <a:gd name="connsiteY2198" fmla="*/ 2426250 h 2722945"/>
                  <a:gd name="connsiteX2199" fmla="*/ 1803985 w 4713748"/>
                  <a:gd name="connsiteY2199" fmla="*/ 2414013 h 2722945"/>
                  <a:gd name="connsiteX2200" fmla="*/ 1802906 w 4713748"/>
                  <a:gd name="connsiteY2200" fmla="*/ 2419818 h 2722945"/>
                  <a:gd name="connsiteX2201" fmla="*/ 1802358 w 4713748"/>
                  <a:gd name="connsiteY2201" fmla="*/ 2420737 h 2722945"/>
                  <a:gd name="connsiteX2202" fmla="*/ 1797683 w 4713748"/>
                  <a:gd name="connsiteY2202" fmla="*/ 2445703 h 2722945"/>
                  <a:gd name="connsiteX2203" fmla="*/ 1797683 w 4713748"/>
                  <a:gd name="connsiteY2203" fmla="*/ 2447922 h 2722945"/>
                  <a:gd name="connsiteX2204" fmla="*/ 1798625 w 4713748"/>
                  <a:gd name="connsiteY2204" fmla="*/ 2442851 h 2722945"/>
                  <a:gd name="connsiteX2205" fmla="*/ 1799883 w 4713748"/>
                  <a:gd name="connsiteY2205" fmla="*/ 2439046 h 2722945"/>
                  <a:gd name="connsiteX2206" fmla="*/ 1802082 w 4713748"/>
                  <a:gd name="connsiteY2206" fmla="*/ 2430169 h 2722945"/>
                  <a:gd name="connsiteX2207" fmla="*/ 1804282 w 4713748"/>
                  <a:gd name="connsiteY2207" fmla="*/ 2419072 h 2722945"/>
                  <a:gd name="connsiteX2208" fmla="*/ 1799333 w 4713748"/>
                  <a:gd name="connsiteY2208" fmla="*/ 2439046 h 2722945"/>
                  <a:gd name="connsiteX2209" fmla="*/ 1802906 w 4713748"/>
                  <a:gd name="connsiteY2209" fmla="*/ 2419818 h 2722945"/>
                  <a:gd name="connsiteX2210" fmla="*/ 1804282 w 4713748"/>
                  <a:gd name="connsiteY2210" fmla="*/ 2417515 h 2722945"/>
                  <a:gd name="connsiteX2211" fmla="*/ 1815282 w 4713748"/>
                  <a:gd name="connsiteY2211" fmla="*/ 2399099 h 2722945"/>
                  <a:gd name="connsiteX2212" fmla="*/ 1808682 w 4713748"/>
                  <a:gd name="connsiteY2212" fmla="*/ 2410196 h 2722945"/>
                  <a:gd name="connsiteX2213" fmla="*/ 1797683 w 4713748"/>
                  <a:gd name="connsiteY2213" fmla="*/ 2450142 h 2722945"/>
                  <a:gd name="connsiteX2214" fmla="*/ 1797683 w 4713748"/>
                  <a:gd name="connsiteY2214" fmla="*/ 2456799 h 2722945"/>
                  <a:gd name="connsiteX2215" fmla="*/ 1795483 w 4713748"/>
                  <a:gd name="connsiteY2215" fmla="*/ 2470115 h 2722945"/>
                  <a:gd name="connsiteX2216" fmla="*/ 1795483 w 4713748"/>
                  <a:gd name="connsiteY2216" fmla="*/ 2459019 h 2722945"/>
                  <a:gd name="connsiteX2217" fmla="*/ 1794383 w 4713748"/>
                  <a:gd name="connsiteY2217" fmla="*/ 2481766 h 2722945"/>
                  <a:gd name="connsiteX2218" fmla="*/ 1793299 w 4713748"/>
                  <a:gd name="connsiteY2218" fmla="*/ 2500901 h 2722945"/>
                  <a:gd name="connsiteX2219" fmla="*/ 1795429 w 4713748"/>
                  <a:gd name="connsiteY2219" fmla="*/ 2500901 h 2722945"/>
                  <a:gd name="connsiteX2220" fmla="*/ 1795429 w 4713748"/>
                  <a:gd name="connsiteY2220" fmla="*/ 2498712 h 2722945"/>
                  <a:gd name="connsiteX2221" fmla="*/ 1797618 w 4713748"/>
                  <a:gd name="connsiteY2221" fmla="*/ 2500901 h 2722945"/>
                  <a:gd name="connsiteX2222" fmla="*/ 1797618 w 4713748"/>
                  <a:gd name="connsiteY2222" fmla="*/ 2502770 h 2722945"/>
                  <a:gd name="connsiteX2223" fmla="*/ 1803479 w 4713748"/>
                  <a:gd name="connsiteY2223" fmla="*/ 2501783 h 2722945"/>
                  <a:gd name="connsiteX2224" fmla="*/ 1802082 w 4713748"/>
                  <a:gd name="connsiteY2224" fmla="*/ 2498965 h 2722945"/>
                  <a:gd name="connsiteX2225" fmla="*/ 1802082 w 4713748"/>
                  <a:gd name="connsiteY2225" fmla="*/ 2496746 h 2722945"/>
                  <a:gd name="connsiteX2226" fmla="*/ 1804282 w 4713748"/>
                  <a:gd name="connsiteY2226" fmla="*/ 2494526 h 2722945"/>
                  <a:gd name="connsiteX2227" fmla="*/ 1802082 w 4713748"/>
                  <a:gd name="connsiteY2227" fmla="*/ 2494526 h 2722945"/>
                  <a:gd name="connsiteX2228" fmla="*/ 1806482 w 4713748"/>
                  <a:gd name="connsiteY2228" fmla="*/ 2490088 h 2722945"/>
                  <a:gd name="connsiteX2229" fmla="*/ 1810882 w 4713748"/>
                  <a:gd name="connsiteY2229" fmla="*/ 2485649 h 2722945"/>
                  <a:gd name="connsiteX2230" fmla="*/ 1813082 w 4713748"/>
                  <a:gd name="connsiteY2230" fmla="*/ 2485649 h 2722945"/>
                  <a:gd name="connsiteX2231" fmla="*/ 1813082 w 4713748"/>
                  <a:gd name="connsiteY2231" fmla="*/ 2483430 h 2722945"/>
                  <a:gd name="connsiteX2232" fmla="*/ 1815282 w 4713748"/>
                  <a:gd name="connsiteY2232" fmla="*/ 2478992 h 2722945"/>
                  <a:gd name="connsiteX2233" fmla="*/ 1817482 w 4713748"/>
                  <a:gd name="connsiteY2233" fmla="*/ 2476772 h 2722945"/>
                  <a:gd name="connsiteX2234" fmla="*/ 1826282 w 4713748"/>
                  <a:gd name="connsiteY2234" fmla="*/ 2465676 h 2722945"/>
                  <a:gd name="connsiteX2235" fmla="*/ 1835082 w 4713748"/>
                  <a:gd name="connsiteY2235" fmla="*/ 2447922 h 2722945"/>
                  <a:gd name="connsiteX2236" fmla="*/ 1839482 w 4713748"/>
                  <a:gd name="connsiteY2236" fmla="*/ 2432388 h 2722945"/>
                  <a:gd name="connsiteX2237" fmla="*/ 1841682 w 4713748"/>
                  <a:gd name="connsiteY2237" fmla="*/ 2423511 h 2722945"/>
                  <a:gd name="connsiteX2238" fmla="*/ 1841682 w 4713748"/>
                  <a:gd name="connsiteY2238" fmla="*/ 2410196 h 2722945"/>
                  <a:gd name="connsiteX2239" fmla="*/ 1837282 w 4713748"/>
                  <a:gd name="connsiteY2239" fmla="*/ 2403538 h 2722945"/>
                  <a:gd name="connsiteX2240" fmla="*/ 1837282 w 4713748"/>
                  <a:gd name="connsiteY2240" fmla="*/ 2401319 h 2722945"/>
                  <a:gd name="connsiteX2241" fmla="*/ 1832882 w 4713748"/>
                  <a:gd name="connsiteY2241" fmla="*/ 2399099 h 2722945"/>
                  <a:gd name="connsiteX2242" fmla="*/ 1828482 w 4713748"/>
                  <a:gd name="connsiteY2242" fmla="*/ 2396880 h 2722945"/>
                  <a:gd name="connsiteX2243" fmla="*/ 1819682 w 4713748"/>
                  <a:gd name="connsiteY2243" fmla="*/ 2396880 h 2722945"/>
                  <a:gd name="connsiteX2244" fmla="*/ 1815282 w 4713748"/>
                  <a:gd name="connsiteY2244" fmla="*/ 2399099 h 2722945"/>
                  <a:gd name="connsiteX2245" fmla="*/ 1805336 w 4713748"/>
                  <a:gd name="connsiteY2245" fmla="*/ 2411139 h 2722945"/>
                  <a:gd name="connsiteX2246" fmla="*/ 1813082 w 4713748"/>
                  <a:gd name="connsiteY2246" fmla="*/ 2394661 h 2722945"/>
                  <a:gd name="connsiteX2247" fmla="*/ 1829307 w 4713748"/>
                  <a:gd name="connsiteY2247" fmla="*/ 2391055 h 2722945"/>
                  <a:gd name="connsiteX2248" fmla="*/ 1843882 w 4713748"/>
                  <a:gd name="connsiteY2248" fmla="*/ 2399099 h 2722945"/>
                  <a:gd name="connsiteX2249" fmla="*/ 1843882 w 4713748"/>
                  <a:gd name="connsiteY2249" fmla="*/ 2432388 h 2722945"/>
                  <a:gd name="connsiteX2250" fmla="*/ 1843882 w 4713748"/>
                  <a:gd name="connsiteY2250" fmla="*/ 2434607 h 2722945"/>
                  <a:gd name="connsiteX2251" fmla="*/ 1841682 w 4713748"/>
                  <a:gd name="connsiteY2251" fmla="*/ 2443484 h 2722945"/>
                  <a:gd name="connsiteX2252" fmla="*/ 1835082 w 4713748"/>
                  <a:gd name="connsiteY2252" fmla="*/ 2459019 h 2722945"/>
                  <a:gd name="connsiteX2253" fmla="*/ 1832882 w 4713748"/>
                  <a:gd name="connsiteY2253" fmla="*/ 2467896 h 2722945"/>
                  <a:gd name="connsiteX2254" fmla="*/ 1826282 w 4713748"/>
                  <a:gd name="connsiteY2254" fmla="*/ 2478992 h 2722945"/>
                  <a:gd name="connsiteX2255" fmla="*/ 1828482 w 4713748"/>
                  <a:gd name="connsiteY2255" fmla="*/ 2481211 h 2722945"/>
                  <a:gd name="connsiteX2256" fmla="*/ 1826282 w 4713748"/>
                  <a:gd name="connsiteY2256" fmla="*/ 2483430 h 2722945"/>
                  <a:gd name="connsiteX2257" fmla="*/ 1824082 w 4713748"/>
                  <a:gd name="connsiteY2257" fmla="*/ 2487869 h 2722945"/>
                  <a:gd name="connsiteX2258" fmla="*/ 1811652 w 4713748"/>
                  <a:gd name="connsiteY2258" fmla="*/ 2500408 h 2722945"/>
                  <a:gd name="connsiteX2259" fmla="*/ 1818122 w 4713748"/>
                  <a:gd name="connsiteY2259" fmla="*/ 2499319 h 2722945"/>
                  <a:gd name="connsiteX2260" fmla="*/ 1837719 w 4713748"/>
                  <a:gd name="connsiteY2260" fmla="*/ 2512012 h 2722945"/>
                  <a:gd name="connsiteX2261" fmla="*/ 1839959 w 4713748"/>
                  <a:gd name="connsiteY2261" fmla="*/ 2514220 h 2722945"/>
                  <a:gd name="connsiteX2262" fmla="*/ 1844438 w 4713748"/>
                  <a:gd name="connsiteY2262" fmla="*/ 2518635 h 2722945"/>
                  <a:gd name="connsiteX2263" fmla="*/ 1844683 w 4713748"/>
                  <a:gd name="connsiteY2263" fmla="*/ 2518957 h 2722945"/>
                  <a:gd name="connsiteX2264" fmla="*/ 1857410 w 4713748"/>
                  <a:gd name="connsiteY2264" fmla="*/ 2519802 h 2722945"/>
                  <a:gd name="connsiteX2265" fmla="*/ 1861418 w 4713748"/>
                  <a:gd name="connsiteY2265" fmla="*/ 2520635 h 2722945"/>
                  <a:gd name="connsiteX2266" fmla="*/ 1904165 w 4713748"/>
                  <a:gd name="connsiteY2266" fmla="*/ 2529516 h 2722945"/>
                  <a:gd name="connsiteX2267" fmla="*/ 1888672 w 4713748"/>
                  <a:gd name="connsiteY2267" fmla="*/ 2569484 h 2722945"/>
                  <a:gd name="connsiteX2268" fmla="*/ 1886459 w 4713748"/>
                  <a:gd name="connsiteY2268" fmla="*/ 2571705 h 2722945"/>
                  <a:gd name="connsiteX2269" fmla="*/ 1879819 w 4713748"/>
                  <a:gd name="connsiteY2269" fmla="*/ 2576146 h 2722945"/>
                  <a:gd name="connsiteX2270" fmla="*/ 1868753 w 4713748"/>
                  <a:gd name="connsiteY2270" fmla="*/ 2580586 h 2722945"/>
                  <a:gd name="connsiteX2271" fmla="*/ 1864327 w 4713748"/>
                  <a:gd name="connsiteY2271" fmla="*/ 2580586 h 2722945"/>
                  <a:gd name="connsiteX2272" fmla="*/ 1853261 w 4713748"/>
                  <a:gd name="connsiteY2272" fmla="*/ 2582807 h 2722945"/>
                  <a:gd name="connsiteX2273" fmla="*/ 1851047 w 4713748"/>
                  <a:gd name="connsiteY2273" fmla="*/ 2582807 h 2722945"/>
                  <a:gd name="connsiteX2274" fmla="*/ 1846621 w 4713748"/>
                  <a:gd name="connsiteY2274" fmla="*/ 2582807 h 2722945"/>
                  <a:gd name="connsiteX2275" fmla="*/ 1839981 w 4713748"/>
                  <a:gd name="connsiteY2275" fmla="*/ 2582252 h 2722945"/>
                  <a:gd name="connsiteX2276" fmla="*/ 1837295 w 4713748"/>
                  <a:gd name="connsiteY2276" fmla="*/ 2580680 h 2722945"/>
                  <a:gd name="connsiteX2277" fmla="*/ 1837295 w 4713748"/>
                  <a:gd name="connsiteY2277" fmla="*/ 2580842 h 2722945"/>
                  <a:gd name="connsiteX2278" fmla="*/ 1837295 w 4713748"/>
                  <a:gd name="connsiteY2278" fmla="*/ 2583065 h 2722945"/>
                  <a:gd name="connsiteX2279" fmla="*/ 1837295 w 4713748"/>
                  <a:gd name="connsiteY2279" fmla="*/ 2589733 h 2722945"/>
                  <a:gd name="connsiteX2280" fmla="*/ 1839457 w 4713748"/>
                  <a:gd name="connsiteY2280" fmla="*/ 2594084 h 2722945"/>
                  <a:gd name="connsiteX2281" fmla="*/ 1842200 w 4713748"/>
                  <a:gd name="connsiteY2281" fmla="*/ 2596892 h 2722945"/>
                  <a:gd name="connsiteX2282" fmla="*/ 1868609 w 4713748"/>
                  <a:gd name="connsiteY2282" fmla="*/ 2605225 h 2722945"/>
                  <a:gd name="connsiteX2283" fmla="*/ 1930878 w 4713748"/>
                  <a:gd name="connsiteY2283" fmla="*/ 2571894 h 2722945"/>
                  <a:gd name="connsiteX2284" fmla="*/ 1939496 w 4713748"/>
                  <a:gd name="connsiteY2284" fmla="*/ 2538007 h 2722945"/>
                  <a:gd name="connsiteX2285" fmla="*/ 1939111 w 4713748"/>
                  <a:gd name="connsiteY2285" fmla="*/ 2537107 h 2722945"/>
                  <a:gd name="connsiteX2286" fmla="*/ 1937412 w 4713748"/>
                  <a:gd name="connsiteY2286" fmla="*/ 2536553 h 2722945"/>
                  <a:gd name="connsiteX2287" fmla="*/ 1939060 w 4713748"/>
                  <a:gd name="connsiteY2287" fmla="*/ 2536987 h 2722945"/>
                  <a:gd name="connsiteX2288" fmla="*/ 1926431 w 4713748"/>
                  <a:gd name="connsiteY2288" fmla="*/ 2507453 h 2722945"/>
                  <a:gd name="connsiteX2289" fmla="*/ 1924207 w 4713748"/>
                  <a:gd name="connsiteY2289" fmla="*/ 2505231 h 2722945"/>
                  <a:gd name="connsiteX2290" fmla="*/ 1915311 w 4713748"/>
                  <a:gd name="connsiteY2290" fmla="*/ 2498565 h 2722945"/>
                  <a:gd name="connsiteX2291" fmla="*/ 1897520 w 4713748"/>
                  <a:gd name="connsiteY2291" fmla="*/ 2494121 h 2722945"/>
                  <a:gd name="connsiteX2292" fmla="*/ 1888624 w 4713748"/>
                  <a:gd name="connsiteY2292" fmla="*/ 2494121 h 2722945"/>
                  <a:gd name="connsiteX2293" fmla="*/ 1873057 w 4713748"/>
                  <a:gd name="connsiteY2293" fmla="*/ 2496343 h 2722945"/>
                  <a:gd name="connsiteX2294" fmla="*/ 1873057 w 4713748"/>
                  <a:gd name="connsiteY2294" fmla="*/ 2498565 h 2722945"/>
                  <a:gd name="connsiteX2295" fmla="*/ 1870833 w 4713748"/>
                  <a:gd name="connsiteY2295" fmla="*/ 2498565 h 2722945"/>
                  <a:gd name="connsiteX2296" fmla="*/ 1866385 w 4713748"/>
                  <a:gd name="connsiteY2296" fmla="*/ 2500787 h 2722945"/>
                  <a:gd name="connsiteX2297" fmla="*/ 1846370 w 4713748"/>
                  <a:gd name="connsiteY2297" fmla="*/ 2505231 h 2722945"/>
                  <a:gd name="connsiteX2298" fmla="*/ 1844146 w 4713748"/>
                  <a:gd name="connsiteY2298" fmla="*/ 2505231 h 2722945"/>
                  <a:gd name="connsiteX2299" fmla="*/ 1842712 w 4713748"/>
                  <a:gd name="connsiteY2299" fmla="*/ 2505231 h 2722945"/>
                  <a:gd name="connsiteX2300" fmla="*/ 1839719 w 4713748"/>
                  <a:gd name="connsiteY2300" fmla="*/ 2507625 h 2722945"/>
                  <a:gd name="connsiteX2301" fmla="*/ 1839719 w 4713748"/>
                  <a:gd name="connsiteY2301" fmla="*/ 2505397 h 2722945"/>
                  <a:gd name="connsiteX2302" fmla="*/ 1837491 w 4713748"/>
                  <a:gd name="connsiteY2302" fmla="*/ 2505397 h 2722945"/>
                  <a:gd name="connsiteX2303" fmla="*/ 1828578 w 4713748"/>
                  <a:gd name="connsiteY2303" fmla="*/ 2505397 h 2722945"/>
                  <a:gd name="connsiteX2304" fmla="*/ 1830806 w 4713748"/>
                  <a:gd name="connsiteY2304" fmla="*/ 2500940 h 2722945"/>
                  <a:gd name="connsiteX2305" fmla="*/ 1830806 w 4713748"/>
                  <a:gd name="connsiteY2305" fmla="*/ 2498712 h 2722945"/>
                  <a:gd name="connsiteX2306" fmla="*/ 1833034 w 4713748"/>
                  <a:gd name="connsiteY2306" fmla="*/ 2498712 h 2722945"/>
                  <a:gd name="connsiteX2307" fmla="*/ 1833034 w 4713748"/>
                  <a:gd name="connsiteY2307" fmla="*/ 2496484 h 2722945"/>
                  <a:gd name="connsiteX2308" fmla="*/ 1839719 w 4713748"/>
                  <a:gd name="connsiteY2308" fmla="*/ 2492027 h 2722945"/>
                  <a:gd name="connsiteX2309" fmla="*/ 1846404 w 4713748"/>
                  <a:gd name="connsiteY2309" fmla="*/ 2487571 h 2722945"/>
                  <a:gd name="connsiteX2310" fmla="*/ 1848632 w 4713748"/>
                  <a:gd name="connsiteY2310" fmla="*/ 2487571 h 2722945"/>
                  <a:gd name="connsiteX2311" fmla="*/ 1850860 w 4713748"/>
                  <a:gd name="connsiteY2311" fmla="*/ 2485343 h 2722945"/>
                  <a:gd name="connsiteX2312" fmla="*/ 1850860 w 4713748"/>
                  <a:gd name="connsiteY2312" fmla="*/ 2487571 h 2722945"/>
                  <a:gd name="connsiteX2313" fmla="*/ 1855317 w 4713748"/>
                  <a:gd name="connsiteY2313" fmla="*/ 2480886 h 2722945"/>
                  <a:gd name="connsiteX2314" fmla="*/ 1857545 w 4713748"/>
                  <a:gd name="connsiteY2314" fmla="*/ 2476430 h 2722945"/>
                  <a:gd name="connsiteX2315" fmla="*/ 1868686 w 4713748"/>
                  <a:gd name="connsiteY2315" fmla="*/ 2460832 h 2722945"/>
                  <a:gd name="connsiteX2316" fmla="*/ 1875371 w 4713748"/>
                  <a:gd name="connsiteY2316" fmla="*/ 2431865 h 2722945"/>
                  <a:gd name="connsiteX2317" fmla="*/ 1875371 w 4713748"/>
                  <a:gd name="connsiteY2317" fmla="*/ 2409582 h 2722945"/>
                  <a:gd name="connsiteX2318" fmla="*/ 1870915 w 4713748"/>
                  <a:gd name="connsiteY2318" fmla="*/ 2398441 h 2722945"/>
                  <a:gd name="connsiteX2319" fmla="*/ 1862002 w 4713748"/>
                  <a:gd name="connsiteY2319" fmla="*/ 2382843 h 2722945"/>
                  <a:gd name="connsiteX2320" fmla="*/ 1853089 w 4713748"/>
                  <a:gd name="connsiteY2320" fmla="*/ 2376158 h 2722945"/>
                  <a:gd name="connsiteX2321" fmla="*/ 1848632 w 4713748"/>
                  <a:gd name="connsiteY2321" fmla="*/ 2376158 h 2722945"/>
                  <a:gd name="connsiteX2322" fmla="*/ 1844176 w 4713748"/>
                  <a:gd name="connsiteY2322" fmla="*/ 2373930 h 2722945"/>
                  <a:gd name="connsiteX2323" fmla="*/ 1833034 w 4713748"/>
                  <a:gd name="connsiteY2323" fmla="*/ 2371702 h 2722945"/>
                  <a:gd name="connsiteX2324" fmla="*/ 1819665 w 4713748"/>
                  <a:gd name="connsiteY2324" fmla="*/ 2371702 h 2722945"/>
                  <a:gd name="connsiteX2325" fmla="*/ 1819665 w 4713748"/>
                  <a:gd name="connsiteY2325" fmla="*/ 2373930 h 2722945"/>
                  <a:gd name="connsiteX2326" fmla="*/ 1812980 w 4713748"/>
                  <a:gd name="connsiteY2326" fmla="*/ 2376158 h 2722945"/>
                  <a:gd name="connsiteX2327" fmla="*/ 1799611 w 4713748"/>
                  <a:gd name="connsiteY2327" fmla="*/ 2387300 h 2722945"/>
                  <a:gd name="connsiteX2328" fmla="*/ 1785405 w 4713748"/>
                  <a:gd name="connsiteY2328" fmla="*/ 2414317 h 2722945"/>
                  <a:gd name="connsiteX2329" fmla="*/ 1782189 w 4713748"/>
                  <a:gd name="connsiteY2329" fmla="*/ 2426385 h 2722945"/>
                  <a:gd name="connsiteX2330" fmla="*/ 1785567 w 4713748"/>
                  <a:gd name="connsiteY2330" fmla="*/ 2410774 h 2722945"/>
                  <a:gd name="connsiteX2331" fmla="*/ 1787355 w 4713748"/>
                  <a:gd name="connsiteY2331" fmla="*/ 2403176 h 2722945"/>
                  <a:gd name="connsiteX2332" fmla="*/ 1789220 w 4713748"/>
                  <a:gd name="connsiteY2332" fmla="*/ 2399353 h 2722945"/>
                  <a:gd name="connsiteX2333" fmla="*/ 1810752 w 4713748"/>
                  <a:gd name="connsiteY2333" fmla="*/ 2373930 h 2722945"/>
                  <a:gd name="connsiteX2334" fmla="*/ 1792926 w 4713748"/>
                  <a:gd name="connsiteY2334" fmla="*/ 2391756 h 2722945"/>
                  <a:gd name="connsiteX2335" fmla="*/ 1788469 w 4713748"/>
                  <a:gd name="connsiteY2335" fmla="*/ 2398441 h 2722945"/>
                  <a:gd name="connsiteX2336" fmla="*/ 1787694 w 4713748"/>
                  <a:gd name="connsiteY2336" fmla="*/ 2401155 h 2722945"/>
                  <a:gd name="connsiteX2337" fmla="*/ 1787634 w 4713748"/>
                  <a:gd name="connsiteY2337" fmla="*/ 2401226 h 2722945"/>
                  <a:gd name="connsiteX2338" fmla="*/ 1787510 w 4713748"/>
                  <a:gd name="connsiteY2338" fmla="*/ 2401800 h 2722945"/>
                  <a:gd name="connsiteX2339" fmla="*/ 1786779 w 4713748"/>
                  <a:gd name="connsiteY2339" fmla="*/ 2404357 h 2722945"/>
                  <a:gd name="connsiteX2340" fmla="*/ 1781785 w 4713748"/>
                  <a:gd name="connsiteY2340" fmla="*/ 2414596 h 2722945"/>
                  <a:gd name="connsiteX2341" fmla="*/ 1777328 w 4713748"/>
                  <a:gd name="connsiteY2341" fmla="*/ 2440778 h 2722945"/>
                  <a:gd name="connsiteX2342" fmla="*/ 1777328 w 4713748"/>
                  <a:gd name="connsiteY2342" fmla="*/ 2442170 h 2722945"/>
                  <a:gd name="connsiteX2343" fmla="*/ 1777328 w 4713748"/>
                  <a:gd name="connsiteY2343" fmla="*/ 2443006 h 2722945"/>
                  <a:gd name="connsiteX2344" fmla="*/ 1776309 w 4713748"/>
                  <a:gd name="connsiteY2344" fmla="*/ 2443770 h 2722945"/>
                  <a:gd name="connsiteX2345" fmla="*/ 1780392 w 4713748"/>
                  <a:gd name="connsiteY2345" fmla="*/ 2408747 h 2722945"/>
                  <a:gd name="connsiteX2346" fmla="*/ 1810752 w 4713748"/>
                  <a:gd name="connsiteY2346" fmla="*/ 2371702 h 2722945"/>
                  <a:gd name="connsiteX2347" fmla="*/ 1833139 w 4713748"/>
                  <a:gd name="connsiteY2347" fmla="*/ 2365679 h 2722945"/>
                  <a:gd name="connsiteX2348" fmla="*/ 1290065 w 4713748"/>
                  <a:gd name="connsiteY2348" fmla="*/ 2364801 h 2722945"/>
                  <a:gd name="connsiteX2349" fmla="*/ 1285170 w 4713748"/>
                  <a:gd name="connsiteY2349" fmla="*/ 2380451 h 2722945"/>
                  <a:gd name="connsiteX2350" fmla="*/ 1286584 w 4713748"/>
                  <a:gd name="connsiteY2350" fmla="*/ 2375267 h 2722945"/>
                  <a:gd name="connsiteX2351" fmla="*/ 1289533 w 4713748"/>
                  <a:gd name="connsiteY2351" fmla="*/ 2365976 h 2722945"/>
                  <a:gd name="connsiteX2352" fmla="*/ 1344327 w 4713748"/>
                  <a:gd name="connsiteY2352" fmla="*/ 2356609 h 2722945"/>
                  <a:gd name="connsiteX2353" fmla="*/ 1342826 w 4713748"/>
                  <a:gd name="connsiteY2353" fmla="*/ 2363331 h 2722945"/>
                  <a:gd name="connsiteX2354" fmla="*/ 1337976 w 4713748"/>
                  <a:gd name="connsiteY2354" fmla="*/ 2382633 h 2722945"/>
                  <a:gd name="connsiteX2355" fmla="*/ 1342583 w 4713748"/>
                  <a:gd name="connsiteY2355" fmla="*/ 2383178 h 2722945"/>
                  <a:gd name="connsiteX2356" fmla="*/ 1353529 w 4713748"/>
                  <a:gd name="connsiteY2356" fmla="*/ 2383178 h 2722945"/>
                  <a:gd name="connsiteX2357" fmla="*/ 1355719 w 4713748"/>
                  <a:gd name="connsiteY2357" fmla="*/ 2383178 h 2722945"/>
                  <a:gd name="connsiteX2358" fmla="*/ 1357908 w 4713748"/>
                  <a:gd name="connsiteY2358" fmla="*/ 2385457 h 2722945"/>
                  <a:gd name="connsiteX2359" fmla="*/ 1360097 w 4713748"/>
                  <a:gd name="connsiteY2359" fmla="*/ 2383178 h 2722945"/>
                  <a:gd name="connsiteX2360" fmla="*/ 1362286 w 4713748"/>
                  <a:gd name="connsiteY2360" fmla="*/ 2383178 h 2722945"/>
                  <a:gd name="connsiteX2361" fmla="*/ 1362286 w 4713748"/>
                  <a:gd name="connsiteY2361" fmla="*/ 2380900 h 2722945"/>
                  <a:gd name="connsiteX2362" fmla="*/ 1364475 w 4713748"/>
                  <a:gd name="connsiteY2362" fmla="*/ 2383178 h 2722945"/>
                  <a:gd name="connsiteX2363" fmla="*/ 1364475 w 4713748"/>
                  <a:gd name="connsiteY2363" fmla="*/ 2380900 h 2722945"/>
                  <a:gd name="connsiteX2364" fmla="*/ 1366569 w 4713748"/>
                  <a:gd name="connsiteY2364" fmla="*/ 2383078 h 2722945"/>
                  <a:gd name="connsiteX2365" fmla="*/ 1370461 w 4713748"/>
                  <a:gd name="connsiteY2365" fmla="*/ 2373929 h 2722945"/>
                  <a:gd name="connsiteX2366" fmla="*/ 1368853 w 4713748"/>
                  <a:gd name="connsiteY2366" fmla="*/ 2373929 h 2722945"/>
                  <a:gd name="connsiteX2367" fmla="*/ 1366664 w 4713748"/>
                  <a:gd name="connsiteY2367" fmla="*/ 2373929 h 2722945"/>
                  <a:gd name="connsiteX2368" fmla="*/ 1366664 w 4713748"/>
                  <a:gd name="connsiteY2368" fmla="*/ 2371764 h 2722945"/>
                  <a:gd name="connsiteX2369" fmla="*/ 1366664 w 4713748"/>
                  <a:gd name="connsiteY2369" fmla="*/ 2369599 h 2722945"/>
                  <a:gd name="connsiteX2370" fmla="*/ 1364475 w 4713748"/>
                  <a:gd name="connsiteY2370" fmla="*/ 2365269 h 2722945"/>
                  <a:gd name="connsiteX2371" fmla="*/ 1362286 w 4713748"/>
                  <a:gd name="connsiteY2371" fmla="*/ 2363104 h 2722945"/>
                  <a:gd name="connsiteX2372" fmla="*/ 1360097 w 4713748"/>
                  <a:gd name="connsiteY2372" fmla="*/ 2360939 h 2722945"/>
                  <a:gd name="connsiteX2373" fmla="*/ 1357907 w 4713748"/>
                  <a:gd name="connsiteY2373" fmla="*/ 2360939 h 2722945"/>
                  <a:gd name="connsiteX2374" fmla="*/ 1353529 w 4713748"/>
                  <a:gd name="connsiteY2374" fmla="*/ 2358774 h 2722945"/>
                  <a:gd name="connsiteX2375" fmla="*/ 1351340 w 4713748"/>
                  <a:gd name="connsiteY2375" fmla="*/ 2358774 h 2722945"/>
                  <a:gd name="connsiteX2376" fmla="*/ 1349151 w 4713748"/>
                  <a:gd name="connsiteY2376" fmla="*/ 2356609 h 2722945"/>
                  <a:gd name="connsiteX2377" fmla="*/ 1346962 w 4713748"/>
                  <a:gd name="connsiteY2377" fmla="*/ 2356609 h 2722945"/>
                  <a:gd name="connsiteX2378" fmla="*/ 1412325 w 4713748"/>
                  <a:gd name="connsiteY2378" fmla="*/ 2356426 h 2722945"/>
                  <a:gd name="connsiteX2379" fmla="*/ 1417492 w 4713748"/>
                  <a:gd name="connsiteY2379" fmla="*/ 2368548 h 2722945"/>
                  <a:gd name="connsiteX2380" fmla="*/ 1423082 w 4713748"/>
                  <a:gd name="connsiteY2380" fmla="*/ 2372719 h 2722945"/>
                  <a:gd name="connsiteX2381" fmla="*/ 1424753 w 4713748"/>
                  <a:gd name="connsiteY2381" fmla="*/ 2372389 h 2722945"/>
                  <a:gd name="connsiteX2382" fmla="*/ 1429232 w 4713748"/>
                  <a:gd name="connsiteY2382" fmla="*/ 2372389 h 2722945"/>
                  <a:gd name="connsiteX2383" fmla="*/ 1435895 w 4713748"/>
                  <a:gd name="connsiteY2383" fmla="*/ 2372389 h 2722945"/>
                  <a:gd name="connsiteX2384" fmla="*/ 1433427 w 4713748"/>
                  <a:gd name="connsiteY2384" fmla="*/ 2369919 h 2722945"/>
                  <a:gd name="connsiteX2385" fmla="*/ 1433427 w 4713748"/>
                  <a:gd name="connsiteY2385" fmla="*/ 2367693 h 2722945"/>
                  <a:gd name="connsiteX2386" fmla="*/ 1431204 w 4713748"/>
                  <a:gd name="connsiteY2386" fmla="*/ 2367693 h 2722945"/>
                  <a:gd name="connsiteX2387" fmla="*/ 1433427 w 4713748"/>
                  <a:gd name="connsiteY2387" fmla="*/ 2365467 h 2722945"/>
                  <a:gd name="connsiteX2388" fmla="*/ 1428981 w 4713748"/>
                  <a:gd name="connsiteY2388" fmla="*/ 2363241 h 2722945"/>
                  <a:gd name="connsiteX2389" fmla="*/ 1426758 w 4713748"/>
                  <a:gd name="connsiteY2389" fmla="*/ 2363241 h 2722945"/>
                  <a:gd name="connsiteX2390" fmla="*/ 1413419 w 4713748"/>
                  <a:gd name="connsiteY2390" fmla="*/ 2356563 h 2722945"/>
                  <a:gd name="connsiteX2391" fmla="*/ 1345024 w 4713748"/>
                  <a:gd name="connsiteY2391" fmla="*/ 2353486 h 2722945"/>
                  <a:gd name="connsiteX2392" fmla="*/ 1344902 w 4713748"/>
                  <a:gd name="connsiteY2392" fmla="*/ 2354036 h 2722945"/>
                  <a:gd name="connsiteX2393" fmla="*/ 1346962 w 4713748"/>
                  <a:gd name="connsiteY2393" fmla="*/ 2354444 h 2722945"/>
                  <a:gd name="connsiteX2394" fmla="*/ 1220652 w 4713748"/>
                  <a:gd name="connsiteY2394" fmla="*/ 2352156 h 2722945"/>
                  <a:gd name="connsiteX2395" fmla="*/ 1220078 w 4713748"/>
                  <a:gd name="connsiteY2395" fmla="*/ 2358558 h 2722945"/>
                  <a:gd name="connsiteX2396" fmla="*/ 1218451 w 4713748"/>
                  <a:gd name="connsiteY2396" fmla="*/ 2367215 h 2722945"/>
                  <a:gd name="connsiteX2397" fmla="*/ 1218451 w 4713748"/>
                  <a:gd name="connsiteY2397" fmla="*/ 2363312 h 2722945"/>
                  <a:gd name="connsiteX2398" fmla="*/ 1220652 w 4713748"/>
                  <a:gd name="connsiteY2398" fmla="*/ 2352156 h 2722945"/>
                  <a:gd name="connsiteX2399" fmla="*/ 1294078 w 4713748"/>
                  <a:gd name="connsiteY2399" fmla="*/ 2351970 h 2722945"/>
                  <a:gd name="connsiteX2400" fmla="*/ 1291857 w 4713748"/>
                  <a:gd name="connsiteY2400" fmla="*/ 2360845 h 2722945"/>
                  <a:gd name="connsiteX2401" fmla="*/ 1290065 w 4713748"/>
                  <a:gd name="connsiteY2401" fmla="*/ 2364801 h 2722945"/>
                  <a:gd name="connsiteX2402" fmla="*/ 1603091 w 4713748"/>
                  <a:gd name="connsiteY2402" fmla="*/ 2349932 h 2722945"/>
                  <a:gd name="connsiteX2403" fmla="*/ 1604589 w 4713748"/>
                  <a:gd name="connsiteY2403" fmla="*/ 2354124 h 2722945"/>
                  <a:gd name="connsiteX2404" fmla="*/ 1604589 w 4713748"/>
                  <a:gd name="connsiteY2404" fmla="*/ 2353294 h 2722945"/>
                  <a:gd name="connsiteX2405" fmla="*/ 1604589 w 4713748"/>
                  <a:gd name="connsiteY2405" fmla="*/ 2351129 h 2722945"/>
                  <a:gd name="connsiteX2406" fmla="*/ 1604867 w 4713748"/>
                  <a:gd name="connsiteY2406" fmla="*/ 2351910 h 2722945"/>
                  <a:gd name="connsiteX2407" fmla="*/ 1604589 w 4713748"/>
                  <a:gd name="connsiteY2407" fmla="*/ 2358551 h 2722945"/>
                  <a:gd name="connsiteX2408" fmla="*/ 1604589 w 4713748"/>
                  <a:gd name="connsiteY2408" fmla="*/ 2356338 h 2722945"/>
                  <a:gd name="connsiteX2409" fmla="*/ 1409453 w 4713748"/>
                  <a:gd name="connsiteY2409" fmla="*/ 2349688 h 2722945"/>
                  <a:gd name="connsiteX2410" fmla="*/ 1409493 w 4713748"/>
                  <a:gd name="connsiteY2410" fmla="*/ 2349885 h 2722945"/>
                  <a:gd name="connsiteX2411" fmla="*/ 1409537 w 4713748"/>
                  <a:gd name="connsiteY2411" fmla="*/ 2349885 h 2722945"/>
                  <a:gd name="connsiteX2412" fmla="*/ 1601821 w 4713748"/>
                  <a:gd name="connsiteY2412" fmla="*/ 2343351 h 2722945"/>
                  <a:gd name="connsiteX2413" fmla="*/ 1604589 w 4713748"/>
                  <a:gd name="connsiteY2413" fmla="*/ 2347483 h 2722945"/>
                  <a:gd name="connsiteX2414" fmla="*/ 1604589 w 4713748"/>
                  <a:gd name="connsiteY2414" fmla="*/ 2351129 h 2722945"/>
                  <a:gd name="connsiteX2415" fmla="*/ 1600650 w 4713748"/>
                  <a:gd name="connsiteY2415" fmla="*/ 2343097 h 2722945"/>
                  <a:gd name="connsiteX2416" fmla="*/ 1601670 w 4713748"/>
                  <a:gd name="connsiteY2416" fmla="*/ 2343852 h 2722945"/>
                  <a:gd name="connsiteX2417" fmla="*/ 1603091 w 4713748"/>
                  <a:gd name="connsiteY2417" fmla="*/ 2349932 h 2722945"/>
                  <a:gd name="connsiteX2418" fmla="*/ 134697 w 4713748"/>
                  <a:gd name="connsiteY2418" fmla="*/ 2342291 h 2722945"/>
                  <a:gd name="connsiteX2419" fmla="*/ 122967 w 4713748"/>
                  <a:gd name="connsiteY2419" fmla="*/ 2344419 h 2722945"/>
                  <a:gd name="connsiteX2420" fmla="*/ 40343 w 4713748"/>
                  <a:gd name="connsiteY2420" fmla="*/ 2378792 h 2722945"/>
                  <a:gd name="connsiteX2421" fmla="*/ 51433 w 4713748"/>
                  <a:gd name="connsiteY2421" fmla="*/ 2369922 h 2722945"/>
                  <a:gd name="connsiteX2422" fmla="*/ 115585 w 4713748"/>
                  <a:gd name="connsiteY2422" fmla="*/ 2344904 h 2722945"/>
                  <a:gd name="connsiteX2423" fmla="*/ 1407235 w 4713748"/>
                  <a:gd name="connsiteY2423" fmla="*/ 2340813 h 2722945"/>
                  <a:gd name="connsiteX2424" fmla="*/ 1407513 w 4713748"/>
                  <a:gd name="connsiteY2424" fmla="*/ 2341923 h 2722945"/>
                  <a:gd name="connsiteX2425" fmla="*/ 1408127 w 4713748"/>
                  <a:gd name="connsiteY2425" fmla="*/ 2344380 h 2722945"/>
                  <a:gd name="connsiteX2426" fmla="*/ 1311466 w 4713748"/>
                  <a:gd name="connsiteY2426" fmla="*/ 2340117 h 2722945"/>
                  <a:gd name="connsiteX2427" fmla="*/ 1309621 w 4713748"/>
                  <a:gd name="connsiteY2427" fmla="*/ 2343095 h 2722945"/>
                  <a:gd name="connsiteX2428" fmla="*/ 1307400 w 4713748"/>
                  <a:gd name="connsiteY2428" fmla="*/ 2345314 h 2722945"/>
                  <a:gd name="connsiteX2429" fmla="*/ 1302959 w 4713748"/>
                  <a:gd name="connsiteY2429" fmla="*/ 2343095 h 2722945"/>
                  <a:gd name="connsiteX2430" fmla="*/ 1296298 w 4713748"/>
                  <a:gd name="connsiteY2430" fmla="*/ 2347532 h 2722945"/>
                  <a:gd name="connsiteX2431" fmla="*/ 1296298 w 4713748"/>
                  <a:gd name="connsiteY2431" fmla="*/ 2349751 h 2722945"/>
                  <a:gd name="connsiteX2432" fmla="*/ 1294078 w 4713748"/>
                  <a:gd name="connsiteY2432" fmla="*/ 2351970 h 2722945"/>
                  <a:gd name="connsiteX2433" fmla="*/ 1287416 w 4713748"/>
                  <a:gd name="connsiteY2433" fmla="*/ 2363064 h 2722945"/>
                  <a:gd name="connsiteX2434" fmla="*/ 1284879 w 4713748"/>
                  <a:gd name="connsiteY2434" fmla="*/ 2377010 h 2722945"/>
                  <a:gd name="connsiteX2435" fmla="*/ 1282975 w 4713748"/>
                  <a:gd name="connsiteY2435" fmla="*/ 2380814 h 2722945"/>
                  <a:gd name="connsiteX2436" fmla="*/ 1282975 w 4713748"/>
                  <a:gd name="connsiteY2436" fmla="*/ 2385251 h 2722945"/>
                  <a:gd name="connsiteX2437" fmla="*/ 1284456 w 4713748"/>
                  <a:gd name="connsiteY2437" fmla="*/ 2379335 h 2722945"/>
                  <a:gd name="connsiteX2438" fmla="*/ 1282975 w 4713748"/>
                  <a:gd name="connsiteY2438" fmla="*/ 2387470 h 2722945"/>
                  <a:gd name="connsiteX2439" fmla="*/ 1280755 w 4713748"/>
                  <a:gd name="connsiteY2439" fmla="*/ 2394126 h 2722945"/>
                  <a:gd name="connsiteX2440" fmla="*/ 1278535 w 4713748"/>
                  <a:gd name="connsiteY2440" fmla="*/ 2405220 h 2722945"/>
                  <a:gd name="connsiteX2441" fmla="*/ 1280755 w 4713748"/>
                  <a:gd name="connsiteY2441" fmla="*/ 2396345 h 2722945"/>
                  <a:gd name="connsiteX2442" fmla="*/ 1278812 w 4713748"/>
                  <a:gd name="connsiteY2442" fmla="*/ 2412708 h 2722945"/>
                  <a:gd name="connsiteX2443" fmla="*/ 1278542 w 4713748"/>
                  <a:gd name="connsiteY2443" fmla="*/ 2427032 h 2722945"/>
                  <a:gd name="connsiteX2444" fmla="*/ 1286098 w 4713748"/>
                  <a:gd name="connsiteY2444" fmla="*/ 2431122 h 2722945"/>
                  <a:gd name="connsiteX2445" fmla="*/ 1298333 w 4713748"/>
                  <a:gd name="connsiteY2445" fmla="*/ 2436380 h 2722945"/>
                  <a:gd name="connsiteX2446" fmla="*/ 1322804 w 4713748"/>
                  <a:gd name="connsiteY2446" fmla="*/ 2407603 h 2722945"/>
                  <a:gd name="connsiteX2447" fmla="*/ 1325028 w 4713748"/>
                  <a:gd name="connsiteY2447" fmla="*/ 2403176 h 2722945"/>
                  <a:gd name="connsiteX2448" fmla="*/ 1329478 w 4713748"/>
                  <a:gd name="connsiteY2448" fmla="*/ 2392108 h 2722945"/>
                  <a:gd name="connsiteX2449" fmla="*/ 1331696 w 4713748"/>
                  <a:gd name="connsiteY2449" fmla="*/ 2385487 h 2722945"/>
                  <a:gd name="connsiteX2450" fmla="*/ 1331638 w 4713748"/>
                  <a:gd name="connsiteY2450" fmla="*/ 2385457 h 2722945"/>
                  <a:gd name="connsiteX2451" fmla="*/ 1331702 w 4713748"/>
                  <a:gd name="connsiteY2451" fmla="*/ 2385470 h 2722945"/>
                  <a:gd name="connsiteX2452" fmla="*/ 1331706 w 4713748"/>
                  <a:gd name="connsiteY2452" fmla="*/ 2385457 h 2722945"/>
                  <a:gd name="connsiteX2453" fmla="*/ 1331638 w 4713748"/>
                  <a:gd name="connsiteY2453" fmla="*/ 2385457 h 2722945"/>
                  <a:gd name="connsiteX2454" fmla="*/ 1331638 w 4713748"/>
                  <a:gd name="connsiteY2454" fmla="*/ 2383178 h 2722945"/>
                  <a:gd name="connsiteX2455" fmla="*/ 1322881 w 4713748"/>
                  <a:gd name="connsiteY2455" fmla="*/ 2378621 h 2722945"/>
                  <a:gd name="connsiteX2456" fmla="*/ 1325070 w 4713748"/>
                  <a:gd name="connsiteY2456" fmla="*/ 2378621 h 2722945"/>
                  <a:gd name="connsiteX2457" fmla="*/ 1329935 w 4713748"/>
                  <a:gd name="connsiteY2457" fmla="*/ 2381406 h 2722945"/>
                  <a:gd name="connsiteX2458" fmla="*/ 1330543 w 4713748"/>
                  <a:gd name="connsiteY2458" fmla="*/ 2381754 h 2722945"/>
                  <a:gd name="connsiteX2459" fmla="*/ 1332855 w 4713748"/>
                  <a:gd name="connsiteY2459" fmla="*/ 2382028 h 2722945"/>
                  <a:gd name="connsiteX2460" fmla="*/ 1336152 w 4713748"/>
                  <a:gd name="connsiteY2460" fmla="*/ 2372186 h 2722945"/>
                  <a:gd name="connsiteX2461" fmla="*/ 1336152 w 4713748"/>
                  <a:gd name="connsiteY2461" fmla="*/ 2363331 h 2722945"/>
                  <a:gd name="connsiteX2462" fmla="*/ 1336430 w 4713748"/>
                  <a:gd name="connsiteY2462" fmla="*/ 2357244 h 2722945"/>
                  <a:gd name="connsiteX2463" fmla="*/ 1336544 w 4713748"/>
                  <a:gd name="connsiteY2463" fmla="*/ 2356694 h 2722945"/>
                  <a:gd name="connsiteX2464" fmla="*/ 1331180 w 4713748"/>
                  <a:gd name="connsiteY2464" fmla="*/ 2356694 h 2722945"/>
                  <a:gd name="connsiteX2465" fmla="*/ 1328967 w 4713748"/>
                  <a:gd name="connsiteY2465" fmla="*/ 2352246 h 2722945"/>
                  <a:gd name="connsiteX2466" fmla="*/ 1326754 w 4713748"/>
                  <a:gd name="connsiteY2466" fmla="*/ 2350023 h 2722945"/>
                  <a:gd name="connsiteX2467" fmla="*/ 1324541 w 4713748"/>
                  <a:gd name="connsiteY2467" fmla="*/ 2350023 h 2722945"/>
                  <a:gd name="connsiteX2468" fmla="*/ 1322328 w 4713748"/>
                  <a:gd name="connsiteY2468" fmla="*/ 2347799 h 2722945"/>
                  <a:gd name="connsiteX2469" fmla="*/ 1313475 w 4713748"/>
                  <a:gd name="connsiteY2469" fmla="*/ 2341127 h 2722945"/>
                  <a:gd name="connsiteX2470" fmla="*/ 1480048 w 4713748"/>
                  <a:gd name="connsiteY2470" fmla="*/ 2339159 h 2722945"/>
                  <a:gd name="connsiteX2471" fmla="*/ 1480048 w 4713748"/>
                  <a:gd name="connsiteY2471" fmla="*/ 2347371 h 2722945"/>
                  <a:gd name="connsiteX2472" fmla="*/ 1477816 w 4713748"/>
                  <a:gd name="connsiteY2472" fmla="*/ 2389536 h 2722945"/>
                  <a:gd name="connsiteX2473" fmla="*/ 1475583 w 4713748"/>
                  <a:gd name="connsiteY2473" fmla="*/ 2387317 h 2722945"/>
                  <a:gd name="connsiteX2474" fmla="*/ 1478653 w 4713748"/>
                  <a:gd name="connsiteY2474" fmla="*/ 2346261 h 2722945"/>
                  <a:gd name="connsiteX2475" fmla="*/ 1480048 w 4713748"/>
                  <a:gd name="connsiteY2475" fmla="*/ 2338494 h 2722945"/>
                  <a:gd name="connsiteX2476" fmla="*/ 1480151 w 4713748"/>
                  <a:gd name="connsiteY2476" fmla="*/ 2338631 h 2722945"/>
                  <a:gd name="connsiteX2477" fmla="*/ 1480048 w 4713748"/>
                  <a:gd name="connsiteY2477" fmla="*/ 2339159 h 2722945"/>
                  <a:gd name="connsiteX2478" fmla="*/ 1484513 w 4713748"/>
                  <a:gd name="connsiteY2478" fmla="*/ 2333444 h 2722945"/>
                  <a:gd name="connsiteX2479" fmla="*/ 1484513 w 4713748"/>
                  <a:gd name="connsiteY2479" fmla="*/ 2334055 h 2722945"/>
                  <a:gd name="connsiteX2480" fmla="*/ 1484031 w 4713748"/>
                  <a:gd name="connsiteY2480" fmla="*/ 2335014 h 2722945"/>
                  <a:gd name="connsiteX2481" fmla="*/ 211119 w 4713748"/>
                  <a:gd name="connsiteY2481" fmla="*/ 2331841 h 2722945"/>
                  <a:gd name="connsiteX2482" fmla="*/ 134697 w 4713748"/>
                  <a:gd name="connsiteY2482" fmla="*/ 2342291 h 2722945"/>
                  <a:gd name="connsiteX2483" fmla="*/ 177588 w 4713748"/>
                  <a:gd name="connsiteY2483" fmla="*/ 2334509 h 2722945"/>
                  <a:gd name="connsiteX2484" fmla="*/ 188722 w 4713748"/>
                  <a:gd name="connsiteY2484" fmla="*/ 2333386 h 2722945"/>
                  <a:gd name="connsiteX2485" fmla="*/ 1575806 w 4713748"/>
                  <a:gd name="connsiteY2485" fmla="*/ 2331208 h 2722945"/>
                  <a:gd name="connsiteX2486" fmla="*/ 1576072 w 4713748"/>
                  <a:gd name="connsiteY2486" fmla="*/ 2334202 h 2722945"/>
                  <a:gd name="connsiteX2487" fmla="*/ 1576221 w 4713748"/>
                  <a:gd name="connsiteY2487" fmla="*/ 2335874 h 2722945"/>
                  <a:gd name="connsiteX2488" fmla="*/ 1575678 w 4713748"/>
                  <a:gd name="connsiteY2488" fmla="*/ 2336415 h 2722945"/>
                  <a:gd name="connsiteX2489" fmla="*/ 1573454 w 4713748"/>
                  <a:gd name="connsiteY2489" fmla="*/ 2331988 h 2722945"/>
                  <a:gd name="connsiteX2490" fmla="*/ 1582350 w 4713748"/>
                  <a:gd name="connsiteY2490" fmla="*/ 2330291 h 2722945"/>
                  <a:gd name="connsiteX2491" fmla="*/ 1588466 w 4713748"/>
                  <a:gd name="connsiteY2491" fmla="*/ 2331712 h 2722945"/>
                  <a:gd name="connsiteX2492" fmla="*/ 1600141 w 4713748"/>
                  <a:gd name="connsiteY2492" fmla="*/ 2338629 h 2722945"/>
                  <a:gd name="connsiteX2493" fmla="*/ 1601821 w 4713748"/>
                  <a:gd name="connsiteY2493" fmla="*/ 2343351 h 2722945"/>
                  <a:gd name="connsiteX2494" fmla="*/ 1600141 w 4713748"/>
                  <a:gd name="connsiteY2494" fmla="*/ 2340843 h 2722945"/>
                  <a:gd name="connsiteX2495" fmla="*/ 1589021 w 4713748"/>
                  <a:gd name="connsiteY2495" fmla="*/ 2334202 h 2722945"/>
                  <a:gd name="connsiteX2496" fmla="*/ 1600141 w 4713748"/>
                  <a:gd name="connsiteY2496" fmla="*/ 2341673 h 2722945"/>
                  <a:gd name="connsiteX2497" fmla="*/ 1600650 w 4713748"/>
                  <a:gd name="connsiteY2497" fmla="*/ 2343097 h 2722945"/>
                  <a:gd name="connsiteX2498" fmla="*/ 1591245 w 4713748"/>
                  <a:gd name="connsiteY2498" fmla="*/ 2336139 h 2722945"/>
                  <a:gd name="connsiteX2499" fmla="*/ 1577902 w 4713748"/>
                  <a:gd name="connsiteY2499" fmla="*/ 2334202 h 2722945"/>
                  <a:gd name="connsiteX2500" fmla="*/ 1582350 w 4713748"/>
                  <a:gd name="connsiteY2500" fmla="*/ 2331988 h 2722945"/>
                  <a:gd name="connsiteX2501" fmla="*/ 222228 w 4713748"/>
                  <a:gd name="connsiteY2501" fmla="*/ 2330005 h 2722945"/>
                  <a:gd name="connsiteX2502" fmla="*/ 188722 w 4713748"/>
                  <a:gd name="connsiteY2502" fmla="*/ 2333386 h 2722945"/>
                  <a:gd name="connsiteX2503" fmla="*/ 173429 w 4713748"/>
                  <a:gd name="connsiteY2503" fmla="*/ 2334440 h 2722945"/>
                  <a:gd name="connsiteX2504" fmla="*/ 222228 w 4713748"/>
                  <a:gd name="connsiteY2504" fmla="*/ 2330005 h 2722945"/>
                  <a:gd name="connsiteX2505" fmla="*/ 225937 w 4713748"/>
                  <a:gd name="connsiteY2505" fmla="*/ 2329815 h 2722945"/>
                  <a:gd name="connsiteX2506" fmla="*/ 225890 w 4713748"/>
                  <a:gd name="connsiteY2506" fmla="*/ 2329822 h 2722945"/>
                  <a:gd name="connsiteX2507" fmla="*/ 222228 w 4713748"/>
                  <a:gd name="connsiteY2507" fmla="*/ 2330005 h 2722945"/>
                  <a:gd name="connsiteX2508" fmla="*/ 271885 w 4713748"/>
                  <a:gd name="connsiteY2508" fmla="*/ 2329417 h 2722945"/>
                  <a:gd name="connsiteX2509" fmla="*/ 269086 w 4713748"/>
                  <a:gd name="connsiteY2509" fmla="*/ 2329728 h 2722945"/>
                  <a:gd name="connsiteX2510" fmla="*/ 266590 w 4713748"/>
                  <a:gd name="connsiteY2510" fmla="*/ 2330005 h 2722945"/>
                  <a:gd name="connsiteX2511" fmla="*/ 262154 w 4713748"/>
                  <a:gd name="connsiteY2511" fmla="*/ 2330005 h 2722945"/>
                  <a:gd name="connsiteX2512" fmla="*/ 358919 w 4713748"/>
                  <a:gd name="connsiteY2512" fmla="*/ 2328342 h 2722945"/>
                  <a:gd name="connsiteX2513" fmla="*/ 423417 w 4713748"/>
                  <a:gd name="connsiteY2513" fmla="*/ 2328757 h 2722945"/>
                  <a:gd name="connsiteX2514" fmla="*/ 439472 w 4713748"/>
                  <a:gd name="connsiteY2514" fmla="*/ 2329251 h 2722945"/>
                  <a:gd name="connsiteX2515" fmla="*/ 348158 w 4713748"/>
                  <a:gd name="connsiteY2515" fmla="*/ 2328413 h 2722945"/>
                  <a:gd name="connsiteX2516" fmla="*/ 1485999 w 4713748"/>
                  <a:gd name="connsiteY2516" fmla="*/ 2327845 h 2722945"/>
                  <a:gd name="connsiteX2517" fmla="*/ 1484513 w 4713748"/>
                  <a:gd name="connsiteY2517" fmla="*/ 2336274 h 2722945"/>
                  <a:gd name="connsiteX2518" fmla="*/ 1484513 w 4713748"/>
                  <a:gd name="connsiteY2518" fmla="*/ 2334055 h 2722945"/>
                  <a:gd name="connsiteX2519" fmla="*/ 1484753 w 4713748"/>
                  <a:gd name="connsiteY2519" fmla="*/ 2332625 h 2722945"/>
                  <a:gd name="connsiteX2520" fmla="*/ 286046 w 4713748"/>
                  <a:gd name="connsiteY2520" fmla="*/ 2327844 h 2722945"/>
                  <a:gd name="connsiteX2521" fmla="*/ 348158 w 4713748"/>
                  <a:gd name="connsiteY2521" fmla="*/ 2328413 h 2722945"/>
                  <a:gd name="connsiteX2522" fmla="*/ 296500 w 4713748"/>
                  <a:gd name="connsiteY2522" fmla="*/ 2328757 h 2722945"/>
                  <a:gd name="connsiteX2523" fmla="*/ 274193 w 4713748"/>
                  <a:gd name="connsiteY2523" fmla="*/ 2329277 h 2722945"/>
                  <a:gd name="connsiteX2524" fmla="*/ 271885 w 4713748"/>
                  <a:gd name="connsiteY2524" fmla="*/ 2329417 h 2722945"/>
                  <a:gd name="connsiteX2525" fmla="*/ 1411424 w 4713748"/>
                  <a:gd name="connsiteY2525" fmla="*/ 2323803 h 2722945"/>
                  <a:gd name="connsiteX2526" fmla="*/ 1410932 w 4713748"/>
                  <a:gd name="connsiteY2526" fmla="*/ 2327500 h 2722945"/>
                  <a:gd name="connsiteX2527" fmla="*/ 1409929 w 4713748"/>
                  <a:gd name="connsiteY2527" fmla="*/ 2333523 h 2722945"/>
                  <a:gd name="connsiteX2528" fmla="*/ 1410610 w 4713748"/>
                  <a:gd name="connsiteY2528" fmla="*/ 2326247 h 2722945"/>
                  <a:gd name="connsiteX2529" fmla="*/ 1487241 w 4713748"/>
                  <a:gd name="connsiteY2529" fmla="*/ 2317782 h 2722945"/>
                  <a:gd name="connsiteX2530" fmla="*/ 1484753 w 4713748"/>
                  <a:gd name="connsiteY2530" fmla="*/ 2332625 h 2722945"/>
                  <a:gd name="connsiteX2531" fmla="*/ 1484687 w 4713748"/>
                  <a:gd name="connsiteY2531" fmla="*/ 2332876 h 2722945"/>
                  <a:gd name="connsiteX2532" fmla="*/ 1484513 w 4713748"/>
                  <a:gd name="connsiteY2532" fmla="*/ 2333444 h 2722945"/>
                  <a:gd name="connsiteX2533" fmla="*/ 1484513 w 4713748"/>
                  <a:gd name="connsiteY2533" fmla="*/ 2333223 h 2722945"/>
                  <a:gd name="connsiteX2534" fmla="*/ 1484513 w 4713748"/>
                  <a:gd name="connsiteY2534" fmla="*/ 2327952 h 2722945"/>
                  <a:gd name="connsiteX2535" fmla="*/ 1485257 w 4713748"/>
                  <a:gd name="connsiteY2535" fmla="*/ 2325179 h 2722945"/>
                  <a:gd name="connsiteX2536" fmla="*/ 1486745 w 4713748"/>
                  <a:gd name="connsiteY2536" fmla="*/ 2320740 h 2722945"/>
                  <a:gd name="connsiteX2537" fmla="*/ 1487240 w 4713748"/>
                  <a:gd name="connsiteY2537" fmla="*/ 2317783 h 2722945"/>
                  <a:gd name="connsiteX2538" fmla="*/ 1211667 w 4713748"/>
                  <a:gd name="connsiteY2538" fmla="*/ 2307768 h 2722945"/>
                  <a:gd name="connsiteX2539" fmla="*/ 1216093 w 4713748"/>
                  <a:gd name="connsiteY2539" fmla="*/ 2307768 h 2722945"/>
                  <a:gd name="connsiteX2540" fmla="*/ 1222733 w 4713748"/>
                  <a:gd name="connsiteY2540" fmla="*/ 2309992 h 2722945"/>
                  <a:gd name="connsiteX2541" fmla="*/ 1231586 w 4713748"/>
                  <a:gd name="connsiteY2541" fmla="*/ 2312216 h 2722945"/>
                  <a:gd name="connsiteX2542" fmla="*/ 1211667 w 4713748"/>
                  <a:gd name="connsiteY2542" fmla="*/ 2307768 h 2722945"/>
                  <a:gd name="connsiteX2543" fmla="*/ 1413582 w 4713748"/>
                  <a:gd name="connsiteY2543" fmla="*/ 2307609 h 2722945"/>
                  <a:gd name="connsiteX2544" fmla="*/ 1412996 w 4713748"/>
                  <a:gd name="connsiteY2544" fmla="*/ 2312010 h 2722945"/>
                  <a:gd name="connsiteX2545" fmla="*/ 1411774 w 4713748"/>
                  <a:gd name="connsiteY2545" fmla="*/ 2313825 h 2722945"/>
                  <a:gd name="connsiteX2546" fmla="*/ 1411948 w 4713748"/>
                  <a:gd name="connsiteY2546" fmla="*/ 2311970 h 2722945"/>
                  <a:gd name="connsiteX2547" fmla="*/ 1420073 w 4713748"/>
                  <a:gd name="connsiteY2547" fmla="*/ 2299650 h 2722945"/>
                  <a:gd name="connsiteX2548" fmla="*/ 1421140 w 4713748"/>
                  <a:gd name="connsiteY2548" fmla="*/ 2299917 h 2722945"/>
                  <a:gd name="connsiteX2549" fmla="*/ 1416604 w 4713748"/>
                  <a:gd name="connsiteY2549" fmla="*/ 2306652 h 2722945"/>
                  <a:gd name="connsiteX2550" fmla="*/ 1418323 w 4713748"/>
                  <a:gd name="connsiteY2550" fmla="*/ 2300876 h 2722945"/>
                  <a:gd name="connsiteX2551" fmla="*/ 1419243 w 4713748"/>
                  <a:gd name="connsiteY2551" fmla="*/ 2299956 h 2722945"/>
                  <a:gd name="connsiteX2552" fmla="*/ 1495473 w 4713748"/>
                  <a:gd name="connsiteY2552" fmla="*/ 2298978 h 2722945"/>
                  <a:gd name="connsiteX2553" fmla="*/ 1492012 w 4713748"/>
                  <a:gd name="connsiteY2553" fmla="*/ 2306384 h 2722945"/>
                  <a:gd name="connsiteX2554" fmla="*/ 1488140 w 4713748"/>
                  <a:gd name="connsiteY2554" fmla="*/ 2319630 h 2722945"/>
                  <a:gd name="connsiteX2555" fmla="*/ 1485999 w 4713748"/>
                  <a:gd name="connsiteY2555" fmla="*/ 2327845 h 2722945"/>
                  <a:gd name="connsiteX2556" fmla="*/ 1488792 w 4713748"/>
                  <a:gd name="connsiteY2556" fmla="*/ 2311998 h 2722945"/>
                  <a:gd name="connsiteX2557" fmla="*/ 1489695 w 4713748"/>
                  <a:gd name="connsiteY2557" fmla="*/ 2308633 h 2722945"/>
                  <a:gd name="connsiteX2558" fmla="*/ 1416331 w 4713748"/>
                  <a:gd name="connsiteY2558" fmla="*/ 2298714 h 2722945"/>
                  <a:gd name="connsiteX2559" fmla="*/ 1419654 w 4713748"/>
                  <a:gd name="connsiteY2559" fmla="*/ 2299545 h 2722945"/>
                  <a:gd name="connsiteX2560" fmla="*/ 1419243 w 4713748"/>
                  <a:gd name="connsiteY2560" fmla="*/ 2299956 h 2722945"/>
                  <a:gd name="connsiteX2561" fmla="*/ 1416002 w 4713748"/>
                  <a:gd name="connsiteY2561" fmla="*/ 2301153 h 2722945"/>
                  <a:gd name="connsiteX2562" fmla="*/ 1413582 w 4713748"/>
                  <a:gd name="connsiteY2562" fmla="*/ 2307609 h 2722945"/>
                  <a:gd name="connsiteX2563" fmla="*/ 1413888 w 4713748"/>
                  <a:gd name="connsiteY2563" fmla="*/ 2305313 h 2722945"/>
                  <a:gd name="connsiteX2564" fmla="*/ 1416389 w 4713748"/>
                  <a:gd name="connsiteY2564" fmla="*/ 2298557 h 2722945"/>
                  <a:gd name="connsiteX2565" fmla="*/ 1416331 w 4713748"/>
                  <a:gd name="connsiteY2565" fmla="*/ 2298714 h 2722945"/>
                  <a:gd name="connsiteX2566" fmla="*/ 1416106 w 4713748"/>
                  <a:gd name="connsiteY2566" fmla="*/ 2298657 h 2722945"/>
                  <a:gd name="connsiteX2567" fmla="*/ 1420591 w 4713748"/>
                  <a:gd name="connsiteY2567" fmla="*/ 2298361 h 2722945"/>
                  <a:gd name="connsiteX2568" fmla="*/ 1422053 w 4713748"/>
                  <a:gd name="connsiteY2568" fmla="*/ 2298561 h 2722945"/>
                  <a:gd name="connsiteX2569" fmla="*/ 1421733 w 4713748"/>
                  <a:gd name="connsiteY2569" fmla="*/ 2299036 h 2722945"/>
                  <a:gd name="connsiteX2570" fmla="*/ 1420073 w 4713748"/>
                  <a:gd name="connsiteY2570" fmla="*/ 2299650 h 2722945"/>
                  <a:gd name="connsiteX2571" fmla="*/ 1419654 w 4713748"/>
                  <a:gd name="connsiteY2571" fmla="*/ 2299545 h 2722945"/>
                  <a:gd name="connsiteX2572" fmla="*/ 1420541 w 4713748"/>
                  <a:gd name="connsiteY2572" fmla="*/ 2298657 h 2722945"/>
                  <a:gd name="connsiteX2573" fmla="*/ 1495947 w 4713748"/>
                  <a:gd name="connsiteY2573" fmla="*/ 2298186 h 2722945"/>
                  <a:gd name="connsiteX2574" fmla="*/ 1495473 w 4713748"/>
                  <a:gd name="connsiteY2574" fmla="*/ 2298978 h 2722945"/>
                  <a:gd name="connsiteX2575" fmla="*/ 1495674 w 4713748"/>
                  <a:gd name="connsiteY2575" fmla="*/ 2298548 h 2722945"/>
                  <a:gd name="connsiteX2576" fmla="*/ 1416660 w 4713748"/>
                  <a:gd name="connsiteY2576" fmla="*/ 2297825 h 2722945"/>
                  <a:gd name="connsiteX2577" fmla="*/ 1417960 w 4713748"/>
                  <a:gd name="connsiteY2577" fmla="*/ 2298003 h 2722945"/>
                  <a:gd name="connsiteX2578" fmla="*/ 1416389 w 4713748"/>
                  <a:gd name="connsiteY2578" fmla="*/ 2298557 h 2722945"/>
                  <a:gd name="connsiteX2579" fmla="*/ 1471800 w 4713748"/>
                  <a:gd name="connsiteY2579" fmla="*/ 2297145 h 2722945"/>
                  <a:gd name="connsiteX2580" fmla="*/ 1467852 w 4713748"/>
                  <a:gd name="connsiteY2580" fmla="*/ 2312996 h 2722945"/>
                  <a:gd name="connsiteX2581" fmla="*/ 1466118 w 4713748"/>
                  <a:gd name="connsiteY2581" fmla="*/ 2318872 h 2722945"/>
                  <a:gd name="connsiteX2582" fmla="*/ 1466863 w 4713748"/>
                  <a:gd name="connsiteY2582" fmla="*/ 2314511 h 2722945"/>
                  <a:gd name="connsiteX2583" fmla="*/ 1468774 w 4713748"/>
                  <a:gd name="connsiteY2583" fmla="*/ 2304991 h 2722945"/>
                  <a:gd name="connsiteX2584" fmla="*/ 1471484 w 4713748"/>
                  <a:gd name="connsiteY2584" fmla="*/ 2297790 h 2722945"/>
                  <a:gd name="connsiteX2585" fmla="*/ 1420818 w 4713748"/>
                  <a:gd name="connsiteY2585" fmla="*/ 2296993 h 2722945"/>
                  <a:gd name="connsiteX2586" fmla="*/ 1420591 w 4713748"/>
                  <a:gd name="connsiteY2586" fmla="*/ 2298361 h 2722945"/>
                  <a:gd name="connsiteX2587" fmla="*/ 1417960 w 4713748"/>
                  <a:gd name="connsiteY2587" fmla="*/ 2298003 h 2722945"/>
                  <a:gd name="connsiteX2588" fmla="*/ 123199 w 4713748"/>
                  <a:gd name="connsiteY2588" fmla="*/ 2291026 h 2722945"/>
                  <a:gd name="connsiteX2589" fmla="*/ 103758 w 4713748"/>
                  <a:gd name="connsiteY2589" fmla="*/ 2294200 h 2722945"/>
                  <a:gd name="connsiteX2590" fmla="*/ 19703 w 4713748"/>
                  <a:gd name="connsiteY2590" fmla="*/ 2327488 h 2722945"/>
                  <a:gd name="connsiteX2591" fmla="*/ 30799 w 4713748"/>
                  <a:gd name="connsiteY2591" fmla="*/ 2318611 h 2722945"/>
                  <a:gd name="connsiteX2592" fmla="*/ 95713 w 4713748"/>
                  <a:gd name="connsiteY2592" fmla="*/ 2294304 h 2722945"/>
                  <a:gd name="connsiteX2593" fmla="*/ 1475024 w 4713748"/>
                  <a:gd name="connsiteY2593" fmla="*/ 2288705 h 2722945"/>
                  <a:gd name="connsiteX2594" fmla="*/ 1473644 w 4713748"/>
                  <a:gd name="connsiteY2594" fmla="*/ 2293380 h 2722945"/>
                  <a:gd name="connsiteX2595" fmla="*/ 1471800 w 4713748"/>
                  <a:gd name="connsiteY2595" fmla="*/ 2297145 h 2722945"/>
                  <a:gd name="connsiteX2596" fmla="*/ 1471943 w 4713748"/>
                  <a:gd name="connsiteY2596" fmla="*/ 2296571 h 2722945"/>
                  <a:gd name="connsiteX2597" fmla="*/ 1474827 w 4713748"/>
                  <a:gd name="connsiteY2597" fmla="*/ 2288911 h 2722945"/>
                  <a:gd name="connsiteX2598" fmla="*/ 184516 w 4713748"/>
                  <a:gd name="connsiteY2598" fmla="*/ 2283713 h 2722945"/>
                  <a:gd name="connsiteX2599" fmla="*/ 123199 w 4713748"/>
                  <a:gd name="connsiteY2599" fmla="*/ 2291026 h 2722945"/>
                  <a:gd name="connsiteX2600" fmla="*/ 159668 w 4713748"/>
                  <a:gd name="connsiteY2600" fmla="*/ 2285072 h 2722945"/>
                  <a:gd name="connsiteX2601" fmla="*/ 310756 w 4713748"/>
                  <a:gd name="connsiteY2601" fmla="*/ 2281778 h 2722945"/>
                  <a:gd name="connsiteX2602" fmla="*/ 341775 w 4713748"/>
                  <a:gd name="connsiteY2602" fmla="*/ 2282271 h 2722945"/>
                  <a:gd name="connsiteX2603" fmla="*/ 361404 w 4713748"/>
                  <a:gd name="connsiteY2603" fmla="*/ 2282699 h 2722945"/>
                  <a:gd name="connsiteX2604" fmla="*/ 396979 w 4713748"/>
                  <a:gd name="connsiteY2604" fmla="*/ 2280884 h 2722945"/>
                  <a:gd name="connsiteX2605" fmla="*/ 419172 w 4713748"/>
                  <a:gd name="connsiteY2605" fmla="*/ 2283104 h 2722945"/>
                  <a:gd name="connsiteX2606" fmla="*/ 396979 w 4713748"/>
                  <a:gd name="connsiteY2606" fmla="*/ 2280884 h 2722945"/>
                  <a:gd name="connsiteX2607" fmla="*/ 206122 w 4713748"/>
                  <a:gd name="connsiteY2607" fmla="*/ 2280884 h 2722945"/>
                  <a:gd name="connsiteX2608" fmla="*/ 159829 w 4713748"/>
                  <a:gd name="connsiteY2608" fmla="*/ 2285045 h 2722945"/>
                  <a:gd name="connsiteX2609" fmla="*/ 159668 w 4713748"/>
                  <a:gd name="connsiteY2609" fmla="*/ 2285072 h 2722945"/>
                  <a:gd name="connsiteX2610" fmla="*/ 155078 w 4713748"/>
                  <a:gd name="connsiteY2610" fmla="*/ 2285323 h 2722945"/>
                  <a:gd name="connsiteX2611" fmla="*/ 206122 w 4713748"/>
                  <a:gd name="connsiteY2611" fmla="*/ 2280884 h 2722945"/>
                  <a:gd name="connsiteX2612" fmla="*/ 209905 w 4713748"/>
                  <a:gd name="connsiteY2612" fmla="*/ 2280685 h 2722945"/>
                  <a:gd name="connsiteX2613" fmla="*/ 208970 w 4713748"/>
                  <a:gd name="connsiteY2613" fmla="*/ 2280797 h 2722945"/>
                  <a:gd name="connsiteX2614" fmla="*/ 206122 w 4713748"/>
                  <a:gd name="connsiteY2614" fmla="*/ 2280884 h 2722945"/>
                  <a:gd name="connsiteX2615" fmla="*/ 212370 w 4713748"/>
                  <a:gd name="connsiteY2615" fmla="*/ 2280555 h 2722945"/>
                  <a:gd name="connsiteX2616" fmla="*/ 209905 w 4713748"/>
                  <a:gd name="connsiteY2616" fmla="*/ 2280685 h 2722945"/>
                  <a:gd name="connsiteX2617" fmla="*/ 210560 w 4713748"/>
                  <a:gd name="connsiteY2617" fmla="*/ 2280607 h 2722945"/>
                  <a:gd name="connsiteX2618" fmla="*/ 248288 w 4713748"/>
                  <a:gd name="connsiteY2618" fmla="*/ 2278665 h 2722945"/>
                  <a:gd name="connsiteX2619" fmla="*/ 242634 w 4713748"/>
                  <a:gd name="connsiteY2619" fmla="*/ 2279693 h 2722945"/>
                  <a:gd name="connsiteX2620" fmla="*/ 212370 w 4713748"/>
                  <a:gd name="connsiteY2620" fmla="*/ 2280555 h 2722945"/>
                  <a:gd name="connsiteX2621" fmla="*/ 1485043 w 4713748"/>
                  <a:gd name="connsiteY2621" fmla="*/ 2278264 h 2722945"/>
                  <a:gd name="connsiteX2622" fmla="*/ 1479358 w 4713748"/>
                  <a:gd name="connsiteY2622" fmla="*/ 2286052 h 2722945"/>
                  <a:gd name="connsiteX2623" fmla="*/ 1464317 w 4713748"/>
                  <a:gd name="connsiteY2623" fmla="*/ 2331631 h 2722945"/>
                  <a:gd name="connsiteX2624" fmla="*/ 1464317 w 4713748"/>
                  <a:gd name="connsiteY2624" fmla="*/ 2330799 h 2722945"/>
                  <a:gd name="connsiteX2625" fmla="*/ 1464317 w 4713748"/>
                  <a:gd name="connsiteY2625" fmla="*/ 2329411 h 2722945"/>
                  <a:gd name="connsiteX2626" fmla="*/ 1465525 w 4713748"/>
                  <a:gd name="connsiteY2626" fmla="*/ 2322341 h 2722945"/>
                  <a:gd name="connsiteX2627" fmla="*/ 1467852 w 4713748"/>
                  <a:gd name="connsiteY2627" fmla="*/ 2312996 h 2722945"/>
                  <a:gd name="connsiteX2628" fmla="*/ 1473644 w 4713748"/>
                  <a:gd name="connsiteY2628" fmla="*/ 2293380 h 2722945"/>
                  <a:gd name="connsiteX2629" fmla="*/ 1476879 w 4713748"/>
                  <a:gd name="connsiteY2629" fmla="*/ 2286772 h 2722945"/>
                  <a:gd name="connsiteX2630" fmla="*/ 1489008 w 4713748"/>
                  <a:gd name="connsiteY2630" fmla="*/ 2274132 h 2722945"/>
                  <a:gd name="connsiteX2631" fmla="*/ 1485043 w 4713748"/>
                  <a:gd name="connsiteY2631" fmla="*/ 2278264 h 2722945"/>
                  <a:gd name="connsiteX2632" fmla="*/ 1486600 w 4713748"/>
                  <a:gd name="connsiteY2632" fmla="*/ 2276131 h 2722945"/>
                  <a:gd name="connsiteX2633" fmla="*/ 1338973 w 4713748"/>
                  <a:gd name="connsiteY2633" fmla="*/ 2273342 h 2722945"/>
                  <a:gd name="connsiteX2634" fmla="*/ 1338486 w 4713748"/>
                  <a:gd name="connsiteY2634" fmla="*/ 2274314 h 2722945"/>
                  <a:gd name="connsiteX2635" fmla="*/ 1336266 w 4713748"/>
                  <a:gd name="connsiteY2635" fmla="*/ 2274314 h 2722945"/>
                  <a:gd name="connsiteX2636" fmla="*/ 1336266 w 4713748"/>
                  <a:gd name="connsiteY2636" fmla="*/ 2276533 h 2722945"/>
                  <a:gd name="connsiteX2637" fmla="*/ 1331825 w 4713748"/>
                  <a:gd name="connsiteY2637" fmla="*/ 2276533 h 2722945"/>
                  <a:gd name="connsiteX2638" fmla="*/ 1329605 w 4713748"/>
                  <a:gd name="connsiteY2638" fmla="*/ 2278751 h 2722945"/>
                  <a:gd name="connsiteX2639" fmla="*/ 1327384 w 4713748"/>
                  <a:gd name="connsiteY2639" fmla="*/ 2276533 h 2722945"/>
                  <a:gd name="connsiteX2640" fmla="*/ 1325164 w 4713748"/>
                  <a:gd name="connsiteY2640" fmla="*/ 2278751 h 2722945"/>
                  <a:gd name="connsiteX2641" fmla="*/ 1322943 w 4713748"/>
                  <a:gd name="connsiteY2641" fmla="*/ 2280970 h 2722945"/>
                  <a:gd name="connsiteX2642" fmla="*/ 1316282 w 4713748"/>
                  <a:gd name="connsiteY2642" fmla="*/ 2287626 h 2722945"/>
                  <a:gd name="connsiteX2643" fmla="*/ 1314062 w 4713748"/>
                  <a:gd name="connsiteY2643" fmla="*/ 2303158 h 2722945"/>
                  <a:gd name="connsiteX2644" fmla="*/ 1311841 w 4713748"/>
                  <a:gd name="connsiteY2644" fmla="*/ 2314251 h 2722945"/>
                  <a:gd name="connsiteX2645" fmla="*/ 1311841 w 4713748"/>
                  <a:gd name="connsiteY2645" fmla="*/ 2320908 h 2722945"/>
                  <a:gd name="connsiteX2646" fmla="*/ 1311841 w 4713748"/>
                  <a:gd name="connsiteY2646" fmla="*/ 2329783 h 2722945"/>
                  <a:gd name="connsiteX2647" fmla="*/ 1311841 w 4713748"/>
                  <a:gd name="connsiteY2647" fmla="*/ 2334455 h 2722945"/>
                  <a:gd name="connsiteX2648" fmla="*/ 1315688 w 4713748"/>
                  <a:gd name="connsiteY2648" fmla="*/ 2334455 h 2722945"/>
                  <a:gd name="connsiteX2649" fmla="*/ 1324541 w 4713748"/>
                  <a:gd name="connsiteY2649" fmla="*/ 2338903 h 2722945"/>
                  <a:gd name="connsiteX2650" fmla="*/ 1326754 w 4713748"/>
                  <a:gd name="connsiteY2650" fmla="*/ 2338903 h 2722945"/>
                  <a:gd name="connsiteX2651" fmla="*/ 1331180 w 4713748"/>
                  <a:gd name="connsiteY2651" fmla="*/ 2341127 h 2722945"/>
                  <a:gd name="connsiteX2652" fmla="*/ 1336152 w 4713748"/>
                  <a:gd name="connsiteY2652" fmla="*/ 2344124 h 2722945"/>
                  <a:gd name="connsiteX2653" fmla="*/ 1336152 w 4713748"/>
                  <a:gd name="connsiteY2653" fmla="*/ 2343409 h 2722945"/>
                  <a:gd name="connsiteX2654" fmla="*/ 1336152 w 4713748"/>
                  <a:gd name="connsiteY2654" fmla="*/ 2336768 h 2722945"/>
                  <a:gd name="connsiteX2655" fmla="*/ 1336152 w 4713748"/>
                  <a:gd name="connsiteY2655" fmla="*/ 2323802 h 2722945"/>
                  <a:gd name="connsiteX2656" fmla="*/ 1335867 w 4713748"/>
                  <a:gd name="connsiteY2656" fmla="*/ 2323516 h 2722945"/>
                  <a:gd name="connsiteX2657" fmla="*/ 1333652 w 4713748"/>
                  <a:gd name="connsiteY2657" fmla="*/ 2323516 h 2722945"/>
                  <a:gd name="connsiteX2658" fmla="*/ 1335867 w 4713748"/>
                  <a:gd name="connsiteY2658" fmla="*/ 2321295 h 2722945"/>
                  <a:gd name="connsiteX2659" fmla="*/ 1333652 w 4713748"/>
                  <a:gd name="connsiteY2659" fmla="*/ 2321295 h 2722945"/>
                  <a:gd name="connsiteX2660" fmla="*/ 1335867 w 4713748"/>
                  <a:gd name="connsiteY2660" fmla="*/ 2314632 h 2722945"/>
                  <a:gd name="connsiteX2661" fmla="*/ 1335867 w 4713748"/>
                  <a:gd name="connsiteY2661" fmla="*/ 2307969 h 2722945"/>
                  <a:gd name="connsiteX2662" fmla="*/ 1338081 w 4713748"/>
                  <a:gd name="connsiteY2662" fmla="*/ 2307969 h 2722945"/>
                  <a:gd name="connsiteX2663" fmla="*/ 1338081 w 4713748"/>
                  <a:gd name="connsiteY2663" fmla="*/ 2305747 h 2722945"/>
                  <a:gd name="connsiteX2664" fmla="*/ 1338376 w 4713748"/>
                  <a:gd name="connsiteY2664" fmla="*/ 2306044 h 2722945"/>
                  <a:gd name="connsiteX2665" fmla="*/ 1338376 w 4713748"/>
                  <a:gd name="connsiteY2665" fmla="*/ 2305778 h 2722945"/>
                  <a:gd name="connsiteX2666" fmla="*/ 1339767 w 4713748"/>
                  <a:gd name="connsiteY2666" fmla="*/ 2305778 h 2722945"/>
                  <a:gd name="connsiteX2667" fmla="*/ 1340295 w 4713748"/>
                  <a:gd name="connsiteY2667" fmla="*/ 2305778 h 2722945"/>
                  <a:gd name="connsiteX2668" fmla="*/ 1340295 w 4713748"/>
                  <a:gd name="connsiteY2668" fmla="*/ 2303526 h 2722945"/>
                  <a:gd name="connsiteX2669" fmla="*/ 1340295 w 4713748"/>
                  <a:gd name="connsiteY2669" fmla="*/ 2299084 h 2722945"/>
                  <a:gd name="connsiteX2670" fmla="*/ 1342509 w 4713748"/>
                  <a:gd name="connsiteY2670" fmla="*/ 2285758 h 2722945"/>
                  <a:gd name="connsiteX2671" fmla="*/ 139640 w 4713748"/>
                  <a:gd name="connsiteY2671" fmla="*/ 2263414 h 2722945"/>
                  <a:gd name="connsiteX2672" fmla="*/ 129196 w 4713748"/>
                  <a:gd name="connsiteY2672" fmla="*/ 2266387 h 2722945"/>
                  <a:gd name="connsiteX2673" fmla="*/ 50664 w 4713748"/>
                  <a:gd name="connsiteY2673" fmla="*/ 2305508 h 2722945"/>
                  <a:gd name="connsiteX2674" fmla="*/ 61764 w 4713748"/>
                  <a:gd name="connsiteY2674" fmla="*/ 2296629 h 2722945"/>
                  <a:gd name="connsiteX2675" fmla="*/ 121149 w 4713748"/>
                  <a:gd name="connsiteY2675" fmla="*/ 2267496 h 2722945"/>
                  <a:gd name="connsiteX2676" fmla="*/ 1526419 w 4713748"/>
                  <a:gd name="connsiteY2676" fmla="*/ 2256341 h 2722945"/>
                  <a:gd name="connsiteX2677" fmla="*/ 1525610 w 4713748"/>
                  <a:gd name="connsiteY2677" fmla="*/ 2257945 h 2722945"/>
                  <a:gd name="connsiteX2678" fmla="*/ 1526419 w 4713748"/>
                  <a:gd name="connsiteY2678" fmla="*/ 2258274 h 2722945"/>
                  <a:gd name="connsiteX2679" fmla="*/ 211917 w 4713748"/>
                  <a:gd name="connsiteY2679" fmla="*/ 2247457 h 2722945"/>
                  <a:gd name="connsiteX2680" fmla="*/ 194259 w 4713748"/>
                  <a:gd name="connsiteY2680" fmla="*/ 2251355 h 2722945"/>
                  <a:gd name="connsiteX2681" fmla="*/ 177204 w 4713748"/>
                  <a:gd name="connsiteY2681" fmla="*/ 2254456 h 2722945"/>
                  <a:gd name="connsiteX2682" fmla="*/ 185735 w 4713748"/>
                  <a:gd name="connsiteY2682" fmla="*/ 2253237 h 2722945"/>
                  <a:gd name="connsiteX2683" fmla="*/ 139640 w 4713748"/>
                  <a:gd name="connsiteY2683" fmla="*/ 2263414 h 2722945"/>
                  <a:gd name="connsiteX2684" fmla="*/ 181470 w 4713748"/>
                  <a:gd name="connsiteY2684" fmla="*/ 2251508 h 2722945"/>
                  <a:gd name="connsiteX2685" fmla="*/ 1544520 w 4713748"/>
                  <a:gd name="connsiteY2685" fmla="*/ 2245421 h 2722945"/>
                  <a:gd name="connsiteX2686" fmla="*/ 1542312 w 4713748"/>
                  <a:gd name="connsiteY2686" fmla="*/ 2252066 h 2722945"/>
                  <a:gd name="connsiteX2687" fmla="*/ 1543048 w 4713748"/>
                  <a:gd name="connsiteY2687" fmla="*/ 2249113 h 2722945"/>
                  <a:gd name="connsiteX2688" fmla="*/ 280528 w 4713748"/>
                  <a:gd name="connsiteY2688" fmla="*/ 2241820 h 2722945"/>
                  <a:gd name="connsiteX2689" fmla="*/ 270444 w 4713748"/>
                  <a:gd name="connsiteY2689" fmla="*/ 2243080 h 2722945"/>
                  <a:gd name="connsiteX2690" fmla="*/ 268224 w 4713748"/>
                  <a:gd name="connsiteY2690" fmla="*/ 2243358 h 2722945"/>
                  <a:gd name="connsiteX2691" fmla="*/ 263784 w 4713748"/>
                  <a:gd name="connsiteY2691" fmla="*/ 2243358 h 2722945"/>
                  <a:gd name="connsiteX2692" fmla="*/ 275643 w 4713748"/>
                  <a:gd name="connsiteY2692" fmla="*/ 2241996 h 2722945"/>
                  <a:gd name="connsiteX2693" fmla="*/ 264944 w 4713748"/>
                  <a:gd name="connsiteY2693" fmla="*/ 2241436 h 2722945"/>
                  <a:gd name="connsiteX2694" fmla="*/ 262119 w 4713748"/>
                  <a:gd name="connsiteY2694" fmla="*/ 2241693 h 2722945"/>
                  <a:gd name="connsiteX2695" fmla="*/ 226044 w 4713748"/>
                  <a:gd name="connsiteY2695" fmla="*/ 2245577 h 2722945"/>
                  <a:gd name="connsiteX2696" fmla="*/ 211917 w 4713748"/>
                  <a:gd name="connsiteY2696" fmla="*/ 2247457 h 2722945"/>
                  <a:gd name="connsiteX2697" fmla="*/ 230484 w 4713748"/>
                  <a:gd name="connsiteY2697" fmla="*/ 2243358 h 2722945"/>
                  <a:gd name="connsiteX2698" fmla="*/ 285984 w 4713748"/>
                  <a:gd name="connsiteY2698" fmla="*/ 2241138 h 2722945"/>
                  <a:gd name="connsiteX2699" fmla="*/ 311259 w 4713748"/>
                  <a:gd name="connsiteY2699" fmla="*/ 2241138 h 2722945"/>
                  <a:gd name="connsiteX2700" fmla="*/ 297465 w 4713748"/>
                  <a:gd name="connsiteY2700" fmla="*/ 2241207 h 2722945"/>
                  <a:gd name="connsiteX2701" fmla="*/ 280528 w 4713748"/>
                  <a:gd name="connsiteY2701" fmla="*/ 2241820 h 2722945"/>
                  <a:gd name="connsiteX2702" fmla="*/ 268224 w 4713748"/>
                  <a:gd name="connsiteY2702" fmla="*/ 2241138 h 2722945"/>
                  <a:gd name="connsiteX2703" fmla="*/ 265896 w 4713748"/>
                  <a:gd name="connsiteY2703" fmla="*/ 2241383 h 2722945"/>
                  <a:gd name="connsiteX2704" fmla="*/ 264944 w 4713748"/>
                  <a:gd name="connsiteY2704" fmla="*/ 2241436 h 2722945"/>
                  <a:gd name="connsiteX2705" fmla="*/ 317608 w 4713748"/>
                  <a:gd name="connsiteY2705" fmla="*/ 2241106 h 2722945"/>
                  <a:gd name="connsiteX2706" fmla="*/ 317064 w 4713748"/>
                  <a:gd name="connsiteY2706" fmla="*/ 2241138 h 2722945"/>
                  <a:gd name="connsiteX2707" fmla="*/ 311259 w 4713748"/>
                  <a:gd name="connsiteY2707" fmla="*/ 2241138 h 2722945"/>
                  <a:gd name="connsiteX2708" fmla="*/ 2654697 w 4713748"/>
                  <a:gd name="connsiteY2708" fmla="*/ 2239409 h 2722945"/>
                  <a:gd name="connsiteX2709" fmla="*/ 2650716 w 4713748"/>
                  <a:gd name="connsiteY2709" fmla="*/ 2242706 h 2722945"/>
                  <a:gd name="connsiteX2710" fmla="*/ 2648642 w 4713748"/>
                  <a:gd name="connsiteY2710" fmla="*/ 2243897 h 2722945"/>
                  <a:gd name="connsiteX2711" fmla="*/ 2658826 w 4713748"/>
                  <a:gd name="connsiteY2711" fmla="*/ 2236348 h 2722945"/>
                  <a:gd name="connsiteX2712" fmla="*/ 2657086 w 4713748"/>
                  <a:gd name="connsiteY2712" fmla="*/ 2239788 h 2722945"/>
                  <a:gd name="connsiteX2713" fmla="*/ 2655097 w 4713748"/>
                  <a:gd name="connsiteY2713" fmla="*/ 2241508 h 2722945"/>
                  <a:gd name="connsiteX2714" fmla="*/ 2652114 w 4713748"/>
                  <a:gd name="connsiteY2714" fmla="*/ 2242982 h 2722945"/>
                  <a:gd name="connsiteX2715" fmla="*/ 2645402 w 4713748"/>
                  <a:gd name="connsiteY2715" fmla="*/ 2249617 h 2722945"/>
                  <a:gd name="connsiteX2716" fmla="*/ 2658826 w 4713748"/>
                  <a:gd name="connsiteY2716" fmla="*/ 2236348 h 2722945"/>
                  <a:gd name="connsiteX2717" fmla="*/ 369789 w 4713748"/>
                  <a:gd name="connsiteY2717" fmla="*/ 2235589 h 2722945"/>
                  <a:gd name="connsiteX2718" fmla="*/ 519083 w 4713748"/>
                  <a:gd name="connsiteY2718" fmla="*/ 2241138 h 2722945"/>
                  <a:gd name="connsiteX2719" fmla="*/ 792143 w 4713748"/>
                  <a:gd name="connsiteY2719" fmla="*/ 2274433 h 2722945"/>
                  <a:gd name="connsiteX2720" fmla="*/ 805463 w 4713748"/>
                  <a:gd name="connsiteY2720" fmla="*/ 2276652 h 2722945"/>
                  <a:gd name="connsiteX2721" fmla="*/ 847643 w 4713748"/>
                  <a:gd name="connsiteY2721" fmla="*/ 2281092 h 2722945"/>
                  <a:gd name="connsiteX2722" fmla="*/ 918683 w 4713748"/>
                  <a:gd name="connsiteY2722" fmla="*/ 2292190 h 2722945"/>
                  <a:gd name="connsiteX2723" fmla="*/ 949763 w 4713748"/>
                  <a:gd name="connsiteY2723" fmla="*/ 2294410 h 2722945"/>
                  <a:gd name="connsiteX2724" fmla="*/ 1007483 w 4713748"/>
                  <a:gd name="connsiteY2724" fmla="*/ 2301069 h 2722945"/>
                  <a:gd name="connsiteX2725" fmla="*/ 1011923 w 4713748"/>
                  <a:gd name="connsiteY2725" fmla="*/ 2301069 h 2722945"/>
                  <a:gd name="connsiteX2726" fmla="*/ 1023023 w 4713748"/>
                  <a:gd name="connsiteY2726" fmla="*/ 2303288 h 2722945"/>
                  <a:gd name="connsiteX2727" fmla="*/ 1043003 w 4713748"/>
                  <a:gd name="connsiteY2727" fmla="*/ 2305508 h 2722945"/>
                  <a:gd name="connsiteX2728" fmla="*/ 1120703 w 4713748"/>
                  <a:gd name="connsiteY2728" fmla="*/ 2312167 h 2722945"/>
                  <a:gd name="connsiteX2729" fmla="*/ 1118483 w 4713748"/>
                  <a:gd name="connsiteY2729" fmla="*/ 2314387 h 2722945"/>
                  <a:gd name="connsiteX2730" fmla="*/ 1122090 w 4713748"/>
                  <a:gd name="connsiteY2730" fmla="*/ 2314387 h 2722945"/>
                  <a:gd name="connsiteX2731" fmla="*/ 1122923 w 4713748"/>
                  <a:gd name="connsiteY2731" fmla="*/ 2314387 h 2722945"/>
                  <a:gd name="connsiteX2732" fmla="*/ 1129583 w 4713748"/>
                  <a:gd name="connsiteY2732" fmla="*/ 2314387 h 2722945"/>
                  <a:gd name="connsiteX2733" fmla="*/ 1125143 w 4713748"/>
                  <a:gd name="connsiteY2733" fmla="*/ 2316606 h 2722945"/>
                  <a:gd name="connsiteX2734" fmla="*/ 1141793 w 4713748"/>
                  <a:gd name="connsiteY2734" fmla="*/ 2317716 h 2722945"/>
                  <a:gd name="connsiteX2735" fmla="*/ 1150610 w 4713748"/>
                  <a:gd name="connsiteY2735" fmla="*/ 2318695 h 2722945"/>
                  <a:gd name="connsiteX2736" fmla="*/ 1152127 w 4713748"/>
                  <a:gd name="connsiteY2736" fmla="*/ 2314138 h 2722945"/>
                  <a:gd name="connsiteX2737" fmla="*/ 1154355 w 4713748"/>
                  <a:gd name="connsiteY2737" fmla="*/ 2311906 h 2722945"/>
                  <a:gd name="connsiteX2738" fmla="*/ 1156583 w 4713748"/>
                  <a:gd name="connsiteY2738" fmla="*/ 2307444 h 2722945"/>
                  <a:gd name="connsiteX2739" fmla="*/ 1156583 w 4713748"/>
                  <a:gd name="connsiteY2739" fmla="*/ 2305212 h 2722945"/>
                  <a:gd name="connsiteX2740" fmla="*/ 1161040 w 4713748"/>
                  <a:gd name="connsiteY2740" fmla="*/ 2300749 h 2722945"/>
                  <a:gd name="connsiteX2741" fmla="*/ 1163268 w 4713748"/>
                  <a:gd name="connsiteY2741" fmla="*/ 2300749 h 2722945"/>
                  <a:gd name="connsiteX2742" fmla="*/ 1165496 w 4713748"/>
                  <a:gd name="connsiteY2742" fmla="*/ 2302981 h 2722945"/>
                  <a:gd name="connsiteX2743" fmla="*/ 1167725 w 4713748"/>
                  <a:gd name="connsiteY2743" fmla="*/ 2300749 h 2722945"/>
                  <a:gd name="connsiteX2744" fmla="*/ 1169953 w 4713748"/>
                  <a:gd name="connsiteY2744" fmla="*/ 2305212 h 2722945"/>
                  <a:gd name="connsiteX2745" fmla="*/ 1169953 w 4713748"/>
                  <a:gd name="connsiteY2745" fmla="*/ 2307444 h 2722945"/>
                  <a:gd name="connsiteX2746" fmla="*/ 1169953 w 4713748"/>
                  <a:gd name="connsiteY2746" fmla="*/ 2309675 h 2722945"/>
                  <a:gd name="connsiteX2747" fmla="*/ 1167725 w 4713748"/>
                  <a:gd name="connsiteY2747" fmla="*/ 2311906 h 2722945"/>
                  <a:gd name="connsiteX2748" fmla="*/ 1167725 w 4713748"/>
                  <a:gd name="connsiteY2748" fmla="*/ 2309675 h 2722945"/>
                  <a:gd name="connsiteX2749" fmla="*/ 1165496 w 4713748"/>
                  <a:gd name="connsiteY2749" fmla="*/ 2309675 h 2722945"/>
                  <a:gd name="connsiteX2750" fmla="*/ 1165496 w 4713748"/>
                  <a:gd name="connsiteY2750" fmla="*/ 2311906 h 2722945"/>
                  <a:gd name="connsiteX2751" fmla="*/ 1163268 w 4713748"/>
                  <a:gd name="connsiteY2751" fmla="*/ 2311906 h 2722945"/>
                  <a:gd name="connsiteX2752" fmla="*/ 1158812 w 4713748"/>
                  <a:gd name="connsiteY2752" fmla="*/ 2316369 h 2722945"/>
                  <a:gd name="connsiteX2753" fmla="*/ 1154355 w 4713748"/>
                  <a:gd name="connsiteY2753" fmla="*/ 2320832 h 2722945"/>
                  <a:gd name="connsiteX2754" fmla="*/ 1152127 w 4713748"/>
                  <a:gd name="connsiteY2754" fmla="*/ 2325295 h 2722945"/>
                  <a:gd name="connsiteX2755" fmla="*/ 1149899 w 4713748"/>
                  <a:gd name="connsiteY2755" fmla="*/ 2329758 h 2722945"/>
                  <a:gd name="connsiteX2756" fmla="*/ 1149899 w 4713748"/>
                  <a:gd name="connsiteY2756" fmla="*/ 2331989 h 2722945"/>
                  <a:gd name="connsiteX2757" fmla="*/ 1147670 w 4713748"/>
                  <a:gd name="connsiteY2757" fmla="*/ 2336452 h 2722945"/>
                  <a:gd name="connsiteX2758" fmla="*/ 1147670 w 4713748"/>
                  <a:gd name="connsiteY2758" fmla="*/ 2338684 h 2722945"/>
                  <a:gd name="connsiteX2759" fmla="*/ 1145442 w 4713748"/>
                  <a:gd name="connsiteY2759" fmla="*/ 2340915 h 2722945"/>
                  <a:gd name="connsiteX2760" fmla="*/ 1143214 w 4713748"/>
                  <a:gd name="connsiteY2760" fmla="*/ 2343146 h 2722945"/>
                  <a:gd name="connsiteX2761" fmla="*/ 1143214 w 4713748"/>
                  <a:gd name="connsiteY2761" fmla="*/ 2345378 h 2722945"/>
                  <a:gd name="connsiteX2762" fmla="*/ 1140986 w 4713748"/>
                  <a:gd name="connsiteY2762" fmla="*/ 2352072 h 2722945"/>
                  <a:gd name="connsiteX2763" fmla="*/ 1140986 w 4713748"/>
                  <a:gd name="connsiteY2763" fmla="*/ 2354304 h 2722945"/>
                  <a:gd name="connsiteX2764" fmla="*/ 1140986 w 4713748"/>
                  <a:gd name="connsiteY2764" fmla="*/ 2356535 h 2722945"/>
                  <a:gd name="connsiteX2765" fmla="*/ 1140986 w 4713748"/>
                  <a:gd name="connsiteY2765" fmla="*/ 2360998 h 2722945"/>
                  <a:gd name="connsiteX2766" fmla="*/ 1140986 w 4713748"/>
                  <a:gd name="connsiteY2766" fmla="*/ 2363229 h 2722945"/>
                  <a:gd name="connsiteX2767" fmla="*/ 1143214 w 4713748"/>
                  <a:gd name="connsiteY2767" fmla="*/ 2345378 h 2722945"/>
                  <a:gd name="connsiteX2768" fmla="*/ 1143214 w 4713748"/>
                  <a:gd name="connsiteY2768" fmla="*/ 2349841 h 2722945"/>
                  <a:gd name="connsiteX2769" fmla="*/ 1140986 w 4713748"/>
                  <a:gd name="connsiteY2769" fmla="*/ 2365461 h 2722945"/>
                  <a:gd name="connsiteX2770" fmla="*/ 1140986 w 4713748"/>
                  <a:gd name="connsiteY2770" fmla="*/ 2372155 h 2722945"/>
                  <a:gd name="connsiteX2771" fmla="*/ 1138757 w 4713748"/>
                  <a:gd name="connsiteY2771" fmla="*/ 2367692 h 2722945"/>
                  <a:gd name="connsiteX2772" fmla="*/ 1142684 w 4713748"/>
                  <a:gd name="connsiteY2772" fmla="*/ 2381454 h 2722945"/>
                  <a:gd name="connsiteX2773" fmla="*/ 1153941 w 4713748"/>
                  <a:gd name="connsiteY2773" fmla="*/ 2381974 h 2722945"/>
                  <a:gd name="connsiteX2774" fmla="*/ 1172365 w 4713748"/>
                  <a:gd name="connsiteY2774" fmla="*/ 2385606 h 2722945"/>
                  <a:gd name="connsiteX2775" fmla="*/ 1171529 w 4713748"/>
                  <a:gd name="connsiteY2775" fmla="*/ 2385467 h 2722945"/>
                  <a:gd name="connsiteX2776" fmla="*/ 1173180 w 4713748"/>
                  <a:gd name="connsiteY2776" fmla="*/ 2386083 h 2722945"/>
                  <a:gd name="connsiteX2777" fmla="*/ 1156513 w 4713748"/>
                  <a:gd name="connsiteY2777" fmla="*/ 2383807 h 2722945"/>
                  <a:gd name="connsiteX2778" fmla="*/ 1140338 w 4713748"/>
                  <a:gd name="connsiteY2778" fmla="*/ 2383450 h 2722945"/>
                  <a:gd name="connsiteX2779" fmla="*/ 1140249 w 4713748"/>
                  <a:gd name="connsiteY2779" fmla="*/ 2384613 h 2722945"/>
                  <a:gd name="connsiteX2780" fmla="*/ 1138308 w 4713748"/>
                  <a:gd name="connsiteY2780" fmla="*/ 2389880 h 2722945"/>
                  <a:gd name="connsiteX2781" fmla="*/ 1138308 w 4713748"/>
                  <a:gd name="connsiteY2781" fmla="*/ 2394315 h 2722945"/>
                  <a:gd name="connsiteX2782" fmla="*/ 1133871 w 4713748"/>
                  <a:gd name="connsiteY2782" fmla="*/ 2403186 h 2722945"/>
                  <a:gd name="connsiteX2783" fmla="*/ 1133871 w 4713748"/>
                  <a:gd name="connsiteY2783" fmla="*/ 2405403 h 2722945"/>
                  <a:gd name="connsiteX2784" fmla="*/ 1107254 w 4713748"/>
                  <a:gd name="connsiteY2784" fmla="*/ 2425362 h 2722945"/>
                  <a:gd name="connsiteX2785" fmla="*/ 1076200 w 4713748"/>
                  <a:gd name="connsiteY2785" fmla="*/ 2436450 h 2722945"/>
                  <a:gd name="connsiteX2786" fmla="*/ 1073982 w 4713748"/>
                  <a:gd name="connsiteY2786" fmla="*/ 2436450 h 2722945"/>
                  <a:gd name="connsiteX2787" fmla="*/ 1065110 w 4713748"/>
                  <a:gd name="connsiteY2787" fmla="*/ 2436450 h 2722945"/>
                  <a:gd name="connsiteX2788" fmla="*/ 1042929 w 4713748"/>
                  <a:gd name="connsiteY2788" fmla="*/ 2438667 h 2722945"/>
                  <a:gd name="connsiteX2789" fmla="*/ 1025184 w 4713748"/>
                  <a:gd name="connsiteY2789" fmla="*/ 2436450 h 2722945"/>
                  <a:gd name="connsiteX2790" fmla="*/ 960859 w 4713748"/>
                  <a:gd name="connsiteY2790" fmla="*/ 2423144 h 2722945"/>
                  <a:gd name="connsiteX2791" fmla="*/ 872134 w 4713748"/>
                  <a:gd name="connsiteY2791" fmla="*/ 2396533 h 2722945"/>
                  <a:gd name="connsiteX2792" fmla="*/ 805591 w 4713748"/>
                  <a:gd name="connsiteY2792" fmla="*/ 2367704 h 2722945"/>
                  <a:gd name="connsiteX2793" fmla="*/ 765665 w 4713748"/>
                  <a:gd name="connsiteY2793" fmla="*/ 2358834 h 2722945"/>
                  <a:gd name="connsiteX2794" fmla="*/ 707994 w 4713748"/>
                  <a:gd name="connsiteY2794" fmla="*/ 2349963 h 2722945"/>
                  <a:gd name="connsiteX2795" fmla="*/ 668068 w 4713748"/>
                  <a:gd name="connsiteY2795" fmla="*/ 2345528 h 2722945"/>
                  <a:gd name="connsiteX2796" fmla="*/ 652541 w 4713748"/>
                  <a:gd name="connsiteY2796" fmla="*/ 2343310 h 2722945"/>
                  <a:gd name="connsiteX2797" fmla="*/ 630360 w 4713748"/>
                  <a:gd name="connsiteY2797" fmla="*/ 2341093 h 2722945"/>
                  <a:gd name="connsiteX2798" fmla="*/ 597089 w 4713748"/>
                  <a:gd name="connsiteY2798" fmla="*/ 2336658 h 2722945"/>
                  <a:gd name="connsiteX2799" fmla="*/ 554944 w 4713748"/>
                  <a:gd name="connsiteY2799" fmla="*/ 2332222 h 2722945"/>
                  <a:gd name="connsiteX2800" fmla="*/ 548290 w 4713748"/>
                  <a:gd name="connsiteY2800" fmla="*/ 2332222 h 2722945"/>
                  <a:gd name="connsiteX2801" fmla="*/ 528327 w 4713748"/>
                  <a:gd name="connsiteY2801" fmla="*/ 2332222 h 2722945"/>
                  <a:gd name="connsiteX2802" fmla="*/ 464002 w 4713748"/>
                  <a:gd name="connsiteY2802" fmla="*/ 2330005 h 2722945"/>
                  <a:gd name="connsiteX2803" fmla="*/ 439472 w 4713748"/>
                  <a:gd name="connsiteY2803" fmla="*/ 2329251 h 2722945"/>
                  <a:gd name="connsiteX2804" fmla="*/ 521673 w 4713748"/>
                  <a:gd name="connsiteY2804" fmla="*/ 2330005 h 2722945"/>
                  <a:gd name="connsiteX2805" fmla="*/ 439603 w 4713748"/>
                  <a:gd name="connsiteY2805" fmla="*/ 2327787 h 2722945"/>
                  <a:gd name="connsiteX2806" fmla="*/ 435166 w 4713748"/>
                  <a:gd name="connsiteY2806" fmla="*/ 2327787 h 2722945"/>
                  <a:gd name="connsiteX2807" fmla="*/ 432394 w 4713748"/>
                  <a:gd name="connsiteY2807" fmla="*/ 2327787 h 2722945"/>
                  <a:gd name="connsiteX2808" fmla="*/ 415758 w 4713748"/>
                  <a:gd name="connsiteY2808" fmla="*/ 2327787 h 2722945"/>
                  <a:gd name="connsiteX2809" fmla="*/ 412985 w 4713748"/>
                  <a:gd name="connsiteY2809" fmla="*/ 2327787 h 2722945"/>
                  <a:gd name="connsiteX2810" fmla="*/ 355314 w 4713748"/>
                  <a:gd name="connsiteY2810" fmla="*/ 2327787 h 2722945"/>
                  <a:gd name="connsiteX2811" fmla="*/ 315388 w 4713748"/>
                  <a:gd name="connsiteY2811" fmla="*/ 2327787 h 2722945"/>
                  <a:gd name="connsiteX2812" fmla="*/ 286553 w 4713748"/>
                  <a:gd name="connsiteY2812" fmla="*/ 2327787 h 2722945"/>
                  <a:gd name="connsiteX2813" fmla="*/ 286046 w 4713748"/>
                  <a:gd name="connsiteY2813" fmla="*/ 2327844 h 2722945"/>
                  <a:gd name="connsiteX2814" fmla="*/ 279899 w 4713748"/>
                  <a:gd name="connsiteY2814" fmla="*/ 2327787 h 2722945"/>
                  <a:gd name="connsiteX2815" fmla="*/ 275462 w 4713748"/>
                  <a:gd name="connsiteY2815" fmla="*/ 2327787 h 2722945"/>
                  <a:gd name="connsiteX2816" fmla="*/ 237755 w 4713748"/>
                  <a:gd name="connsiteY2816" fmla="*/ 2330005 h 2722945"/>
                  <a:gd name="connsiteX2817" fmla="*/ 211119 w 4713748"/>
                  <a:gd name="connsiteY2817" fmla="*/ 2331841 h 2722945"/>
                  <a:gd name="connsiteX2818" fmla="*/ 225890 w 4713748"/>
                  <a:gd name="connsiteY2818" fmla="*/ 2329822 h 2722945"/>
                  <a:gd name="connsiteX2819" fmla="*/ 266590 w 4713748"/>
                  <a:gd name="connsiteY2819" fmla="*/ 2327787 h 2722945"/>
                  <a:gd name="connsiteX2820" fmla="*/ 260213 w 4713748"/>
                  <a:gd name="connsiteY2820" fmla="*/ 2328064 h 2722945"/>
                  <a:gd name="connsiteX2821" fmla="*/ 225937 w 4713748"/>
                  <a:gd name="connsiteY2821" fmla="*/ 2329815 h 2722945"/>
                  <a:gd name="connsiteX2822" fmla="*/ 228605 w 4713748"/>
                  <a:gd name="connsiteY2822" fmla="*/ 2329450 h 2722945"/>
                  <a:gd name="connsiteX2823" fmla="*/ 523891 w 4713748"/>
                  <a:gd name="connsiteY2823" fmla="*/ 2325570 h 2722945"/>
                  <a:gd name="connsiteX2824" fmla="*/ 801155 w 4713748"/>
                  <a:gd name="connsiteY2824" fmla="*/ 2363269 h 2722945"/>
                  <a:gd name="connsiteX2825" fmla="*/ 816682 w 4713748"/>
                  <a:gd name="connsiteY2825" fmla="*/ 2367704 h 2722945"/>
                  <a:gd name="connsiteX2826" fmla="*/ 854389 w 4713748"/>
                  <a:gd name="connsiteY2826" fmla="*/ 2383227 h 2722945"/>
                  <a:gd name="connsiteX2827" fmla="*/ 923151 w 4713748"/>
                  <a:gd name="connsiteY2827" fmla="*/ 2407621 h 2722945"/>
                  <a:gd name="connsiteX2828" fmla="*/ 956422 w 4713748"/>
                  <a:gd name="connsiteY2828" fmla="*/ 2416491 h 2722945"/>
                  <a:gd name="connsiteX2829" fmla="*/ 1011875 w 4713748"/>
                  <a:gd name="connsiteY2829" fmla="*/ 2427579 h 2722945"/>
                  <a:gd name="connsiteX2830" fmla="*/ 1018530 w 4713748"/>
                  <a:gd name="connsiteY2830" fmla="*/ 2425362 h 2722945"/>
                  <a:gd name="connsiteX2831" fmla="*/ 1029620 w 4713748"/>
                  <a:gd name="connsiteY2831" fmla="*/ 2427579 h 2722945"/>
                  <a:gd name="connsiteX2832" fmla="*/ 1049583 w 4713748"/>
                  <a:gd name="connsiteY2832" fmla="*/ 2427579 h 2722945"/>
                  <a:gd name="connsiteX2833" fmla="*/ 1120563 w 4713748"/>
                  <a:gd name="connsiteY2833" fmla="*/ 2403186 h 2722945"/>
                  <a:gd name="connsiteX2834" fmla="*/ 1118345 w 4713748"/>
                  <a:gd name="connsiteY2834" fmla="*/ 2405403 h 2722945"/>
                  <a:gd name="connsiteX2835" fmla="*/ 1122781 w 4713748"/>
                  <a:gd name="connsiteY2835" fmla="*/ 2400968 h 2722945"/>
                  <a:gd name="connsiteX2836" fmla="*/ 1120840 w 4713748"/>
                  <a:gd name="connsiteY2836" fmla="*/ 2404017 h 2722945"/>
                  <a:gd name="connsiteX2837" fmla="*/ 1125943 w 4713748"/>
                  <a:gd name="connsiteY2837" fmla="*/ 2399803 h 2722945"/>
                  <a:gd name="connsiteX2838" fmla="*/ 1124999 w 4713748"/>
                  <a:gd name="connsiteY2838" fmla="*/ 2400968 h 2722945"/>
                  <a:gd name="connsiteX2839" fmla="*/ 1127217 w 4713748"/>
                  <a:gd name="connsiteY2839" fmla="*/ 2398750 h 2722945"/>
                  <a:gd name="connsiteX2840" fmla="*/ 1125943 w 4713748"/>
                  <a:gd name="connsiteY2840" fmla="*/ 2399803 h 2722945"/>
                  <a:gd name="connsiteX2841" fmla="*/ 1134426 w 4713748"/>
                  <a:gd name="connsiteY2841" fmla="*/ 2389326 h 2722945"/>
                  <a:gd name="connsiteX2842" fmla="*/ 1138762 w 4713748"/>
                  <a:gd name="connsiteY2842" fmla="*/ 2383415 h 2722945"/>
                  <a:gd name="connsiteX2843" fmla="*/ 1131486 w 4713748"/>
                  <a:gd name="connsiteY2843" fmla="*/ 2383254 h 2722945"/>
                  <a:gd name="connsiteX2844" fmla="*/ 1133710 w 4713748"/>
                  <a:gd name="connsiteY2844" fmla="*/ 2381040 h 2722945"/>
                  <a:gd name="connsiteX2845" fmla="*/ 1140281 w 4713748"/>
                  <a:gd name="connsiteY2845" fmla="*/ 2381343 h 2722945"/>
                  <a:gd name="connsiteX2846" fmla="*/ 1140526 w 4713748"/>
                  <a:gd name="connsiteY2846" fmla="*/ 2381010 h 2722945"/>
                  <a:gd name="connsiteX2847" fmla="*/ 1140499 w 4713748"/>
                  <a:gd name="connsiteY2847" fmla="*/ 2381353 h 2722945"/>
                  <a:gd name="connsiteX2848" fmla="*/ 1142629 w 4713748"/>
                  <a:gd name="connsiteY2848" fmla="*/ 2381452 h 2722945"/>
                  <a:gd name="connsiteX2849" fmla="*/ 1138479 w 4713748"/>
                  <a:gd name="connsiteY2849" fmla="*/ 2368250 h 2722945"/>
                  <a:gd name="connsiteX2850" fmla="*/ 1138757 w 4713748"/>
                  <a:gd name="connsiteY2850" fmla="*/ 2343146 h 2722945"/>
                  <a:gd name="connsiteX2851" fmla="*/ 1139288 w 4713748"/>
                  <a:gd name="connsiteY2851" fmla="*/ 2341950 h 2722945"/>
                  <a:gd name="connsiteX2852" fmla="*/ 1138215 w 4713748"/>
                  <a:gd name="connsiteY2852" fmla="*/ 2343023 h 2722945"/>
                  <a:gd name="connsiteX2853" fmla="*/ 1135996 w 4713748"/>
                  <a:gd name="connsiteY2853" fmla="*/ 2345242 h 2722945"/>
                  <a:gd name="connsiteX2854" fmla="*/ 1127119 w 4713748"/>
                  <a:gd name="connsiteY2854" fmla="*/ 2347461 h 2722945"/>
                  <a:gd name="connsiteX2855" fmla="*/ 1124900 w 4713748"/>
                  <a:gd name="connsiteY2855" fmla="*/ 2349681 h 2722945"/>
                  <a:gd name="connsiteX2856" fmla="*/ 1098269 w 4713748"/>
                  <a:gd name="connsiteY2856" fmla="*/ 2362996 h 2722945"/>
                  <a:gd name="connsiteX2857" fmla="*/ 1069418 w 4713748"/>
                  <a:gd name="connsiteY2857" fmla="*/ 2374092 h 2722945"/>
                  <a:gd name="connsiteX2858" fmla="*/ 1067199 w 4713748"/>
                  <a:gd name="connsiteY2858" fmla="*/ 2374092 h 2722945"/>
                  <a:gd name="connsiteX2859" fmla="*/ 1064979 w 4713748"/>
                  <a:gd name="connsiteY2859" fmla="*/ 2374092 h 2722945"/>
                  <a:gd name="connsiteX2860" fmla="*/ 1056102 w 4713748"/>
                  <a:gd name="connsiteY2860" fmla="*/ 2376311 h 2722945"/>
                  <a:gd name="connsiteX2861" fmla="*/ 1058322 w 4713748"/>
                  <a:gd name="connsiteY2861" fmla="*/ 2376311 h 2722945"/>
                  <a:gd name="connsiteX2862" fmla="*/ 1036129 w 4713748"/>
                  <a:gd name="connsiteY2862" fmla="*/ 2382969 h 2722945"/>
                  <a:gd name="connsiteX2863" fmla="*/ 1018375 w 4713748"/>
                  <a:gd name="connsiteY2863" fmla="*/ 2385188 h 2722945"/>
                  <a:gd name="connsiteX2864" fmla="*/ 951797 w 4713748"/>
                  <a:gd name="connsiteY2864" fmla="*/ 2374092 h 2722945"/>
                  <a:gd name="connsiteX2865" fmla="*/ 863026 w 4713748"/>
                  <a:gd name="connsiteY2865" fmla="*/ 2340804 h 2722945"/>
                  <a:gd name="connsiteX2866" fmla="*/ 794228 w 4713748"/>
                  <a:gd name="connsiteY2866" fmla="*/ 2318611 h 2722945"/>
                  <a:gd name="connsiteX2867" fmla="*/ 754282 w 4713748"/>
                  <a:gd name="connsiteY2867" fmla="*/ 2309734 h 2722945"/>
                  <a:gd name="connsiteX2868" fmla="*/ 694361 w 4713748"/>
                  <a:gd name="connsiteY2868" fmla="*/ 2303077 h 2722945"/>
                  <a:gd name="connsiteX2869" fmla="*/ 654414 w 4713748"/>
                  <a:gd name="connsiteY2869" fmla="*/ 2298638 h 2722945"/>
                  <a:gd name="connsiteX2870" fmla="*/ 638879 w 4713748"/>
                  <a:gd name="connsiteY2870" fmla="*/ 2298638 h 2722945"/>
                  <a:gd name="connsiteX2871" fmla="*/ 616687 w 4713748"/>
                  <a:gd name="connsiteY2871" fmla="*/ 2296419 h 2722945"/>
                  <a:gd name="connsiteX2872" fmla="*/ 583398 w 4713748"/>
                  <a:gd name="connsiteY2872" fmla="*/ 2291981 h 2722945"/>
                  <a:gd name="connsiteX2873" fmla="*/ 541231 w 4713748"/>
                  <a:gd name="connsiteY2873" fmla="*/ 2287542 h 2722945"/>
                  <a:gd name="connsiteX2874" fmla="*/ 532354 w 4713748"/>
                  <a:gd name="connsiteY2874" fmla="*/ 2287542 h 2722945"/>
                  <a:gd name="connsiteX2875" fmla="*/ 512381 w 4713748"/>
                  <a:gd name="connsiteY2875" fmla="*/ 2287542 h 2722945"/>
                  <a:gd name="connsiteX2876" fmla="*/ 448022 w 4713748"/>
                  <a:gd name="connsiteY2876" fmla="*/ 2285323 h 2722945"/>
                  <a:gd name="connsiteX2877" fmla="*/ 407070 w 4713748"/>
                  <a:gd name="connsiteY2877" fmla="*/ 2283693 h 2722945"/>
                  <a:gd name="connsiteX2878" fmla="*/ 361404 w 4713748"/>
                  <a:gd name="connsiteY2878" fmla="*/ 2282699 h 2722945"/>
                  <a:gd name="connsiteX2879" fmla="*/ 505723 w 4713748"/>
                  <a:gd name="connsiteY2879" fmla="*/ 2285323 h 2722945"/>
                  <a:gd name="connsiteX2880" fmla="*/ 423610 w 4713748"/>
                  <a:gd name="connsiteY2880" fmla="*/ 2280884 h 2722945"/>
                  <a:gd name="connsiteX2881" fmla="*/ 396979 w 4713748"/>
                  <a:gd name="connsiteY2881" fmla="*/ 2280884 h 2722945"/>
                  <a:gd name="connsiteX2882" fmla="*/ 339278 w 4713748"/>
                  <a:gd name="connsiteY2882" fmla="*/ 2280884 h 2722945"/>
                  <a:gd name="connsiteX2883" fmla="*/ 299331 w 4713748"/>
                  <a:gd name="connsiteY2883" fmla="*/ 2280884 h 2722945"/>
                  <a:gd name="connsiteX2884" fmla="*/ 268261 w 4713748"/>
                  <a:gd name="connsiteY2884" fmla="*/ 2280884 h 2722945"/>
                  <a:gd name="connsiteX2885" fmla="*/ 261603 w 4713748"/>
                  <a:gd name="connsiteY2885" fmla="*/ 2280884 h 2722945"/>
                  <a:gd name="connsiteX2886" fmla="*/ 310756 w 4713748"/>
                  <a:gd name="connsiteY2886" fmla="*/ 2281778 h 2722945"/>
                  <a:gd name="connsiteX2887" fmla="*/ 278560 w 4713748"/>
                  <a:gd name="connsiteY2887" fmla="*/ 2281266 h 2722945"/>
                  <a:gd name="connsiteX2888" fmla="*/ 255990 w 4713748"/>
                  <a:gd name="connsiteY2888" fmla="*/ 2280984 h 2722945"/>
                  <a:gd name="connsiteX2889" fmla="*/ 255534 w 4713748"/>
                  <a:gd name="connsiteY2889" fmla="*/ 2280980 h 2722945"/>
                  <a:gd name="connsiteX2890" fmla="*/ 257165 w 4713748"/>
                  <a:gd name="connsiteY2890" fmla="*/ 2280884 h 2722945"/>
                  <a:gd name="connsiteX2891" fmla="*/ 252726 w 4713748"/>
                  <a:gd name="connsiteY2891" fmla="*/ 2280884 h 2722945"/>
                  <a:gd name="connsiteX2892" fmla="*/ 250507 w 4713748"/>
                  <a:gd name="connsiteY2892" fmla="*/ 2280884 h 2722945"/>
                  <a:gd name="connsiteX2893" fmla="*/ 243849 w 4713748"/>
                  <a:gd name="connsiteY2893" fmla="*/ 2280884 h 2722945"/>
                  <a:gd name="connsiteX2894" fmla="*/ 255534 w 4713748"/>
                  <a:gd name="connsiteY2894" fmla="*/ 2280980 h 2722945"/>
                  <a:gd name="connsiteX2895" fmla="*/ 252449 w 4713748"/>
                  <a:gd name="connsiteY2895" fmla="*/ 2281162 h 2722945"/>
                  <a:gd name="connsiteX2896" fmla="*/ 219437 w 4713748"/>
                  <a:gd name="connsiteY2896" fmla="*/ 2283104 h 2722945"/>
                  <a:gd name="connsiteX2897" fmla="*/ 190587 w 4713748"/>
                  <a:gd name="connsiteY2897" fmla="*/ 2283381 h 2722945"/>
                  <a:gd name="connsiteX2898" fmla="*/ 184516 w 4713748"/>
                  <a:gd name="connsiteY2898" fmla="*/ 2283713 h 2722945"/>
                  <a:gd name="connsiteX2899" fmla="*/ 208970 w 4713748"/>
                  <a:gd name="connsiteY2899" fmla="*/ 2280797 h 2722945"/>
                  <a:gd name="connsiteX2900" fmla="*/ 242185 w 4713748"/>
                  <a:gd name="connsiteY2900" fmla="*/ 2279775 h 2722945"/>
                  <a:gd name="connsiteX2901" fmla="*/ 242634 w 4713748"/>
                  <a:gd name="connsiteY2901" fmla="*/ 2279693 h 2722945"/>
                  <a:gd name="connsiteX2902" fmla="*/ 355368 w 4713748"/>
                  <a:gd name="connsiteY2902" fmla="*/ 2276481 h 2722945"/>
                  <a:gd name="connsiteX2903" fmla="*/ 510162 w 4713748"/>
                  <a:gd name="connsiteY2903" fmla="*/ 2280884 h 2722945"/>
                  <a:gd name="connsiteX2904" fmla="*/ 792009 w 4713748"/>
                  <a:gd name="connsiteY2904" fmla="*/ 2311954 h 2722945"/>
                  <a:gd name="connsiteX2905" fmla="*/ 805325 w 4713748"/>
                  <a:gd name="connsiteY2905" fmla="*/ 2316392 h 2722945"/>
                  <a:gd name="connsiteX2906" fmla="*/ 845272 w 4713748"/>
                  <a:gd name="connsiteY2906" fmla="*/ 2329707 h 2722945"/>
                  <a:gd name="connsiteX2907" fmla="*/ 914069 w 4713748"/>
                  <a:gd name="connsiteY2907" fmla="*/ 2356338 h 2722945"/>
                  <a:gd name="connsiteX2908" fmla="*/ 947358 w 4713748"/>
                  <a:gd name="connsiteY2908" fmla="*/ 2365215 h 2722945"/>
                  <a:gd name="connsiteX2909" fmla="*/ 1002840 w 4713748"/>
                  <a:gd name="connsiteY2909" fmla="*/ 2376311 h 2722945"/>
                  <a:gd name="connsiteX2910" fmla="*/ 1009498 w 4713748"/>
                  <a:gd name="connsiteY2910" fmla="*/ 2374092 h 2722945"/>
                  <a:gd name="connsiteX2911" fmla="*/ 1020594 w 4713748"/>
                  <a:gd name="connsiteY2911" fmla="*/ 2374092 h 2722945"/>
                  <a:gd name="connsiteX2912" fmla="*/ 1040567 w 4713748"/>
                  <a:gd name="connsiteY2912" fmla="*/ 2369654 h 2722945"/>
                  <a:gd name="connsiteX2913" fmla="*/ 1113803 w 4713748"/>
                  <a:gd name="connsiteY2913" fmla="*/ 2343023 h 2722945"/>
                  <a:gd name="connsiteX2914" fmla="*/ 1118242 w 4713748"/>
                  <a:gd name="connsiteY2914" fmla="*/ 2340804 h 2722945"/>
                  <a:gd name="connsiteX2915" fmla="*/ 1124900 w 4713748"/>
                  <a:gd name="connsiteY2915" fmla="*/ 2340804 h 2722945"/>
                  <a:gd name="connsiteX2916" fmla="*/ 1120461 w 4713748"/>
                  <a:gd name="connsiteY2916" fmla="*/ 2343023 h 2722945"/>
                  <a:gd name="connsiteX2917" fmla="*/ 1135441 w 4713748"/>
                  <a:gd name="connsiteY2917" fmla="*/ 2337752 h 2722945"/>
                  <a:gd name="connsiteX2918" fmla="*/ 1142061 w 4713748"/>
                  <a:gd name="connsiteY2918" fmla="*/ 2335703 h 2722945"/>
                  <a:gd name="connsiteX2919" fmla="*/ 1147670 w 4713748"/>
                  <a:gd name="connsiteY2919" fmla="*/ 2323064 h 2722945"/>
                  <a:gd name="connsiteX2920" fmla="*/ 1149899 w 4713748"/>
                  <a:gd name="connsiteY2920" fmla="*/ 2320832 h 2722945"/>
                  <a:gd name="connsiteX2921" fmla="*/ 1150177 w 4713748"/>
                  <a:gd name="connsiteY2921" fmla="*/ 2319995 h 2722945"/>
                  <a:gd name="connsiteX2922" fmla="*/ 1150428 w 4713748"/>
                  <a:gd name="connsiteY2922" fmla="*/ 2319243 h 2722945"/>
                  <a:gd name="connsiteX2923" fmla="*/ 1148175 w 4713748"/>
                  <a:gd name="connsiteY2923" fmla="*/ 2319936 h 2722945"/>
                  <a:gd name="connsiteX2924" fmla="*/ 1142903 w 4713748"/>
                  <a:gd name="connsiteY2924" fmla="*/ 2321046 h 2722945"/>
                  <a:gd name="connsiteX2925" fmla="*/ 1140683 w 4713748"/>
                  <a:gd name="connsiteY2925" fmla="*/ 2323265 h 2722945"/>
                  <a:gd name="connsiteX2926" fmla="*/ 1131803 w 4713748"/>
                  <a:gd name="connsiteY2926" fmla="*/ 2323265 h 2722945"/>
                  <a:gd name="connsiteX2927" fmla="*/ 1127363 w 4713748"/>
                  <a:gd name="connsiteY2927" fmla="*/ 2323265 h 2722945"/>
                  <a:gd name="connsiteX2928" fmla="*/ 1098503 w 4713748"/>
                  <a:gd name="connsiteY2928" fmla="*/ 2323265 h 2722945"/>
                  <a:gd name="connsiteX2929" fmla="*/ 1067423 w 4713748"/>
                  <a:gd name="connsiteY2929" fmla="*/ 2318826 h 2722945"/>
                  <a:gd name="connsiteX2930" fmla="*/ 1065203 w 4713748"/>
                  <a:gd name="connsiteY2930" fmla="*/ 2318826 h 2722945"/>
                  <a:gd name="connsiteX2931" fmla="*/ 1056323 w 4713748"/>
                  <a:gd name="connsiteY2931" fmla="*/ 2316606 h 2722945"/>
                  <a:gd name="connsiteX2932" fmla="*/ 1036343 w 4713748"/>
                  <a:gd name="connsiteY2932" fmla="*/ 2314387 h 2722945"/>
                  <a:gd name="connsiteX2933" fmla="*/ 1020803 w 4713748"/>
                  <a:gd name="connsiteY2933" fmla="*/ 2312167 h 2722945"/>
                  <a:gd name="connsiteX2934" fmla="*/ 956423 w 4713748"/>
                  <a:gd name="connsiteY2934" fmla="*/ 2301069 h 2722945"/>
                  <a:gd name="connsiteX2935" fmla="*/ 865403 w 4713748"/>
                  <a:gd name="connsiteY2935" fmla="*/ 2289970 h 2722945"/>
                  <a:gd name="connsiteX2936" fmla="*/ 796583 w 4713748"/>
                  <a:gd name="connsiteY2936" fmla="*/ 2278872 h 2722945"/>
                  <a:gd name="connsiteX2937" fmla="*/ 756623 w 4713748"/>
                  <a:gd name="connsiteY2937" fmla="*/ 2274433 h 2722945"/>
                  <a:gd name="connsiteX2938" fmla="*/ 698903 w 4713748"/>
                  <a:gd name="connsiteY2938" fmla="*/ 2267774 h 2722945"/>
                  <a:gd name="connsiteX2939" fmla="*/ 658943 w 4713748"/>
                  <a:gd name="connsiteY2939" fmla="*/ 2263334 h 2722945"/>
                  <a:gd name="connsiteX2940" fmla="*/ 645623 w 4713748"/>
                  <a:gd name="connsiteY2940" fmla="*/ 2261115 h 2722945"/>
                  <a:gd name="connsiteX2941" fmla="*/ 623423 w 4713748"/>
                  <a:gd name="connsiteY2941" fmla="*/ 2258895 h 2722945"/>
                  <a:gd name="connsiteX2942" fmla="*/ 592343 w 4713748"/>
                  <a:gd name="connsiteY2942" fmla="*/ 2254456 h 2722945"/>
                  <a:gd name="connsiteX2943" fmla="*/ 550163 w 4713748"/>
                  <a:gd name="connsiteY2943" fmla="*/ 2250017 h 2722945"/>
                  <a:gd name="connsiteX2944" fmla="*/ 543503 w 4713748"/>
                  <a:gd name="connsiteY2944" fmla="*/ 2250017 h 2722945"/>
                  <a:gd name="connsiteX2945" fmla="*/ 523523 w 4713748"/>
                  <a:gd name="connsiteY2945" fmla="*/ 2247797 h 2722945"/>
                  <a:gd name="connsiteX2946" fmla="*/ 461363 w 4713748"/>
                  <a:gd name="connsiteY2946" fmla="*/ 2245577 h 2722945"/>
                  <a:gd name="connsiteX2947" fmla="*/ 341996 w 4713748"/>
                  <a:gd name="connsiteY2947" fmla="*/ 2240983 h 2722945"/>
                  <a:gd name="connsiteX2948" fmla="*/ 317608 w 4713748"/>
                  <a:gd name="connsiteY2948" fmla="*/ 2241106 h 2722945"/>
                  <a:gd name="connsiteX2949" fmla="*/ 330922 w 4713748"/>
                  <a:gd name="connsiteY2949" fmla="*/ 2240323 h 2722945"/>
                  <a:gd name="connsiteX2950" fmla="*/ 372686 w 4713748"/>
                  <a:gd name="connsiteY2950" fmla="*/ 2239633 h 2722945"/>
                  <a:gd name="connsiteX2951" fmla="*/ 410303 w 4713748"/>
                  <a:gd name="connsiteY2951" fmla="*/ 2241138 h 2722945"/>
                  <a:gd name="connsiteX2952" fmla="*/ 413078 w 4713748"/>
                  <a:gd name="connsiteY2952" fmla="*/ 2241138 h 2722945"/>
                  <a:gd name="connsiteX2953" fmla="*/ 429728 w 4713748"/>
                  <a:gd name="connsiteY2953" fmla="*/ 2241138 h 2722945"/>
                  <a:gd name="connsiteX2954" fmla="*/ 432503 w 4713748"/>
                  <a:gd name="connsiteY2954" fmla="*/ 2241138 h 2722945"/>
                  <a:gd name="connsiteX2955" fmla="*/ 435009 w 4713748"/>
                  <a:gd name="connsiteY2955" fmla="*/ 2241138 h 2722945"/>
                  <a:gd name="connsiteX2956" fmla="*/ 516863 w 4713748"/>
                  <a:gd name="connsiteY2956" fmla="*/ 2245577 h 2722945"/>
                  <a:gd name="connsiteX2957" fmla="*/ 436943 w 4713748"/>
                  <a:gd name="connsiteY2957" fmla="*/ 2241138 h 2722945"/>
                  <a:gd name="connsiteX2958" fmla="*/ 435009 w 4713748"/>
                  <a:gd name="connsiteY2958" fmla="*/ 2241138 h 2722945"/>
                  <a:gd name="connsiteX2959" fmla="*/ 399203 w 4713748"/>
                  <a:gd name="connsiteY2959" fmla="*/ 2239196 h 2722945"/>
                  <a:gd name="connsiteX2960" fmla="*/ 372686 w 4713748"/>
                  <a:gd name="connsiteY2960" fmla="*/ 2239633 h 2722945"/>
                  <a:gd name="connsiteX2961" fmla="*/ 354803 w 4713748"/>
                  <a:gd name="connsiteY2961" fmla="*/ 2238918 h 2722945"/>
                  <a:gd name="connsiteX2962" fmla="*/ 330922 w 4713748"/>
                  <a:gd name="connsiteY2962" fmla="*/ 2240323 h 2722945"/>
                  <a:gd name="connsiteX2963" fmla="*/ 281544 w 4713748"/>
                  <a:gd name="connsiteY2963" fmla="*/ 2241138 h 2722945"/>
                  <a:gd name="connsiteX2964" fmla="*/ 274884 w 4713748"/>
                  <a:gd name="connsiteY2964" fmla="*/ 2241138 h 2722945"/>
                  <a:gd name="connsiteX2965" fmla="*/ 239364 w 4713748"/>
                  <a:gd name="connsiteY2965" fmla="*/ 2245577 h 2722945"/>
                  <a:gd name="connsiteX2966" fmla="*/ 185735 w 4713748"/>
                  <a:gd name="connsiteY2966" fmla="*/ 2253237 h 2722945"/>
                  <a:gd name="connsiteX2967" fmla="*/ 194259 w 4713748"/>
                  <a:gd name="connsiteY2967" fmla="*/ 2251355 h 2722945"/>
                  <a:gd name="connsiteX2968" fmla="*/ 226044 w 4713748"/>
                  <a:gd name="connsiteY2968" fmla="*/ 2245577 h 2722945"/>
                  <a:gd name="connsiteX2969" fmla="*/ 265896 w 4713748"/>
                  <a:gd name="connsiteY2969" fmla="*/ 2241383 h 2722945"/>
                  <a:gd name="connsiteX2970" fmla="*/ 2661063 w 4713748"/>
                  <a:gd name="connsiteY2970" fmla="*/ 2234136 h 2722945"/>
                  <a:gd name="connsiteX2971" fmla="*/ 2658826 w 4713748"/>
                  <a:gd name="connsiteY2971" fmla="*/ 2236348 h 2722945"/>
                  <a:gd name="connsiteX2972" fmla="*/ 2654697 w 4713748"/>
                  <a:gd name="connsiteY2972" fmla="*/ 2239409 h 2722945"/>
                  <a:gd name="connsiteX2973" fmla="*/ 1268264 w 4713748"/>
                  <a:gd name="connsiteY2973" fmla="*/ 2232255 h 2722945"/>
                  <a:gd name="connsiteX2974" fmla="*/ 1269079 w 4713748"/>
                  <a:gd name="connsiteY2974" fmla="*/ 2233907 h 2722945"/>
                  <a:gd name="connsiteX2975" fmla="*/ 1271280 w 4713748"/>
                  <a:gd name="connsiteY2975" fmla="*/ 2236139 h 2722945"/>
                  <a:gd name="connsiteX2976" fmla="*/ 1269079 w 4713748"/>
                  <a:gd name="connsiteY2976" fmla="*/ 2236139 h 2722945"/>
                  <a:gd name="connsiteX2977" fmla="*/ 1269079 w 4713748"/>
                  <a:gd name="connsiteY2977" fmla="*/ 2238370 h 2722945"/>
                  <a:gd name="connsiteX2978" fmla="*/ 1266877 w 4713748"/>
                  <a:gd name="connsiteY2978" fmla="*/ 2242832 h 2722945"/>
                  <a:gd name="connsiteX2979" fmla="*/ 1264676 w 4713748"/>
                  <a:gd name="connsiteY2979" fmla="*/ 2247294 h 2722945"/>
                  <a:gd name="connsiteX2980" fmla="*/ 1262475 w 4713748"/>
                  <a:gd name="connsiteY2980" fmla="*/ 2247294 h 2722945"/>
                  <a:gd name="connsiteX2981" fmla="*/ 1260274 w 4713748"/>
                  <a:gd name="connsiteY2981" fmla="*/ 2247294 h 2722945"/>
                  <a:gd name="connsiteX2982" fmla="*/ 1260274 w 4713748"/>
                  <a:gd name="connsiteY2982" fmla="*/ 2251756 h 2722945"/>
                  <a:gd name="connsiteX2983" fmla="*/ 1258073 w 4713748"/>
                  <a:gd name="connsiteY2983" fmla="*/ 2253987 h 2722945"/>
                  <a:gd name="connsiteX2984" fmla="*/ 1253670 w 4713748"/>
                  <a:gd name="connsiteY2984" fmla="*/ 2265143 h 2722945"/>
                  <a:gd name="connsiteX2985" fmla="*/ 1251469 w 4713748"/>
                  <a:gd name="connsiteY2985" fmla="*/ 2282992 h 2722945"/>
                  <a:gd name="connsiteX2986" fmla="*/ 1251469 w 4713748"/>
                  <a:gd name="connsiteY2986" fmla="*/ 2296379 h 2722945"/>
                  <a:gd name="connsiteX2987" fmla="*/ 1255871 w 4713748"/>
                  <a:gd name="connsiteY2987" fmla="*/ 2305303 h 2722945"/>
                  <a:gd name="connsiteX2988" fmla="*/ 1258073 w 4713748"/>
                  <a:gd name="connsiteY2988" fmla="*/ 2309765 h 2722945"/>
                  <a:gd name="connsiteX2989" fmla="*/ 1258348 w 4713748"/>
                  <a:gd name="connsiteY2989" fmla="*/ 2310602 h 2722945"/>
                  <a:gd name="connsiteX2990" fmla="*/ 1255488 w 4713748"/>
                  <a:gd name="connsiteY2990" fmla="*/ 2314182 h 2722945"/>
                  <a:gd name="connsiteX2991" fmla="*/ 1291343 w 4713748"/>
                  <a:gd name="connsiteY2991" fmla="*/ 2325559 h 2722945"/>
                  <a:gd name="connsiteX2992" fmla="*/ 1293556 w 4713748"/>
                  <a:gd name="connsiteY2992" fmla="*/ 2327783 h 2722945"/>
                  <a:gd name="connsiteX2993" fmla="*/ 1300195 w 4713748"/>
                  <a:gd name="connsiteY2993" fmla="*/ 2330007 h 2722945"/>
                  <a:gd name="connsiteX2994" fmla="*/ 1305606 w 4713748"/>
                  <a:gd name="connsiteY2994" fmla="*/ 2332182 h 2722945"/>
                  <a:gd name="connsiteX2995" fmla="*/ 1307400 w 4713748"/>
                  <a:gd name="connsiteY2995" fmla="*/ 2314251 h 2722945"/>
                  <a:gd name="connsiteX2996" fmla="*/ 1307400 w 4713748"/>
                  <a:gd name="connsiteY2996" fmla="*/ 2312033 h 2722945"/>
                  <a:gd name="connsiteX2997" fmla="*/ 1307400 w 4713748"/>
                  <a:gd name="connsiteY2997" fmla="*/ 2305376 h 2722945"/>
                  <a:gd name="connsiteX2998" fmla="*/ 1309621 w 4713748"/>
                  <a:gd name="connsiteY2998" fmla="*/ 2292064 h 2722945"/>
                  <a:gd name="connsiteX2999" fmla="*/ 1311841 w 4713748"/>
                  <a:gd name="connsiteY2999" fmla="*/ 2287626 h 2722945"/>
                  <a:gd name="connsiteX3000" fmla="*/ 1316282 w 4713748"/>
                  <a:gd name="connsiteY3000" fmla="*/ 2276533 h 2722945"/>
                  <a:gd name="connsiteX3001" fmla="*/ 1314062 w 4713748"/>
                  <a:gd name="connsiteY3001" fmla="*/ 2276533 h 2722945"/>
                  <a:gd name="connsiteX3002" fmla="*/ 1316282 w 4713748"/>
                  <a:gd name="connsiteY3002" fmla="*/ 2274314 h 2722945"/>
                  <a:gd name="connsiteX3003" fmla="*/ 1318502 w 4713748"/>
                  <a:gd name="connsiteY3003" fmla="*/ 2269876 h 2722945"/>
                  <a:gd name="connsiteX3004" fmla="*/ 1334045 w 4713748"/>
                  <a:gd name="connsiteY3004" fmla="*/ 2265439 h 2722945"/>
                  <a:gd name="connsiteX3005" fmla="*/ 1336266 w 4713748"/>
                  <a:gd name="connsiteY3005" fmla="*/ 2267658 h 2722945"/>
                  <a:gd name="connsiteX3006" fmla="*/ 1334045 w 4713748"/>
                  <a:gd name="connsiteY3006" fmla="*/ 2267658 h 2722945"/>
                  <a:gd name="connsiteX3007" fmla="*/ 1337358 w 4713748"/>
                  <a:gd name="connsiteY3007" fmla="*/ 2268761 h 2722945"/>
                  <a:gd name="connsiteX3008" fmla="*/ 1331438 w 4713748"/>
                  <a:gd name="connsiteY3008" fmla="*/ 2256884 h 2722945"/>
                  <a:gd name="connsiteX3009" fmla="*/ 1324796 w 4713748"/>
                  <a:gd name="connsiteY3009" fmla="*/ 2252441 h 2722945"/>
                  <a:gd name="connsiteX3010" fmla="*/ 1315939 w 4713748"/>
                  <a:gd name="connsiteY3010" fmla="*/ 2245778 h 2722945"/>
                  <a:gd name="connsiteX3011" fmla="*/ 1309296 w 4713748"/>
                  <a:gd name="connsiteY3011" fmla="*/ 2241336 h 2722945"/>
                  <a:gd name="connsiteX3012" fmla="*/ 1307082 w 4713748"/>
                  <a:gd name="connsiteY3012" fmla="*/ 2241336 h 2722945"/>
                  <a:gd name="connsiteX3013" fmla="*/ 1302654 w 4713748"/>
                  <a:gd name="connsiteY3013" fmla="*/ 2239115 h 2722945"/>
                  <a:gd name="connsiteX3014" fmla="*/ 1296011 w 4713748"/>
                  <a:gd name="connsiteY3014" fmla="*/ 2234673 h 2722945"/>
                  <a:gd name="connsiteX3015" fmla="*/ 1289369 w 4713748"/>
                  <a:gd name="connsiteY3015" fmla="*/ 2232452 h 2722945"/>
                  <a:gd name="connsiteX3016" fmla="*/ 1287155 w 4713748"/>
                  <a:gd name="connsiteY3016" fmla="*/ 2232452 h 2722945"/>
                  <a:gd name="connsiteX3017" fmla="*/ 1282726 w 4713748"/>
                  <a:gd name="connsiteY3017" fmla="*/ 2232452 h 2722945"/>
                  <a:gd name="connsiteX3018" fmla="*/ 1269441 w 4713748"/>
                  <a:gd name="connsiteY3018" fmla="*/ 2232452 h 2722945"/>
                  <a:gd name="connsiteX3019" fmla="*/ 2783710 w 4713748"/>
                  <a:gd name="connsiteY3019" fmla="*/ 2232029 h 2722945"/>
                  <a:gd name="connsiteX3020" fmla="*/ 2791680 w 4713748"/>
                  <a:gd name="connsiteY3020" fmla="*/ 2232152 h 2722945"/>
                  <a:gd name="connsiteX3021" fmla="*/ 2786322 w 4713748"/>
                  <a:gd name="connsiteY3021" fmla="*/ 2232614 h 2722945"/>
                  <a:gd name="connsiteX3022" fmla="*/ 2769173 w 4713748"/>
                  <a:gd name="connsiteY3022" fmla="*/ 2231871 h 2722945"/>
                  <a:gd name="connsiteX3023" fmla="*/ 2774049 w 4713748"/>
                  <a:gd name="connsiteY3023" fmla="*/ 2232687 h 2722945"/>
                  <a:gd name="connsiteX3024" fmla="*/ 2769642 w 4713748"/>
                  <a:gd name="connsiteY3024" fmla="*/ 2232058 h 2722945"/>
                  <a:gd name="connsiteX3025" fmla="*/ 2800304 w 4713748"/>
                  <a:gd name="connsiteY3025" fmla="*/ 2231409 h 2722945"/>
                  <a:gd name="connsiteX3026" fmla="*/ 2805023 w 4713748"/>
                  <a:gd name="connsiteY3026" fmla="*/ 2231838 h 2722945"/>
                  <a:gd name="connsiteX3027" fmla="*/ 2803557 w 4713748"/>
                  <a:gd name="connsiteY3027" fmla="*/ 2232336 h 2722945"/>
                  <a:gd name="connsiteX3028" fmla="*/ 2791680 w 4713748"/>
                  <a:gd name="connsiteY3028" fmla="*/ 2232152 h 2722945"/>
                  <a:gd name="connsiteX3029" fmla="*/ 1548571 w 4713748"/>
                  <a:gd name="connsiteY3029" fmla="*/ 2230646 h 2722945"/>
                  <a:gd name="connsiteX3030" fmla="*/ 1548280 w 4713748"/>
                  <a:gd name="connsiteY3030" fmla="*/ 2233618 h 2722945"/>
                  <a:gd name="connsiteX3031" fmla="*/ 1546728 w 4713748"/>
                  <a:gd name="connsiteY3031" fmla="*/ 2238775 h 2722945"/>
                  <a:gd name="connsiteX3032" fmla="*/ 1546728 w 4713748"/>
                  <a:gd name="connsiteY3032" fmla="*/ 2236560 h 2722945"/>
                  <a:gd name="connsiteX3033" fmla="*/ 1546830 w 4713748"/>
                  <a:gd name="connsiteY3033" fmla="*/ 2234140 h 2722945"/>
                  <a:gd name="connsiteX3034" fmla="*/ 2758523 w 4713748"/>
                  <a:gd name="connsiteY3034" fmla="*/ 2227612 h 2722945"/>
                  <a:gd name="connsiteX3035" fmla="*/ 2767730 w 4713748"/>
                  <a:gd name="connsiteY3035" fmla="*/ 2228449 h 2722945"/>
                  <a:gd name="connsiteX3036" fmla="*/ 2783710 w 4713748"/>
                  <a:gd name="connsiteY3036" fmla="*/ 2232029 h 2722945"/>
                  <a:gd name="connsiteX3037" fmla="*/ 2778885 w 4713748"/>
                  <a:gd name="connsiteY3037" fmla="*/ 2231954 h 2722945"/>
                  <a:gd name="connsiteX3038" fmla="*/ 2760582 w 4713748"/>
                  <a:gd name="connsiteY3038" fmla="*/ 2228436 h 2722945"/>
                  <a:gd name="connsiteX3039" fmla="*/ 2759913 w 4713748"/>
                  <a:gd name="connsiteY3039" fmla="*/ 2228168 h 2722945"/>
                  <a:gd name="connsiteX3040" fmla="*/ 2758523 w 4713748"/>
                  <a:gd name="connsiteY3040" fmla="*/ 2227612 h 2722945"/>
                  <a:gd name="connsiteX3041" fmla="*/ 1548935 w 4713748"/>
                  <a:gd name="connsiteY3041" fmla="*/ 2226920 h 2722945"/>
                  <a:gd name="connsiteX3042" fmla="*/ 1548935 w 4713748"/>
                  <a:gd name="connsiteY3042" fmla="*/ 2229914 h 2722945"/>
                  <a:gd name="connsiteX3043" fmla="*/ 1548571 w 4713748"/>
                  <a:gd name="connsiteY3043" fmla="*/ 2230646 h 2722945"/>
                  <a:gd name="connsiteX3044" fmla="*/ 1243978 w 4713748"/>
                  <a:gd name="connsiteY3044" fmla="*/ 2226621 h 2722945"/>
                  <a:gd name="connsiteX3045" fmla="*/ 1260584 w 4713748"/>
                  <a:gd name="connsiteY3045" fmla="*/ 2228010 h 2722945"/>
                  <a:gd name="connsiteX3046" fmla="*/ 1258373 w 4713748"/>
                  <a:gd name="connsiteY3046" fmla="*/ 2228010 h 2722945"/>
                  <a:gd name="connsiteX3047" fmla="*/ 1244452 w 4713748"/>
                  <a:gd name="connsiteY3047" fmla="*/ 2226740 h 2722945"/>
                  <a:gd name="connsiteX3048" fmla="*/ 1242872 w 4713748"/>
                  <a:gd name="connsiteY3048" fmla="*/ 2226529 h 2722945"/>
                  <a:gd name="connsiteX3049" fmla="*/ 1243877 w 4713748"/>
                  <a:gd name="connsiteY3049" fmla="*/ 2226596 h 2722945"/>
                  <a:gd name="connsiteX3050" fmla="*/ 1243978 w 4713748"/>
                  <a:gd name="connsiteY3050" fmla="*/ 2226621 h 2722945"/>
                  <a:gd name="connsiteX3051" fmla="*/ 1234014 w 4713748"/>
                  <a:gd name="connsiteY3051" fmla="*/ 2225788 h 2722945"/>
                  <a:gd name="connsiteX3052" fmla="*/ 1242872 w 4713748"/>
                  <a:gd name="connsiteY3052" fmla="*/ 2226529 h 2722945"/>
                  <a:gd name="connsiteX3053" fmla="*/ 1240106 w 4713748"/>
                  <a:gd name="connsiteY3053" fmla="*/ 2226344 h 2722945"/>
                  <a:gd name="connsiteX3054" fmla="*/ 1231800 w 4713748"/>
                  <a:gd name="connsiteY3054" fmla="*/ 2225788 h 2722945"/>
                  <a:gd name="connsiteX3055" fmla="*/ 1240106 w 4713748"/>
                  <a:gd name="connsiteY3055" fmla="*/ 2226344 h 2722945"/>
                  <a:gd name="connsiteX3056" fmla="*/ 1244452 w 4713748"/>
                  <a:gd name="connsiteY3056" fmla="*/ 2226740 h 2722945"/>
                  <a:gd name="connsiteX3057" fmla="*/ 1249513 w 4713748"/>
                  <a:gd name="connsiteY3057" fmla="*/ 2228010 h 2722945"/>
                  <a:gd name="connsiteX3058" fmla="*/ 1250897 w 4713748"/>
                  <a:gd name="connsiteY3058" fmla="*/ 2228010 h 2722945"/>
                  <a:gd name="connsiteX3059" fmla="*/ 1258373 w 4713748"/>
                  <a:gd name="connsiteY3059" fmla="*/ 2228010 h 2722945"/>
                  <a:gd name="connsiteX3060" fmla="*/ 1282726 w 4713748"/>
                  <a:gd name="connsiteY3060" fmla="*/ 2230231 h 2722945"/>
                  <a:gd name="connsiteX3061" fmla="*/ 1265013 w 4713748"/>
                  <a:gd name="connsiteY3061" fmla="*/ 2228010 h 2722945"/>
                  <a:gd name="connsiteX3062" fmla="*/ 1243877 w 4713748"/>
                  <a:gd name="connsiteY3062" fmla="*/ 2226596 h 2722945"/>
                  <a:gd name="connsiteX3063" fmla="*/ 1241764 w 4713748"/>
                  <a:gd name="connsiteY3063" fmla="*/ 2226066 h 2722945"/>
                  <a:gd name="connsiteX3064" fmla="*/ 1240657 w 4713748"/>
                  <a:gd name="connsiteY3064" fmla="*/ 2225788 h 2722945"/>
                  <a:gd name="connsiteX3065" fmla="*/ 1234014 w 4713748"/>
                  <a:gd name="connsiteY3065" fmla="*/ 2225788 h 2722945"/>
                  <a:gd name="connsiteX3066" fmla="*/ 1231800 w 4713748"/>
                  <a:gd name="connsiteY3066" fmla="*/ 2225788 h 2722945"/>
                  <a:gd name="connsiteX3067" fmla="*/ 2749627 w 4713748"/>
                  <a:gd name="connsiteY3067" fmla="*/ 2225390 h 2722945"/>
                  <a:gd name="connsiteX3068" fmla="*/ 2751851 w 4713748"/>
                  <a:gd name="connsiteY3068" fmla="*/ 2225390 h 2722945"/>
                  <a:gd name="connsiteX3069" fmla="*/ 2758523 w 4713748"/>
                  <a:gd name="connsiteY3069" fmla="*/ 2227612 h 2722945"/>
                  <a:gd name="connsiteX3070" fmla="*/ 2756299 w 4713748"/>
                  <a:gd name="connsiteY3070" fmla="*/ 2227612 h 2722945"/>
                  <a:gd name="connsiteX3071" fmla="*/ 2760582 w 4713748"/>
                  <a:gd name="connsiteY3071" fmla="*/ 2228436 h 2722945"/>
                  <a:gd name="connsiteX3072" fmla="*/ 2769173 w 4713748"/>
                  <a:gd name="connsiteY3072" fmla="*/ 2231871 h 2722945"/>
                  <a:gd name="connsiteX3073" fmla="*/ 2762415 w 4713748"/>
                  <a:gd name="connsiteY3073" fmla="*/ 2230738 h 2722945"/>
                  <a:gd name="connsiteX3074" fmla="*/ 2749627 w 4713748"/>
                  <a:gd name="connsiteY3074" fmla="*/ 2225390 h 2722945"/>
                  <a:gd name="connsiteX3075" fmla="*/ 1183206 w 4713748"/>
                  <a:gd name="connsiteY3075" fmla="*/ 2221348 h 2722945"/>
                  <a:gd name="connsiteX3076" fmla="*/ 1184576 w 4713748"/>
                  <a:gd name="connsiteY3076" fmla="*/ 2222692 h 2722945"/>
                  <a:gd name="connsiteX3077" fmla="*/ 1184342 w 4713748"/>
                  <a:gd name="connsiteY3077" fmla="*/ 2221365 h 2722945"/>
                  <a:gd name="connsiteX3078" fmla="*/ 2653412 w 4713748"/>
                  <a:gd name="connsiteY3078" fmla="*/ 2217871 h 2722945"/>
                  <a:gd name="connsiteX3079" fmla="*/ 2649792 w 4713748"/>
                  <a:gd name="connsiteY3079" fmla="*/ 2220605 h 2722945"/>
                  <a:gd name="connsiteX3080" fmla="*/ 2646432 w 4713748"/>
                  <a:gd name="connsiteY3080" fmla="*/ 2221278 h 2722945"/>
                  <a:gd name="connsiteX3081" fmla="*/ 2657196 w 4713748"/>
                  <a:gd name="connsiteY3081" fmla="*/ 2216715 h 2722945"/>
                  <a:gd name="connsiteX3082" fmla="*/ 2656966 w 4713748"/>
                  <a:gd name="connsiteY3082" fmla="*/ 2217014 h 2722945"/>
                  <a:gd name="connsiteX3083" fmla="*/ 2654207 w 4713748"/>
                  <a:gd name="connsiteY3083" fmla="*/ 2220605 h 2722945"/>
                  <a:gd name="connsiteX3084" fmla="*/ 2647308 w 4713748"/>
                  <a:gd name="connsiteY3084" fmla="*/ 2224473 h 2722945"/>
                  <a:gd name="connsiteX3085" fmla="*/ 2644297 w 4713748"/>
                  <a:gd name="connsiteY3085" fmla="*/ 2224667 h 2722945"/>
                  <a:gd name="connsiteX3086" fmla="*/ 2655607 w 4713748"/>
                  <a:gd name="connsiteY3086" fmla="*/ 2217694 h 2722945"/>
                  <a:gd name="connsiteX3087" fmla="*/ 2523326 w 4713748"/>
                  <a:gd name="connsiteY3087" fmla="*/ 2216224 h 2722945"/>
                  <a:gd name="connsiteX3088" fmla="*/ 2532229 w 4713748"/>
                  <a:gd name="connsiteY3088" fmla="*/ 2216224 h 2722945"/>
                  <a:gd name="connsiteX3089" fmla="*/ 2534455 w 4713748"/>
                  <a:gd name="connsiteY3089" fmla="*/ 2216224 h 2722945"/>
                  <a:gd name="connsiteX3090" fmla="*/ 2523740 w 4713748"/>
                  <a:gd name="connsiteY3090" fmla="*/ 2216637 h 2722945"/>
                  <a:gd name="connsiteX3091" fmla="*/ 2512714 w 4713748"/>
                  <a:gd name="connsiteY3091" fmla="*/ 2216224 h 2722945"/>
                  <a:gd name="connsiteX3092" fmla="*/ 2515594 w 4713748"/>
                  <a:gd name="connsiteY3092" fmla="*/ 2216224 h 2722945"/>
                  <a:gd name="connsiteX3093" fmla="*/ 2519153 w 4713748"/>
                  <a:gd name="connsiteY3093" fmla="*/ 2216813 h 2722945"/>
                  <a:gd name="connsiteX3094" fmla="*/ 2523740 w 4713748"/>
                  <a:gd name="connsiteY3094" fmla="*/ 2216637 h 2722945"/>
                  <a:gd name="connsiteX3095" fmla="*/ 2525353 w 4713748"/>
                  <a:gd name="connsiteY3095" fmla="*/ 2218244 h 2722945"/>
                  <a:gd name="connsiteX3096" fmla="*/ 2523557 w 4713748"/>
                  <a:gd name="connsiteY3096" fmla="*/ 2218098 h 2722945"/>
                  <a:gd name="connsiteX3097" fmla="*/ 2563300 w 4713748"/>
                  <a:gd name="connsiteY3097" fmla="*/ 2215870 h 2722945"/>
                  <a:gd name="connsiteX3098" fmla="*/ 2550035 w 4713748"/>
                  <a:gd name="connsiteY3098" fmla="*/ 2218442 h 2722945"/>
                  <a:gd name="connsiteX3099" fmla="*/ 2556710 w 4713748"/>
                  <a:gd name="connsiteY3099" fmla="*/ 2216964 h 2722945"/>
                  <a:gd name="connsiteX3100" fmla="*/ 2512972 w 4713748"/>
                  <a:gd name="connsiteY3100" fmla="*/ 2215790 h 2722945"/>
                  <a:gd name="connsiteX3101" fmla="*/ 2523326 w 4713748"/>
                  <a:gd name="connsiteY3101" fmla="*/ 2216224 h 2722945"/>
                  <a:gd name="connsiteX3102" fmla="*/ 2521656 w 4713748"/>
                  <a:gd name="connsiteY3102" fmla="*/ 2216224 h 2722945"/>
                  <a:gd name="connsiteX3103" fmla="*/ 2515594 w 4713748"/>
                  <a:gd name="connsiteY3103" fmla="*/ 2216224 h 2722945"/>
                  <a:gd name="connsiteX3104" fmla="*/ 2504392 w 4713748"/>
                  <a:gd name="connsiteY3104" fmla="*/ 2215430 h 2722945"/>
                  <a:gd name="connsiteX3105" fmla="*/ 2509312 w 4713748"/>
                  <a:gd name="connsiteY3105" fmla="*/ 2215636 h 2722945"/>
                  <a:gd name="connsiteX3106" fmla="*/ 2512714 w 4713748"/>
                  <a:gd name="connsiteY3106" fmla="*/ 2216224 h 2722945"/>
                  <a:gd name="connsiteX3107" fmla="*/ 2509971 w 4713748"/>
                  <a:gd name="connsiteY3107" fmla="*/ 2216224 h 2722945"/>
                  <a:gd name="connsiteX3108" fmla="*/ 2508024 w 4713748"/>
                  <a:gd name="connsiteY3108" fmla="*/ 2215947 h 2722945"/>
                  <a:gd name="connsiteX3109" fmla="*/ 2485346 w 4713748"/>
                  <a:gd name="connsiteY3109" fmla="*/ 2211496 h 2722945"/>
                  <a:gd name="connsiteX3110" fmla="*/ 2486871 w 4713748"/>
                  <a:gd name="connsiteY3110" fmla="*/ 2211759 h 2722945"/>
                  <a:gd name="connsiteX3111" fmla="*/ 2494391 w 4713748"/>
                  <a:gd name="connsiteY3111" fmla="*/ 2214007 h 2722945"/>
                  <a:gd name="connsiteX3112" fmla="*/ 2504392 w 4713748"/>
                  <a:gd name="connsiteY3112" fmla="*/ 2215430 h 2722945"/>
                  <a:gd name="connsiteX3113" fmla="*/ 2496895 w 4713748"/>
                  <a:gd name="connsiteY3113" fmla="*/ 2215116 h 2722945"/>
                  <a:gd name="connsiteX3114" fmla="*/ 122045 w 4713748"/>
                  <a:gd name="connsiteY3114" fmla="*/ 2211372 h 2722945"/>
                  <a:gd name="connsiteX3115" fmla="*/ 91491 w 4713748"/>
                  <a:gd name="connsiteY3115" fmla="*/ 2218979 h 2722945"/>
                  <a:gd name="connsiteX3116" fmla="*/ 6568 w 4713748"/>
                  <a:gd name="connsiteY3116" fmla="*/ 2254387 h 2722945"/>
                  <a:gd name="connsiteX3117" fmla="*/ 17669 w 4713748"/>
                  <a:gd name="connsiteY3117" fmla="*/ 2245465 h 2722945"/>
                  <a:gd name="connsiteX3118" fmla="*/ 83026 w 4713748"/>
                  <a:gd name="connsiteY3118" fmla="*/ 2218525 h 2722945"/>
                  <a:gd name="connsiteX3119" fmla="*/ 2479168 w 4713748"/>
                  <a:gd name="connsiteY3119" fmla="*/ 2209559 h 2722945"/>
                  <a:gd name="connsiteX3120" fmla="*/ 2485346 w 4713748"/>
                  <a:gd name="connsiteY3120" fmla="*/ 2211496 h 2722945"/>
                  <a:gd name="connsiteX3121" fmla="*/ 2482732 w 4713748"/>
                  <a:gd name="connsiteY3121" fmla="*/ 2211044 h 2722945"/>
                  <a:gd name="connsiteX3122" fmla="*/ 2665045 w 4713748"/>
                  <a:gd name="connsiteY3122" fmla="*/ 2208148 h 2722945"/>
                  <a:gd name="connsiteX3123" fmla="*/ 2665043 w 4713748"/>
                  <a:gd name="connsiteY3123" fmla="*/ 2208151 h 2722945"/>
                  <a:gd name="connsiteX3124" fmla="*/ 2659744 w 4713748"/>
                  <a:gd name="connsiteY3124" fmla="*/ 2214781 h 2722945"/>
                  <a:gd name="connsiteX3125" fmla="*/ 2473223 w 4713748"/>
                  <a:gd name="connsiteY3125" fmla="*/ 2207680 h 2722945"/>
                  <a:gd name="connsiteX3126" fmla="*/ 2478298 w 4713748"/>
                  <a:gd name="connsiteY3126" fmla="*/ 2209197 h 2722945"/>
                  <a:gd name="connsiteX3127" fmla="*/ 2479168 w 4713748"/>
                  <a:gd name="connsiteY3127" fmla="*/ 2209559 h 2722945"/>
                  <a:gd name="connsiteX3128" fmla="*/ 2473282 w 4713748"/>
                  <a:gd name="connsiteY3128" fmla="*/ 2207714 h 2722945"/>
                  <a:gd name="connsiteX3129" fmla="*/ 2617141 w 4713748"/>
                  <a:gd name="connsiteY3129" fmla="*/ 2204116 h 2722945"/>
                  <a:gd name="connsiteX3130" fmla="*/ 2616524 w 4713748"/>
                  <a:gd name="connsiteY3130" fmla="*/ 2204295 h 2722945"/>
                  <a:gd name="connsiteX3131" fmla="*/ 2618210 w 4713748"/>
                  <a:gd name="connsiteY3131" fmla="*/ 2206869 h 2722945"/>
                  <a:gd name="connsiteX3132" fmla="*/ 2617884 w 4713748"/>
                  <a:gd name="connsiteY3132" fmla="*/ 2206029 h 2722945"/>
                  <a:gd name="connsiteX3133" fmla="*/ 1172328 w 4713748"/>
                  <a:gd name="connsiteY3133" fmla="*/ 2203587 h 2722945"/>
                  <a:gd name="connsiteX3134" fmla="*/ 1172851 w 4713748"/>
                  <a:gd name="connsiteY3134" fmla="*/ 2203849 h 2722945"/>
                  <a:gd name="connsiteX3135" fmla="*/ 1173960 w 4713748"/>
                  <a:gd name="connsiteY3135" fmla="*/ 2207748 h 2722945"/>
                  <a:gd name="connsiteX3136" fmla="*/ 170914 w 4713748"/>
                  <a:gd name="connsiteY3136" fmla="*/ 2202412 h 2722945"/>
                  <a:gd name="connsiteX3137" fmla="*/ 122045 w 4713748"/>
                  <a:gd name="connsiteY3137" fmla="*/ 2211372 h 2722945"/>
                  <a:gd name="connsiteX3138" fmla="*/ 147065 w 4713748"/>
                  <a:gd name="connsiteY3138" fmla="*/ 2205142 h 2722945"/>
                  <a:gd name="connsiteX3139" fmla="*/ 155183 w 4713748"/>
                  <a:gd name="connsiteY3139" fmla="*/ 2203992 h 2722945"/>
                  <a:gd name="connsiteX3140" fmla="*/ 187816 w 4713748"/>
                  <a:gd name="connsiteY3140" fmla="*/ 2199313 h 2722945"/>
                  <a:gd name="connsiteX3141" fmla="*/ 186476 w 4713748"/>
                  <a:gd name="connsiteY3141" fmla="*/ 2199559 h 2722945"/>
                  <a:gd name="connsiteX3142" fmla="*/ 155183 w 4713748"/>
                  <a:gd name="connsiteY3142" fmla="*/ 2203992 h 2722945"/>
                  <a:gd name="connsiteX3143" fmla="*/ 142000 w 4713748"/>
                  <a:gd name="connsiteY3143" fmla="*/ 2205317 h 2722945"/>
                  <a:gd name="connsiteX3144" fmla="*/ 1207319 w 4713748"/>
                  <a:gd name="connsiteY3144" fmla="*/ 2199253 h 2722945"/>
                  <a:gd name="connsiteX3145" fmla="*/ 1207430 w 4713748"/>
                  <a:gd name="connsiteY3145" fmla="*/ 2199364 h 2722945"/>
                  <a:gd name="connsiteX3146" fmla="*/ 1204657 w 4713748"/>
                  <a:gd name="connsiteY3146" fmla="*/ 2203247 h 2722945"/>
                  <a:gd name="connsiteX3147" fmla="*/ 1540105 w 4713748"/>
                  <a:gd name="connsiteY3147" fmla="*/ 2198901 h 2722945"/>
                  <a:gd name="connsiteX3148" fmla="*/ 1546728 w 4713748"/>
                  <a:gd name="connsiteY3148" fmla="*/ 2207762 h 2722945"/>
                  <a:gd name="connsiteX3149" fmla="*/ 1549211 w 4713748"/>
                  <a:gd name="connsiteY3149" fmla="*/ 2224099 h 2722945"/>
                  <a:gd name="connsiteX3150" fmla="*/ 1548935 w 4713748"/>
                  <a:gd name="connsiteY3150" fmla="*/ 2226920 h 2722945"/>
                  <a:gd name="connsiteX3151" fmla="*/ 1548935 w 4713748"/>
                  <a:gd name="connsiteY3151" fmla="*/ 2225484 h 2722945"/>
                  <a:gd name="connsiteX3152" fmla="*/ 1548659 w 4713748"/>
                  <a:gd name="connsiteY3152" fmla="*/ 2224099 h 2722945"/>
                  <a:gd name="connsiteX3153" fmla="*/ 1547498 w 4713748"/>
                  <a:gd name="connsiteY3153" fmla="*/ 2218271 h 2722945"/>
                  <a:gd name="connsiteX3154" fmla="*/ 1547556 w 4713748"/>
                  <a:gd name="connsiteY3154" fmla="*/ 2216900 h 2722945"/>
                  <a:gd name="connsiteX3155" fmla="*/ 1546917 w 4713748"/>
                  <a:gd name="connsiteY3155" fmla="*/ 2215358 h 2722945"/>
                  <a:gd name="connsiteX3156" fmla="*/ 1546728 w 4713748"/>
                  <a:gd name="connsiteY3156" fmla="*/ 2214408 h 2722945"/>
                  <a:gd name="connsiteX3157" fmla="*/ 1546728 w 4713748"/>
                  <a:gd name="connsiteY3157" fmla="*/ 2212192 h 2722945"/>
                  <a:gd name="connsiteX3158" fmla="*/ 1540105 w 4713748"/>
                  <a:gd name="connsiteY3158" fmla="*/ 2198901 h 2722945"/>
                  <a:gd name="connsiteX3159" fmla="*/ 0 w 4713748"/>
                  <a:gd name="connsiteY3159" fmla="*/ 2198621 h 2722945"/>
                  <a:gd name="connsiteX3160" fmla="*/ 27240 w 4713748"/>
                  <a:gd name="connsiteY3160" fmla="*/ 2200027 h 2722945"/>
                  <a:gd name="connsiteX3161" fmla="*/ 13315 w 4713748"/>
                  <a:gd name="connsiteY3161" fmla="*/ 2200829 h 2722945"/>
                  <a:gd name="connsiteX3162" fmla="*/ 0 w 4713748"/>
                  <a:gd name="connsiteY3162" fmla="*/ 2198621 h 2722945"/>
                  <a:gd name="connsiteX3163" fmla="*/ 818669 w 4713748"/>
                  <a:gd name="connsiteY3163" fmla="*/ 2197768 h 2722945"/>
                  <a:gd name="connsiteX3164" fmla="*/ 793061 w 4713748"/>
                  <a:gd name="connsiteY3164" fmla="*/ 2203985 h 2722945"/>
                  <a:gd name="connsiteX3165" fmla="*/ 775958 w 4713748"/>
                  <a:gd name="connsiteY3165" fmla="*/ 2210764 h 2722945"/>
                  <a:gd name="connsiteX3166" fmla="*/ 790911 w 4713748"/>
                  <a:gd name="connsiteY3166" fmla="*/ 2204089 h 2722945"/>
                  <a:gd name="connsiteX3167" fmla="*/ 815793 w 4713748"/>
                  <a:gd name="connsiteY3167" fmla="*/ 2198291 h 2722945"/>
                  <a:gd name="connsiteX3168" fmla="*/ 2622749 w 4713748"/>
                  <a:gd name="connsiteY3168" fmla="*/ 2197400 h 2722945"/>
                  <a:gd name="connsiteX3169" fmla="*/ 2618886 w 4713748"/>
                  <a:gd name="connsiteY3169" fmla="*/ 2200715 h 2722945"/>
                  <a:gd name="connsiteX3170" fmla="*/ 2623301 w 4713748"/>
                  <a:gd name="connsiteY3170" fmla="*/ 2200715 h 2722945"/>
                  <a:gd name="connsiteX3171" fmla="*/ 2624264 w 4713748"/>
                  <a:gd name="connsiteY3171" fmla="*/ 2201779 h 2722945"/>
                  <a:gd name="connsiteX3172" fmla="*/ 2627319 w 4713748"/>
                  <a:gd name="connsiteY3172" fmla="*/ 2200866 h 2722945"/>
                  <a:gd name="connsiteX3173" fmla="*/ 2625508 w 4713748"/>
                  <a:gd name="connsiteY3173" fmla="*/ 2200715 h 2722945"/>
                  <a:gd name="connsiteX3174" fmla="*/ 2623301 w 4713748"/>
                  <a:gd name="connsiteY3174" fmla="*/ 2200715 h 2722945"/>
                  <a:gd name="connsiteX3175" fmla="*/ 2622749 w 4713748"/>
                  <a:gd name="connsiteY3175" fmla="*/ 2197400 h 2722945"/>
                  <a:gd name="connsiteX3176" fmla="*/ 213167 w 4713748"/>
                  <a:gd name="connsiteY3176" fmla="*/ 2196119 h 2722945"/>
                  <a:gd name="connsiteX3177" fmla="*/ 193065 w 4713748"/>
                  <a:gd name="connsiteY3177" fmla="*/ 2198625 h 2722945"/>
                  <a:gd name="connsiteX3178" fmla="*/ 187816 w 4713748"/>
                  <a:gd name="connsiteY3178" fmla="*/ 2199313 h 2722945"/>
                  <a:gd name="connsiteX3179" fmla="*/ 199170 w 4713748"/>
                  <a:gd name="connsiteY3179" fmla="*/ 2197231 h 2722945"/>
                  <a:gd name="connsiteX3180" fmla="*/ 830160 w 4713748"/>
                  <a:gd name="connsiteY3180" fmla="*/ 2194943 h 2722945"/>
                  <a:gd name="connsiteX3181" fmla="*/ 815793 w 4713748"/>
                  <a:gd name="connsiteY3181" fmla="*/ 2198291 h 2722945"/>
                  <a:gd name="connsiteX3182" fmla="*/ 811918 w 4713748"/>
                  <a:gd name="connsiteY3182" fmla="*/ 2198995 h 2722945"/>
                  <a:gd name="connsiteX3183" fmla="*/ 847602 w 4713748"/>
                  <a:gd name="connsiteY3183" fmla="*/ 2194498 h 2722945"/>
                  <a:gd name="connsiteX3184" fmla="*/ 847415 w 4713748"/>
                  <a:gd name="connsiteY3184" fmla="*/ 2194560 h 2722945"/>
                  <a:gd name="connsiteX3185" fmla="*/ 845196 w 4713748"/>
                  <a:gd name="connsiteY3185" fmla="*/ 2194560 h 2722945"/>
                  <a:gd name="connsiteX3186" fmla="*/ 859780 w 4713748"/>
                  <a:gd name="connsiteY3186" fmla="*/ 2194174 h 2722945"/>
                  <a:gd name="connsiteX3187" fmla="*/ 851852 w 4713748"/>
                  <a:gd name="connsiteY3187" fmla="*/ 2194560 h 2722945"/>
                  <a:gd name="connsiteX3188" fmla="*/ 852029 w 4713748"/>
                  <a:gd name="connsiteY3188" fmla="*/ 2194383 h 2722945"/>
                  <a:gd name="connsiteX3189" fmla="*/ 858542 w 4713748"/>
                  <a:gd name="connsiteY3189" fmla="*/ 2194214 h 2722945"/>
                  <a:gd name="connsiteX3190" fmla="*/ 834434 w 4713748"/>
                  <a:gd name="connsiteY3190" fmla="*/ 2194173 h 2722945"/>
                  <a:gd name="connsiteX3191" fmla="*/ 831885 w 4713748"/>
                  <a:gd name="connsiteY3191" fmla="*/ 2194560 h 2722945"/>
                  <a:gd name="connsiteX3192" fmla="*/ 830160 w 4713748"/>
                  <a:gd name="connsiteY3192" fmla="*/ 2194943 h 2722945"/>
                  <a:gd name="connsiteX3193" fmla="*/ 832994 w 4713748"/>
                  <a:gd name="connsiteY3193" fmla="*/ 2194283 h 2722945"/>
                  <a:gd name="connsiteX3194" fmla="*/ 2676282 w 4713748"/>
                  <a:gd name="connsiteY3194" fmla="*/ 2194085 h 2722945"/>
                  <a:gd name="connsiteX3195" fmla="*/ 2674996 w 4713748"/>
                  <a:gd name="connsiteY3195" fmla="*/ 2195372 h 2722945"/>
                  <a:gd name="connsiteX3196" fmla="*/ 2675198 w 4713748"/>
                  <a:gd name="connsiteY3196" fmla="*/ 2195442 h 2722945"/>
                  <a:gd name="connsiteX3197" fmla="*/ 231086 w 4713748"/>
                  <a:gd name="connsiteY3197" fmla="*/ 2193886 h 2722945"/>
                  <a:gd name="connsiteX3198" fmla="*/ 237469 w 4713748"/>
                  <a:gd name="connsiteY3198" fmla="*/ 2194164 h 2722945"/>
                  <a:gd name="connsiteX3199" fmla="*/ 236311 w 4713748"/>
                  <a:gd name="connsiteY3199" fmla="*/ 2194281 h 2722945"/>
                  <a:gd name="connsiteX3200" fmla="*/ 213167 w 4713748"/>
                  <a:gd name="connsiteY3200" fmla="*/ 2196119 h 2722945"/>
                  <a:gd name="connsiteX3201" fmla="*/ 842246 w 4713748"/>
                  <a:gd name="connsiteY3201" fmla="*/ 2193573 h 2722945"/>
                  <a:gd name="connsiteX3202" fmla="*/ 836322 w 4713748"/>
                  <a:gd name="connsiteY3202" fmla="*/ 2194560 h 2722945"/>
                  <a:gd name="connsiteX3203" fmla="*/ 818669 w 4713748"/>
                  <a:gd name="connsiteY3203" fmla="*/ 2197768 h 2722945"/>
                  <a:gd name="connsiteX3204" fmla="*/ 831885 w 4713748"/>
                  <a:gd name="connsiteY3204" fmla="*/ 2194560 h 2722945"/>
                  <a:gd name="connsiteX3205" fmla="*/ 834793 w 4713748"/>
                  <a:gd name="connsiteY3205" fmla="*/ 2194145 h 2722945"/>
                  <a:gd name="connsiteX3206" fmla="*/ 267859 w 4713748"/>
                  <a:gd name="connsiteY3206" fmla="*/ 2193532 h 2722945"/>
                  <a:gd name="connsiteX3207" fmla="*/ 267623 w 4713748"/>
                  <a:gd name="connsiteY3207" fmla="*/ 2193550 h 2722945"/>
                  <a:gd name="connsiteX3208" fmla="*/ 256949 w 4713748"/>
                  <a:gd name="connsiteY3208" fmla="*/ 2194164 h 2722945"/>
                  <a:gd name="connsiteX3209" fmla="*/ 245365 w 4713748"/>
                  <a:gd name="connsiteY3209" fmla="*/ 2194831 h 2722945"/>
                  <a:gd name="connsiteX3210" fmla="*/ 233028 w 4713748"/>
                  <a:gd name="connsiteY3210" fmla="*/ 2196395 h 2722945"/>
                  <a:gd name="connsiteX3211" fmla="*/ 236056 w 4713748"/>
                  <a:gd name="connsiteY3211" fmla="*/ 2195381 h 2722945"/>
                  <a:gd name="connsiteX3212" fmla="*/ 241631 w 4713748"/>
                  <a:gd name="connsiteY3212" fmla="*/ 2194722 h 2722945"/>
                  <a:gd name="connsiteX3213" fmla="*/ 246349 w 4713748"/>
                  <a:gd name="connsiteY3213" fmla="*/ 2194164 h 2722945"/>
                  <a:gd name="connsiteX3214" fmla="*/ 253010 w 4713748"/>
                  <a:gd name="connsiteY3214" fmla="*/ 2194164 h 2722945"/>
                  <a:gd name="connsiteX3215" fmla="*/ 853720 w 4713748"/>
                  <a:gd name="connsiteY3215" fmla="*/ 2192693 h 2722945"/>
                  <a:gd name="connsiteX3216" fmla="*/ 852029 w 4713748"/>
                  <a:gd name="connsiteY3216" fmla="*/ 2194383 h 2722945"/>
                  <a:gd name="connsiteX3217" fmla="*/ 847602 w 4713748"/>
                  <a:gd name="connsiteY3217" fmla="*/ 2194498 h 2722945"/>
                  <a:gd name="connsiteX3218" fmla="*/ 852808 w 4713748"/>
                  <a:gd name="connsiteY3218" fmla="*/ 2192763 h 2722945"/>
                  <a:gd name="connsiteX3219" fmla="*/ 2713846 w 4713748"/>
                  <a:gd name="connsiteY3219" fmla="*/ 2192680 h 2722945"/>
                  <a:gd name="connsiteX3220" fmla="*/ 2716361 w 4713748"/>
                  <a:gd name="connsiteY3220" fmla="*/ 2192907 h 2722945"/>
                  <a:gd name="connsiteX3221" fmla="*/ 2721691 w 4713748"/>
                  <a:gd name="connsiteY3221" fmla="*/ 2193901 h 2722945"/>
                  <a:gd name="connsiteX3222" fmla="*/ 2714042 w 4713748"/>
                  <a:gd name="connsiteY3222" fmla="*/ 2192745 h 2722945"/>
                  <a:gd name="connsiteX3223" fmla="*/ 854070 w 4713748"/>
                  <a:gd name="connsiteY3223" fmla="*/ 2192343 h 2722945"/>
                  <a:gd name="connsiteX3224" fmla="*/ 855457 w 4713748"/>
                  <a:gd name="connsiteY3224" fmla="*/ 2192343 h 2722945"/>
                  <a:gd name="connsiteX3225" fmla="*/ 858290 w 4713748"/>
                  <a:gd name="connsiteY3225" fmla="*/ 2192343 h 2722945"/>
                  <a:gd name="connsiteX3226" fmla="*/ 853720 w 4713748"/>
                  <a:gd name="connsiteY3226" fmla="*/ 2192693 h 2722945"/>
                  <a:gd name="connsiteX3227" fmla="*/ 847415 w 4713748"/>
                  <a:gd name="connsiteY3227" fmla="*/ 2192343 h 2722945"/>
                  <a:gd name="connsiteX3228" fmla="*/ 834793 w 4713748"/>
                  <a:gd name="connsiteY3228" fmla="*/ 2194145 h 2722945"/>
                  <a:gd name="connsiteX3229" fmla="*/ 834434 w 4713748"/>
                  <a:gd name="connsiteY3229" fmla="*/ 2194173 h 2722945"/>
                  <a:gd name="connsiteX3230" fmla="*/ 844642 w 4713748"/>
                  <a:gd name="connsiteY3230" fmla="*/ 2192620 h 2722945"/>
                  <a:gd name="connsiteX3231" fmla="*/ 847415 w 4713748"/>
                  <a:gd name="connsiteY3231" fmla="*/ 2192343 h 2722945"/>
                  <a:gd name="connsiteX3232" fmla="*/ 865827 w 4713748"/>
                  <a:gd name="connsiteY3232" fmla="*/ 2191765 h 2722945"/>
                  <a:gd name="connsiteX3233" fmla="*/ 864422 w 4713748"/>
                  <a:gd name="connsiteY3233" fmla="*/ 2191872 h 2722945"/>
                  <a:gd name="connsiteX3234" fmla="*/ 854070 w 4713748"/>
                  <a:gd name="connsiteY3234" fmla="*/ 2192343 h 2722945"/>
                  <a:gd name="connsiteX3235" fmla="*/ 852808 w 4713748"/>
                  <a:gd name="connsiteY3235" fmla="*/ 2192763 h 2722945"/>
                  <a:gd name="connsiteX3236" fmla="*/ 842246 w 4713748"/>
                  <a:gd name="connsiteY3236" fmla="*/ 2193573 h 2722945"/>
                  <a:gd name="connsiteX3237" fmla="*/ 847969 w 4713748"/>
                  <a:gd name="connsiteY3237" fmla="*/ 2192620 h 2722945"/>
                  <a:gd name="connsiteX3238" fmla="*/ 849633 w 4713748"/>
                  <a:gd name="connsiteY3238" fmla="*/ 2192343 h 2722945"/>
                  <a:gd name="connsiteX3239" fmla="*/ 333395 w 4713748"/>
                  <a:gd name="connsiteY3239" fmla="*/ 2191654 h 2722945"/>
                  <a:gd name="connsiteX3240" fmla="*/ 259671 w 4713748"/>
                  <a:gd name="connsiteY3240" fmla="*/ 2194164 h 2722945"/>
                  <a:gd name="connsiteX3241" fmla="*/ 267623 w 4713748"/>
                  <a:gd name="connsiteY3241" fmla="*/ 2193550 h 2722945"/>
                  <a:gd name="connsiteX3242" fmla="*/ 268170 w 4713748"/>
                  <a:gd name="connsiteY3242" fmla="*/ 2193518 h 2722945"/>
                  <a:gd name="connsiteX3243" fmla="*/ 268742 w 4713748"/>
                  <a:gd name="connsiteY3243" fmla="*/ 2193494 h 2722945"/>
                  <a:gd name="connsiteX3244" fmla="*/ 333215 w 4713748"/>
                  <a:gd name="connsiteY3244" fmla="*/ 2191655 h 2722945"/>
                  <a:gd name="connsiteX3245" fmla="*/ 328243 w 4713748"/>
                  <a:gd name="connsiteY3245" fmla="*/ 2190959 h 2722945"/>
                  <a:gd name="connsiteX3246" fmla="*/ 268742 w 4713748"/>
                  <a:gd name="connsiteY3246" fmla="*/ 2193494 h 2722945"/>
                  <a:gd name="connsiteX3247" fmla="*/ 268448 w 4713748"/>
                  <a:gd name="connsiteY3247" fmla="*/ 2193502 h 2722945"/>
                  <a:gd name="connsiteX3248" fmla="*/ 268170 w 4713748"/>
                  <a:gd name="connsiteY3248" fmla="*/ 2193518 h 2722945"/>
                  <a:gd name="connsiteX3249" fmla="*/ 267859 w 4713748"/>
                  <a:gd name="connsiteY3249" fmla="*/ 2193532 h 2722945"/>
                  <a:gd name="connsiteX3250" fmla="*/ 273347 w 4713748"/>
                  <a:gd name="connsiteY3250" fmla="*/ 2193108 h 2722945"/>
                  <a:gd name="connsiteX3251" fmla="*/ 1167016 w 4713748"/>
                  <a:gd name="connsiteY3251" fmla="*/ 2190881 h 2722945"/>
                  <a:gd name="connsiteX3252" fmla="*/ 1171742 w 4713748"/>
                  <a:gd name="connsiteY3252" fmla="*/ 2196607 h 2722945"/>
                  <a:gd name="connsiteX3253" fmla="*/ 1169524 w 4713748"/>
                  <a:gd name="connsiteY3253" fmla="*/ 2196607 h 2722945"/>
                  <a:gd name="connsiteX3254" fmla="*/ 1171742 w 4713748"/>
                  <a:gd name="connsiteY3254" fmla="*/ 2201064 h 2722945"/>
                  <a:gd name="connsiteX3255" fmla="*/ 1170356 w 4713748"/>
                  <a:gd name="connsiteY3255" fmla="*/ 2198557 h 2722945"/>
                  <a:gd name="connsiteX3256" fmla="*/ 1172328 w 4713748"/>
                  <a:gd name="connsiteY3256" fmla="*/ 2203587 h 2722945"/>
                  <a:gd name="connsiteX3257" fmla="*/ 1171742 w 4713748"/>
                  <a:gd name="connsiteY3257" fmla="*/ 2203292 h 2722945"/>
                  <a:gd name="connsiteX3258" fmla="*/ 1176733 w 4713748"/>
                  <a:gd name="connsiteY3258" fmla="*/ 2218333 h 2722945"/>
                  <a:gd name="connsiteX3259" fmla="*/ 1177745 w 4713748"/>
                  <a:gd name="connsiteY3259" fmla="*/ 2225451 h 2722945"/>
                  <a:gd name="connsiteX3260" fmla="*/ 1178318 w 4713748"/>
                  <a:gd name="connsiteY3260" fmla="*/ 2225451 h 2722945"/>
                  <a:gd name="connsiteX3261" fmla="*/ 1182853 w 4713748"/>
                  <a:gd name="connsiteY3261" fmla="*/ 2221001 h 2722945"/>
                  <a:gd name="connsiteX3262" fmla="*/ 1183165 w 4713748"/>
                  <a:gd name="connsiteY3262" fmla="*/ 2221308 h 2722945"/>
                  <a:gd name="connsiteX3263" fmla="*/ 1184237 w 4713748"/>
                  <a:gd name="connsiteY3263" fmla="*/ 2220770 h 2722945"/>
                  <a:gd name="connsiteX3264" fmla="*/ 1184211 w 4713748"/>
                  <a:gd name="connsiteY3264" fmla="*/ 2220622 h 2722945"/>
                  <a:gd name="connsiteX3265" fmla="*/ 1185043 w 4713748"/>
                  <a:gd name="connsiteY3265" fmla="*/ 2214232 h 2722945"/>
                  <a:gd name="connsiteX3266" fmla="*/ 1182825 w 4713748"/>
                  <a:gd name="connsiteY3266" fmla="*/ 2212009 h 2722945"/>
                  <a:gd name="connsiteX3267" fmla="*/ 1185043 w 4713748"/>
                  <a:gd name="connsiteY3267" fmla="*/ 2203118 h 2722945"/>
                  <a:gd name="connsiteX3268" fmla="*/ 1185043 w 4713748"/>
                  <a:gd name="connsiteY3268" fmla="*/ 2200895 h 2722945"/>
                  <a:gd name="connsiteX3269" fmla="*/ 1184956 w 4713748"/>
                  <a:gd name="connsiteY3269" fmla="*/ 2199764 h 2722945"/>
                  <a:gd name="connsiteX3270" fmla="*/ 1178217 w 4713748"/>
                  <a:gd name="connsiteY3270" fmla="*/ 2198724 h 2722945"/>
                  <a:gd name="connsiteX3271" fmla="*/ 1175998 w 4713748"/>
                  <a:gd name="connsiteY3271" fmla="*/ 2196499 h 2722945"/>
                  <a:gd name="connsiteX3272" fmla="*/ 1169342 w 4713748"/>
                  <a:gd name="connsiteY3272" fmla="*/ 2192048 h 2722945"/>
                  <a:gd name="connsiteX3273" fmla="*/ 897948 w 4713748"/>
                  <a:gd name="connsiteY3273" fmla="*/ 2190618 h 2722945"/>
                  <a:gd name="connsiteX3274" fmla="*/ 880693 w 4713748"/>
                  <a:gd name="connsiteY3274" fmla="*/ 2192343 h 2722945"/>
                  <a:gd name="connsiteX3275" fmla="*/ 865163 w 4713748"/>
                  <a:gd name="connsiteY3275" fmla="*/ 2192343 h 2722945"/>
                  <a:gd name="connsiteX3276" fmla="*/ 858290 w 4713748"/>
                  <a:gd name="connsiteY3276" fmla="*/ 2192343 h 2722945"/>
                  <a:gd name="connsiteX3277" fmla="*/ 864422 w 4713748"/>
                  <a:gd name="connsiteY3277" fmla="*/ 2191872 h 2722945"/>
                  <a:gd name="connsiteX3278" fmla="*/ 870340 w 4713748"/>
                  <a:gd name="connsiteY3278" fmla="*/ 2191604 h 2722945"/>
                  <a:gd name="connsiteX3279" fmla="*/ 357707 w 4713748"/>
                  <a:gd name="connsiteY3279" fmla="*/ 2189704 h 2722945"/>
                  <a:gd name="connsiteX3280" fmla="*/ 360316 w 4713748"/>
                  <a:gd name="connsiteY3280" fmla="*/ 2189704 h 2722945"/>
                  <a:gd name="connsiteX3281" fmla="*/ 328243 w 4713748"/>
                  <a:gd name="connsiteY3281" fmla="*/ 2190959 h 2722945"/>
                  <a:gd name="connsiteX3282" fmla="*/ 380008 w 4713748"/>
                  <a:gd name="connsiteY3282" fmla="*/ 2188933 h 2722945"/>
                  <a:gd name="connsiteX3283" fmla="*/ 411251 w 4713748"/>
                  <a:gd name="connsiteY3283" fmla="*/ 2189704 h 2722945"/>
                  <a:gd name="connsiteX3284" fmla="*/ 501672 w 4713748"/>
                  <a:gd name="connsiteY3284" fmla="*/ 2191934 h 2722945"/>
                  <a:gd name="connsiteX3285" fmla="*/ 441727 w 4713748"/>
                  <a:gd name="connsiteY3285" fmla="*/ 2191934 h 2722945"/>
                  <a:gd name="connsiteX3286" fmla="*/ 400064 w 4713748"/>
                  <a:gd name="connsiteY3286" fmla="*/ 2191063 h 2722945"/>
                  <a:gd name="connsiteX3287" fmla="*/ 333395 w 4713748"/>
                  <a:gd name="connsiteY3287" fmla="*/ 2191654 h 2722945"/>
                  <a:gd name="connsiteX3288" fmla="*/ 390662 w 4713748"/>
                  <a:gd name="connsiteY3288" fmla="*/ 2189704 h 2722945"/>
                  <a:gd name="connsiteX3289" fmla="*/ 360316 w 4713748"/>
                  <a:gd name="connsiteY3289" fmla="*/ 2189704 h 2722945"/>
                  <a:gd name="connsiteX3290" fmla="*/ 2678490 w 4713748"/>
                  <a:gd name="connsiteY3290" fmla="*/ 2187455 h 2722945"/>
                  <a:gd name="connsiteX3291" fmla="*/ 2676282 w 4713748"/>
                  <a:gd name="connsiteY3291" fmla="*/ 2190698 h 2722945"/>
                  <a:gd name="connsiteX3292" fmla="*/ 2676282 w 4713748"/>
                  <a:gd name="connsiteY3292" fmla="*/ 2189665 h 2722945"/>
                  <a:gd name="connsiteX3293" fmla="*/ 2509684 w 4713748"/>
                  <a:gd name="connsiteY3293" fmla="*/ 2187295 h 2722945"/>
                  <a:gd name="connsiteX3294" fmla="*/ 2517694 w 4713748"/>
                  <a:gd name="connsiteY3294" fmla="*/ 2188054 h 2722945"/>
                  <a:gd name="connsiteX3295" fmla="*/ 2529608 w 4713748"/>
                  <a:gd name="connsiteY3295" fmla="*/ 2189534 h 2722945"/>
                  <a:gd name="connsiteX3296" fmla="*/ 2517801 w 4713748"/>
                  <a:gd name="connsiteY3296" fmla="*/ 2188783 h 2722945"/>
                  <a:gd name="connsiteX3297" fmla="*/ 2511906 w 4713748"/>
                  <a:gd name="connsiteY3297" fmla="*/ 2187611 h 2722945"/>
                  <a:gd name="connsiteX3298" fmla="*/ 2497393 w 4713748"/>
                  <a:gd name="connsiteY3298" fmla="*/ 2186576 h 2722945"/>
                  <a:gd name="connsiteX3299" fmla="*/ 2500031 w 4713748"/>
                  <a:gd name="connsiteY3299" fmla="*/ 2187652 h 2722945"/>
                  <a:gd name="connsiteX3300" fmla="*/ 2499382 w 4713748"/>
                  <a:gd name="connsiteY3300" fmla="*/ 2187611 h 2722945"/>
                  <a:gd name="connsiteX3301" fmla="*/ 2495974 w 4713748"/>
                  <a:gd name="connsiteY3301" fmla="*/ 2185997 h 2722945"/>
                  <a:gd name="connsiteX3302" fmla="*/ 2496349 w 4713748"/>
                  <a:gd name="connsiteY3302" fmla="*/ 2186033 h 2722945"/>
                  <a:gd name="connsiteX3303" fmla="*/ 2497393 w 4713748"/>
                  <a:gd name="connsiteY3303" fmla="*/ 2186576 h 2722945"/>
                  <a:gd name="connsiteX3304" fmla="*/ 945030 w 4713748"/>
                  <a:gd name="connsiteY3304" fmla="*/ 2185690 h 2722945"/>
                  <a:gd name="connsiteX3305" fmla="*/ 1049301 w 4713748"/>
                  <a:gd name="connsiteY3305" fmla="*/ 2201213 h 2722945"/>
                  <a:gd name="connsiteX3306" fmla="*/ 1055957 w 4713748"/>
                  <a:gd name="connsiteY3306" fmla="*/ 2203431 h 2722945"/>
                  <a:gd name="connsiteX3307" fmla="*/ 1069268 w 4713748"/>
                  <a:gd name="connsiteY3307" fmla="*/ 2207866 h 2722945"/>
                  <a:gd name="connsiteX3308" fmla="*/ 1095891 w 4713748"/>
                  <a:gd name="connsiteY3308" fmla="*/ 2218954 h 2722945"/>
                  <a:gd name="connsiteX3309" fmla="*/ 1109202 w 4713748"/>
                  <a:gd name="connsiteY3309" fmla="*/ 2223389 h 2722945"/>
                  <a:gd name="connsiteX3310" fmla="*/ 1126950 w 4713748"/>
                  <a:gd name="connsiteY3310" fmla="*/ 2234477 h 2722945"/>
                  <a:gd name="connsiteX3311" fmla="*/ 1129169 w 4713748"/>
                  <a:gd name="connsiteY3311" fmla="*/ 2234477 h 2722945"/>
                  <a:gd name="connsiteX3312" fmla="*/ 1133606 w 4713748"/>
                  <a:gd name="connsiteY3312" fmla="*/ 2236694 h 2722945"/>
                  <a:gd name="connsiteX3313" fmla="*/ 1140261 w 4713748"/>
                  <a:gd name="connsiteY3313" fmla="*/ 2241130 h 2722945"/>
                  <a:gd name="connsiteX3314" fmla="*/ 1160228 w 4713748"/>
                  <a:gd name="connsiteY3314" fmla="*/ 2267741 h 2722945"/>
                  <a:gd name="connsiteX3315" fmla="*/ 1160228 w 4713748"/>
                  <a:gd name="connsiteY3315" fmla="*/ 2272176 h 2722945"/>
                  <a:gd name="connsiteX3316" fmla="*/ 1158010 w 4713748"/>
                  <a:gd name="connsiteY3316" fmla="*/ 2269958 h 2722945"/>
                  <a:gd name="connsiteX3317" fmla="*/ 1162447 w 4713748"/>
                  <a:gd name="connsiteY3317" fmla="*/ 2278829 h 2722945"/>
                  <a:gd name="connsiteX3318" fmla="*/ 1158010 w 4713748"/>
                  <a:gd name="connsiteY3318" fmla="*/ 2278829 h 2722945"/>
                  <a:gd name="connsiteX3319" fmla="*/ 1155791 w 4713748"/>
                  <a:gd name="connsiteY3319" fmla="*/ 2278829 h 2722945"/>
                  <a:gd name="connsiteX3320" fmla="*/ 1153573 w 4713748"/>
                  <a:gd name="connsiteY3320" fmla="*/ 2276611 h 2722945"/>
                  <a:gd name="connsiteX3321" fmla="*/ 1151354 w 4713748"/>
                  <a:gd name="connsiteY3321" fmla="*/ 2274393 h 2722945"/>
                  <a:gd name="connsiteX3322" fmla="*/ 1146917 w 4713748"/>
                  <a:gd name="connsiteY3322" fmla="*/ 2265523 h 2722945"/>
                  <a:gd name="connsiteX3323" fmla="*/ 1138043 w 4713748"/>
                  <a:gd name="connsiteY3323" fmla="*/ 2258870 h 2722945"/>
                  <a:gd name="connsiteX3324" fmla="*/ 1140261 w 4713748"/>
                  <a:gd name="connsiteY3324" fmla="*/ 2256653 h 2722945"/>
                  <a:gd name="connsiteX3325" fmla="*/ 1135824 w 4713748"/>
                  <a:gd name="connsiteY3325" fmla="*/ 2254435 h 2722945"/>
                  <a:gd name="connsiteX3326" fmla="*/ 1138043 w 4713748"/>
                  <a:gd name="connsiteY3326" fmla="*/ 2254435 h 2722945"/>
                  <a:gd name="connsiteX3327" fmla="*/ 1131387 w 4713748"/>
                  <a:gd name="connsiteY3327" fmla="*/ 2247782 h 2722945"/>
                  <a:gd name="connsiteX3328" fmla="*/ 1126950 w 4713748"/>
                  <a:gd name="connsiteY3328" fmla="*/ 2243347 h 2722945"/>
                  <a:gd name="connsiteX3329" fmla="*/ 1106983 w 4713748"/>
                  <a:gd name="connsiteY3329" fmla="*/ 2230042 h 2722945"/>
                  <a:gd name="connsiteX3330" fmla="*/ 1075924 w 4713748"/>
                  <a:gd name="connsiteY3330" fmla="*/ 2214519 h 2722945"/>
                  <a:gd name="connsiteX3331" fmla="*/ 1049301 w 4713748"/>
                  <a:gd name="connsiteY3331" fmla="*/ 2205648 h 2722945"/>
                  <a:gd name="connsiteX3332" fmla="*/ 1035990 w 4713748"/>
                  <a:gd name="connsiteY3332" fmla="*/ 2203431 h 2722945"/>
                  <a:gd name="connsiteX3333" fmla="*/ 1013805 w 4713748"/>
                  <a:gd name="connsiteY3333" fmla="*/ 2198995 h 2722945"/>
                  <a:gd name="connsiteX3334" fmla="*/ 998275 w 4713748"/>
                  <a:gd name="connsiteY3334" fmla="*/ 2196778 h 2722945"/>
                  <a:gd name="connsiteX3335" fmla="*/ 993838 w 4713748"/>
                  <a:gd name="connsiteY3335" fmla="*/ 2196778 h 2722945"/>
                  <a:gd name="connsiteX3336" fmla="*/ 984964 w 4713748"/>
                  <a:gd name="connsiteY3336" fmla="*/ 2196778 h 2722945"/>
                  <a:gd name="connsiteX3337" fmla="*/ 971653 w 4713748"/>
                  <a:gd name="connsiteY3337" fmla="*/ 2192343 h 2722945"/>
                  <a:gd name="connsiteX3338" fmla="*/ 956123 w 4713748"/>
                  <a:gd name="connsiteY3338" fmla="*/ 2192343 h 2722945"/>
                  <a:gd name="connsiteX3339" fmla="*/ 953904 w 4713748"/>
                  <a:gd name="connsiteY3339" fmla="*/ 2192343 h 2722945"/>
                  <a:gd name="connsiteX3340" fmla="*/ 945030 w 4713748"/>
                  <a:gd name="connsiteY3340" fmla="*/ 2192343 h 2722945"/>
                  <a:gd name="connsiteX3341" fmla="*/ 920626 w 4713748"/>
                  <a:gd name="connsiteY3341" fmla="*/ 2192343 h 2722945"/>
                  <a:gd name="connsiteX3342" fmla="*/ 882079 w 4713748"/>
                  <a:gd name="connsiteY3342" fmla="*/ 2193451 h 2722945"/>
                  <a:gd name="connsiteX3343" fmla="*/ 859780 w 4713748"/>
                  <a:gd name="connsiteY3343" fmla="*/ 2194174 h 2722945"/>
                  <a:gd name="connsiteX3344" fmla="*/ 942812 w 4713748"/>
                  <a:gd name="connsiteY3344" fmla="*/ 2190125 h 2722945"/>
                  <a:gd name="connsiteX3345" fmla="*/ 911752 w 4713748"/>
                  <a:gd name="connsiteY3345" fmla="*/ 2190125 h 2722945"/>
                  <a:gd name="connsiteX3346" fmla="*/ 897948 w 4713748"/>
                  <a:gd name="connsiteY3346" fmla="*/ 2190618 h 2722945"/>
                  <a:gd name="connsiteX3347" fmla="*/ 902878 w 4713748"/>
                  <a:gd name="connsiteY3347" fmla="*/ 2190125 h 2722945"/>
                  <a:gd name="connsiteX3348" fmla="*/ 870340 w 4713748"/>
                  <a:gd name="connsiteY3348" fmla="*/ 2191604 h 2722945"/>
                  <a:gd name="connsiteX3349" fmla="*/ 865827 w 4713748"/>
                  <a:gd name="connsiteY3349" fmla="*/ 2191765 h 2722945"/>
                  <a:gd name="connsiteX3350" fmla="*/ 346120 w 4713748"/>
                  <a:gd name="connsiteY3350" fmla="*/ 2185556 h 2722945"/>
                  <a:gd name="connsiteX3351" fmla="*/ 503893 w 4713748"/>
                  <a:gd name="connsiteY3351" fmla="*/ 2187473 h 2722945"/>
                  <a:gd name="connsiteX3352" fmla="*/ 647373 w 4713748"/>
                  <a:gd name="connsiteY3352" fmla="*/ 2196674 h 2722945"/>
                  <a:gd name="connsiteX3353" fmla="*/ 773116 w 4713748"/>
                  <a:gd name="connsiteY3353" fmla="*/ 2211891 h 2722945"/>
                  <a:gd name="connsiteX3354" fmla="*/ 775958 w 4713748"/>
                  <a:gd name="connsiteY3354" fmla="*/ 2210764 h 2722945"/>
                  <a:gd name="connsiteX3355" fmla="*/ 773367 w 4713748"/>
                  <a:gd name="connsiteY3355" fmla="*/ 2211921 h 2722945"/>
                  <a:gd name="connsiteX3356" fmla="*/ 792519 w 4713748"/>
                  <a:gd name="connsiteY3356" fmla="*/ 2214239 h 2722945"/>
                  <a:gd name="connsiteX3357" fmla="*/ 808060 w 4713748"/>
                  <a:gd name="connsiteY3357" fmla="*/ 2216469 h 2722945"/>
                  <a:gd name="connsiteX3358" fmla="*/ 850244 w 4713748"/>
                  <a:gd name="connsiteY3358" fmla="*/ 2220930 h 2722945"/>
                  <a:gd name="connsiteX3359" fmla="*/ 925731 w 4713748"/>
                  <a:gd name="connsiteY3359" fmla="*/ 2234313 h 2722945"/>
                  <a:gd name="connsiteX3360" fmla="*/ 959034 w 4713748"/>
                  <a:gd name="connsiteY3360" fmla="*/ 2238774 h 2722945"/>
                  <a:gd name="connsiteX3361" fmla="*/ 1018979 w 4713748"/>
                  <a:gd name="connsiteY3361" fmla="*/ 2249926 h 2722945"/>
                  <a:gd name="connsiteX3362" fmla="*/ 1023420 w 4713748"/>
                  <a:gd name="connsiteY3362" fmla="*/ 2249926 h 2722945"/>
                  <a:gd name="connsiteX3363" fmla="*/ 1036741 w 4713748"/>
                  <a:gd name="connsiteY3363" fmla="*/ 2252157 h 2722945"/>
                  <a:gd name="connsiteX3364" fmla="*/ 1056723 w 4713748"/>
                  <a:gd name="connsiteY3364" fmla="*/ 2256618 h 2722945"/>
                  <a:gd name="connsiteX3365" fmla="*/ 1138870 w 4713748"/>
                  <a:gd name="connsiteY3365" fmla="*/ 2276692 h 2722945"/>
                  <a:gd name="connsiteX3366" fmla="*/ 1134430 w 4713748"/>
                  <a:gd name="connsiteY3366" fmla="*/ 2276692 h 2722945"/>
                  <a:gd name="connsiteX3367" fmla="*/ 1141090 w 4713748"/>
                  <a:gd name="connsiteY3367" fmla="*/ 2278922 h 2722945"/>
                  <a:gd name="connsiteX3368" fmla="*/ 1145531 w 4713748"/>
                  <a:gd name="connsiteY3368" fmla="*/ 2281153 h 2722945"/>
                  <a:gd name="connsiteX3369" fmla="*/ 1141090 w 4713748"/>
                  <a:gd name="connsiteY3369" fmla="*/ 2281153 h 2722945"/>
                  <a:gd name="connsiteX3370" fmla="*/ 1167733 w 4713748"/>
                  <a:gd name="connsiteY3370" fmla="*/ 2290075 h 2722945"/>
                  <a:gd name="connsiteX3371" fmla="*/ 1156632 w 4713748"/>
                  <a:gd name="connsiteY3371" fmla="*/ 2292305 h 2722945"/>
                  <a:gd name="connsiteX3372" fmla="*/ 1154411 w 4713748"/>
                  <a:gd name="connsiteY3372" fmla="*/ 2292305 h 2722945"/>
                  <a:gd name="connsiteX3373" fmla="*/ 1145531 w 4713748"/>
                  <a:gd name="connsiteY3373" fmla="*/ 2290075 h 2722945"/>
                  <a:gd name="connsiteX3374" fmla="*/ 1143310 w 4713748"/>
                  <a:gd name="connsiteY3374" fmla="*/ 2290075 h 2722945"/>
                  <a:gd name="connsiteX3375" fmla="*/ 1112228 w 4713748"/>
                  <a:gd name="connsiteY3375" fmla="*/ 2283383 h 2722945"/>
                  <a:gd name="connsiteX3376" fmla="*/ 1081145 w 4713748"/>
                  <a:gd name="connsiteY3376" fmla="*/ 2274461 h 2722945"/>
                  <a:gd name="connsiteX3377" fmla="*/ 1078925 w 4713748"/>
                  <a:gd name="connsiteY3377" fmla="*/ 2272231 h 2722945"/>
                  <a:gd name="connsiteX3378" fmla="*/ 1067824 w 4713748"/>
                  <a:gd name="connsiteY3378" fmla="*/ 2270001 h 2722945"/>
                  <a:gd name="connsiteX3379" fmla="*/ 1070044 w 4713748"/>
                  <a:gd name="connsiteY3379" fmla="*/ 2270001 h 2722945"/>
                  <a:gd name="connsiteX3380" fmla="*/ 1047842 w 4713748"/>
                  <a:gd name="connsiteY3380" fmla="*/ 2265540 h 2722945"/>
                  <a:gd name="connsiteX3381" fmla="*/ 1032300 w 4713748"/>
                  <a:gd name="connsiteY3381" fmla="*/ 2261079 h 2722945"/>
                  <a:gd name="connsiteX3382" fmla="*/ 965694 w 4713748"/>
                  <a:gd name="connsiteY3382" fmla="*/ 2245465 h 2722945"/>
                  <a:gd name="connsiteX3383" fmla="*/ 870226 w 4713748"/>
                  <a:gd name="connsiteY3383" fmla="*/ 2229852 h 2722945"/>
                  <a:gd name="connsiteX3384" fmla="*/ 796959 w 4713748"/>
                  <a:gd name="connsiteY3384" fmla="*/ 2218700 h 2722945"/>
                  <a:gd name="connsiteX3385" fmla="*/ 776700 w 4713748"/>
                  <a:gd name="connsiteY3385" fmla="*/ 2216469 h 2722945"/>
                  <a:gd name="connsiteX3386" fmla="*/ 765329 w 4713748"/>
                  <a:gd name="connsiteY3386" fmla="*/ 2215258 h 2722945"/>
                  <a:gd name="connsiteX3387" fmla="*/ 760892 w 4713748"/>
                  <a:gd name="connsiteY3387" fmla="*/ 2216736 h 2722945"/>
                  <a:gd name="connsiteX3388" fmla="*/ 764771 w 4713748"/>
                  <a:gd name="connsiteY3388" fmla="*/ 2215199 h 2722945"/>
                  <a:gd name="connsiteX3389" fmla="*/ 762303 w 4713748"/>
                  <a:gd name="connsiteY3389" fmla="*/ 2214936 h 2722945"/>
                  <a:gd name="connsiteX3390" fmla="*/ 754775 w 4713748"/>
                  <a:gd name="connsiteY3390" fmla="*/ 2214239 h 2722945"/>
                  <a:gd name="connsiteX3391" fmla="*/ 694830 w 4713748"/>
                  <a:gd name="connsiteY3391" fmla="*/ 2207547 h 2722945"/>
                  <a:gd name="connsiteX3392" fmla="*/ 652646 w 4713748"/>
                  <a:gd name="connsiteY3392" fmla="*/ 2203086 h 2722945"/>
                  <a:gd name="connsiteX3393" fmla="*/ 637105 w 4713748"/>
                  <a:gd name="connsiteY3393" fmla="*/ 2203086 h 2722945"/>
                  <a:gd name="connsiteX3394" fmla="*/ 614903 w 4713748"/>
                  <a:gd name="connsiteY3394" fmla="*/ 2200856 h 2722945"/>
                  <a:gd name="connsiteX3395" fmla="*/ 581600 w 4713748"/>
                  <a:gd name="connsiteY3395" fmla="*/ 2196395 h 2722945"/>
                  <a:gd name="connsiteX3396" fmla="*/ 534975 w 4713748"/>
                  <a:gd name="connsiteY3396" fmla="*/ 2194164 h 2722945"/>
                  <a:gd name="connsiteX3397" fmla="*/ 528315 w 4713748"/>
                  <a:gd name="connsiteY3397" fmla="*/ 2194164 h 2722945"/>
                  <a:gd name="connsiteX3398" fmla="*/ 508333 w 4713748"/>
                  <a:gd name="connsiteY3398" fmla="*/ 2191934 h 2722945"/>
                  <a:gd name="connsiteX3399" fmla="*/ 501672 w 4713748"/>
                  <a:gd name="connsiteY3399" fmla="*/ 2191934 h 2722945"/>
                  <a:gd name="connsiteX3400" fmla="*/ 417305 w 4713748"/>
                  <a:gd name="connsiteY3400" fmla="*/ 2187473 h 2722945"/>
                  <a:gd name="connsiteX3401" fmla="*/ 380008 w 4713748"/>
                  <a:gd name="connsiteY3401" fmla="*/ 2188933 h 2722945"/>
                  <a:gd name="connsiteX3402" fmla="*/ 377341 w 4713748"/>
                  <a:gd name="connsiteY3402" fmla="*/ 2188867 h 2722945"/>
                  <a:gd name="connsiteX3403" fmla="*/ 357707 w 4713748"/>
                  <a:gd name="connsiteY3403" fmla="*/ 2189704 h 2722945"/>
                  <a:gd name="connsiteX3404" fmla="*/ 330717 w 4713748"/>
                  <a:gd name="connsiteY3404" fmla="*/ 2189704 h 2722945"/>
                  <a:gd name="connsiteX3405" fmla="*/ 288533 w 4713748"/>
                  <a:gd name="connsiteY3405" fmla="*/ 2191934 h 2722945"/>
                  <a:gd name="connsiteX3406" fmla="*/ 273347 w 4713748"/>
                  <a:gd name="connsiteY3406" fmla="*/ 2193108 h 2722945"/>
                  <a:gd name="connsiteX3407" fmla="*/ 246349 w 4713748"/>
                  <a:gd name="connsiteY3407" fmla="*/ 2194164 h 2722945"/>
                  <a:gd name="connsiteX3408" fmla="*/ 242187 w 4713748"/>
                  <a:gd name="connsiteY3408" fmla="*/ 2194164 h 2722945"/>
                  <a:gd name="connsiteX3409" fmla="*/ 239689 w 4713748"/>
                  <a:gd name="connsiteY3409" fmla="*/ 2194164 h 2722945"/>
                  <a:gd name="connsiteX3410" fmla="*/ 236056 w 4713748"/>
                  <a:gd name="connsiteY3410" fmla="*/ 2195381 h 2722945"/>
                  <a:gd name="connsiteX3411" fmla="*/ 230426 w 4713748"/>
                  <a:gd name="connsiteY3411" fmla="*/ 2196046 h 2722945"/>
                  <a:gd name="connsiteX3412" fmla="*/ 208606 w 4713748"/>
                  <a:gd name="connsiteY3412" fmla="*/ 2198625 h 2722945"/>
                  <a:gd name="connsiteX3413" fmla="*/ 170914 w 4713748"/>
                  <a:gd name="connsiteY3413" fmla="*/ 2202412 h 2722945"/>
                  <a:gd name="connsiteX3414" fmla="*/ 186476 w 4713748"/>
                  <a:gd name="connsiteY3414" fmla="*/ 2199559 h 2722945"/>
                  <a:gd name="connsiteX3415" fmla="*/ 193065 w 4713748"/>
                  <a:gd name="connsiteY3415" fmla="*/ 2198625 h 2722945"/>
                  <a:gd name="connsiteX3416" fmla="*/ 236311 w 4713748"/>
                  <a:gd name="connsiteY3416" fmla="*/ 2194281 h 2722945"/>
                  <a:gd name="connsiteX3417" fmla="*/ 2690941 w 4713748"/>
                  <a:gd name="connsiteY3417" fmla="*/ 2184656 h 2722945"/>
                  <a:gd name="connsiteX3418" fmla="*/ 2694402 w 4713748"/>
                  <a:gd name="connsiteY3418" fmla="*/ 2185500 h 2722945"/>
                  <a:gd name="connsiteX3419" fmla="*/ 2693355 w 4713748"/>
                  <a:gd name="connsiteY3419" fmla="*/ 2185351 h 2722945"/>
                  <a:gd name="connsiteX3420" fmla="*/ 2681230 w 4713748"/>
                  <a:gd name="connsiteY3420" fmla="*/ 2184179 h 2722945"/>
                  <a:gd name="connsiteX3421" fmla="*/ 2678490 w 4713748"/>
                  <a:gd name="connsiteY3421" fmla="*/ 2189665 h 2722945"/>
                  <a:gd name="connsiteX3422" fmla="*/ 2679870 w 4713748"/>
                  <a:gd name="connsiteY3422" fmla="*/ 2188560 h 2722945"/>
                  <a:gd name="connsiteX3423" fmla="*/ 2681543 w 4713748"/>
                  <a:gd name="connsiteY3423" fmla="*/ 2184295 h 2722945"/>
                  <a:gd name="connsiteX3424" fmla="*/ 2682071 w 4713748"/>
                  <a:gd name="connsiteY3424" fmla="*/ 2182495 h 2722945"/>
                  <a:gd name="connsiteX3425" fmla="*/ 2681487 w 4713748"/>
                  <a:gd name="connsiteY3425" fmla="*/ 2183665 h 2722945"/>
                  <a:gd name="connsiteX3426" fmla="*/ 2681774 w 4713748"/>
                  <a:gd name="connsiteY3426" fmla="*/ 2183706 h 2722945"/>
                  <a:gd name="connsiteX3427" fmla="*/ 2682234 w 4713748"/>
                  <a:gd name="connsiteY3427" fmla="*/ 2182534 h 2722945"/>
                  <a:gd name="connsiteX3428" fmla="*/ 2481855 w 4713748"/>
                  <a:gd name="connsiteY3428" fmla="*/ 2180238 h 2722945"/>
                  <a:gd name="connsiteX3429" fmla="*/ 2495974 w 4713748"/>
                  <a:gd name="connsiteY3429" fmla="*/ 2185997 h 2722945"/>
                  <a:gd name="connsiteX3430" fmla="*/ 2489641 w 4713748"/>
                  <a:gd name="connsiteY3430" fmla="*/ 2185398 h 2722945"/>
                  <a:gd name="connsiteX3431" fmla="*/ 2615631 w 4713748"/>
                  <a:gd name="connsiteY3431" fmla="*/ 2178652 h 2722945"/>
                  <a:gd name="connsiteX3432" fmla="*/ 2614634 w 4713748"/>
                  <a:gd name="connsiteY3432" fmla="*/ 2180870 h 2722945"/>
                  <a:gd name="connsiteX3433" fmla="*/ 2614326 w 4713748"/>
                  <a:gd name="connsiteY3433" fmla="*/ 2181395 h 2722945"/>
                  <a:gd name="connsiteX3434" fmla="*/ 2614080 w 4713748"/>
                  <a:gd name="connsiteY3434" fmla="*/ 2181148 h 2722945"/>
                  <a:gd name="connsiteX3435" fmla="*/ 2615512 w 4713748"/>
                  <a:gd name="connsiteY3435" fmla="*/ 2178746 h 2722945"/>
                  <a:gd name="connsiteX3436" fmla="*/ 1077027 w 4713748"/>
                  <a:gd name="connsiteY3436" fmla="*/ 2175607 h 2722945"/>
                  <a:gd name="connsiteX3437" fmla="*/ 1092274 w 4713748"/>
                  <a:gd name="connsiteY3437" fmla="*/ 2185143 h 2722945"/>
                  <a:gd name="connsiteX3438" fmla="*/ 1152198 w 4713748"/>
                  <a:gd name="connsiteY3438" fmla="*/ 2236224 h 2722945"/>
                  <a:gd name="connsiteX3439" fmla="*/ 1149978 w 4713748"/>
                  <a:gd name="connsiteY3439" fmla="*/ 2234003 h 2722945"/>
                  <a:gd name="connsiteX3440" fmla="*/ 1154417 w 4713748"/>
                  <a:gd name="connsiteY3440" fmla="*/ 2238445 h 2722945"/>
                  <a:gd name="connsiteX3441" fmla="*/ 1156636 w 4713748"/>
                  <a:gd name="connsiteY3441" fmla="*/ 2242887 h 2722945"/>
                  <a:gd name="connsiteX3442" fmla="*/ 1154417 w 4713748"/>
                  <a:gd name="connsiteY3442" fmla="*/ 2240666 h 2722945"/>
                  <a:gd name="connsiteX3443" fmla="*/ 1163017 w 4713748"/>
                  <a:gd name="connsiteY3443" fmla="*/ 2253436 h 2722945"/>
                  <a:gd name="connsiteX3444" fmla="*/ 1166018 w 4713748"/>
                  <a:gd name="connsiteY3444" fmla="*/ 2257520 h 2722945"/>
                  <a:gd name="connsiteX3445" fmla="*/ 1168975 w 4713748"/>
                  <a:gd name="connsiteY3445" fmla="*/ 2244462 h 2722945"/>
                  <a:gd name="connsiteX3446" fmla="*/ 1167300 w 4713748"/>
                  <a:gd name="connsiteY3446" fmla="*/ 2242795 h 2722945"/>
                  <a:gd name="connsiteX3447" fmla="*/ 1160642 w 4713748"/>
                  <a:gd name="connsiteY3447" fmla="*/ 2236169 h 2722945"/>
                  <a:gd name="connsiteX3448" fmla="*/ 1158423 w 4713748"/>
                  <a:gd name="connsiteY3448" fmla="*/ 2233960 h 2722945"/>
                  <a:gd name="connsiteX3449" fmla="*/ 1136231 w 4713748"/>
                  <a:gd name="connsiteY3449" fmla="*/ 2211873 h 2722945"/>
                  <a:gd name="connsiteX3450" fmla="*/ 1109601 w 4713748"/>
                  <a:gd name="connsiteY3450" fmla="*/ 2194203 h 2722945"/>
                  <a:gd name="connsiteX3451" fmla="*/ 1109601 w 4713748"/>
                  <a:gd name="connsiteY3451" fmla="*/ 2191994 h 2722945"/>
                  <a:gd name="connsiteX3452" fmla="*/ 1107381 w 4713748"/>
                  <a:gd name="connsiteY3452" fmla="*/ 2191994 h 2722945"/>
                  <a:gd name="connsiteX3453" fmla="*/ 1098505 w 4713748"/>
                  <a:gd name="connsiteY3453" fmla="*/ 2185368 h 2722945"/>
                  <a:gd name="connsiteX3454" fmla="*/ 1100724 w 4713748"/>
                  <a:gd name="connsiteY3454" fmla="*/ 2187577 h 2722945"/>
                  <a:gd name="connsiteX3455" fmla="*/ 1080751 w 4713748"/>
                  <a:gd name="connsiteY3455" fmla="*/ 2176533 h 2722945"/>
                  <a:gd name="connsiteX3456" fmla="*/ 2645388 w 4713748"/>
                  <a:gd name="connsiteY3456" fmla="*/ 2172180 h 2722945"/>
                  <a:gd name="connsiteX3457" fmla="*/ 2645388 w 4713748"/>
                  <a:gd name="connsiteY3457" fmla="*/ 2172347 h 2722945"/>
                  <a:gd name="connsiteX3458" fmla="*/ 2645454 w 4713748"/>
                  <a:gd name="connsiteY3458" fmla="*/ 2172213 h 2722945"/>
                  <a:gd name="connsiteX3459" fmla="*/ 503563 w 4713748"/>
                  <a:gd name="connsiteY3459" fmla="*/ 2171540 h 2722945"/>
                  <a:gd name="connsiteX3460" fmla="*/ 509662 w 4713748"/>
                  <a:gd name="connsiteY3460" fmla="*/ 2171736 h 2722945"/>
                  <a:gd name="connsiteX3461" fmla="*/ 514855 w 4713748"/>
                  <a:gd name="connsiteY3461" fmla="*/ 2172116 h 2722945"/>
                  <a:gd name="connsiteX3462" fmla="*/ 2687320 w 4713748"/>
                  <a:gd name="connsiteY3462" fmla="*/ 2169775 h 2722945"/>
                  <a:gd name="connsiteX3463" fmla="*/ 2687103 w 4713748"/>
                  <a:gd name="connsiteY3463" fmla="*/ 2170318 h 2722945"/>
                  <a:gd name="connsiteX3464" fmla="*/ 2687157 w 4713748"/>
                  <a:gd name="connsiteY3464" fmla="*/ 2170101 h 2722945"/>
                  <a:gd name="connsiteX3465" fmla="*/ 399456 w 4713748"/>
                  <a:gd name="connsiteY3465" fmla="*/ 2165490 h 2722945"/>
                  <a:gd name="connsiteX3466" fmla="*/ 402230 w 4713748"/>
                  <a:gd name="connsiteY3466" fmla="*/ 2165766 h 2722945"/>
                  <a:gd name="connsiteX3467" fmla="*/ 414642 w 4713748"/>
                  <a:gd name="connsiteY3467" fmla="*/ 2167001 h 2722945"/>
                  <a:gd name="connsiteX3468" fmla="*/ 414642 w 4713748"/>
                  <a:gd name="connsiteY3468" fmla="*/ 2167001 h 2722945"/>
                  <a:gd name="connsiteX3469" fmla="*/ 351934 w 4713748"/>
                  <a:gd name="connsiteY3469" fmla="*/ 2163801 h 2722945"/>
                  <a:gd name="connsiteX3470" fmla="*/ 399456 w 4713748"/>
                  <a:gd name="connsiteY3470" fmla="*/ 2165490 h 2722945"/>
                  <a:gd name="connsiteX3471" fmla="*/ 360558 w 4713748"/>
                  <a:gd name="connsiteY3471" fmla="*/ 2164241 h 2722945"/>
                  <a:gd name="connsiteX3472" fmla="*/ 244852 w 4713748"/>
                  <a:gd name="connsiteY3472" fmla="*/ 2159191 h 2722945"/>
                  <a:gd name="connsiteX3473" fmla="*/ 261866 w 4713748"/>
                  <a:gd name="connsiteY3473" fmla="*/ 2161072 h 2722945"/>
                  <a:gd name="connsiteX3474" fmla="*/ 360558 w 4713748"/>
                  <a:gd name="connsiteY3474" fmla="*/ 2164241 h 2722945"/>
                  <a:gd name="connsiteX3475" fmla="*/ 414642 w 4713748"/>
                  <a:gd name="connsiteY3475" fmla="*/ 2167001 h 2722945"/>
                  <a:gd name="connsiteX3476" fmla="*/ 418874 w 4713748"/>
                  <a:gd name="connsiteY3476" fmla="*/ 2167423 h 2722945"/>
                  <a:gd name="connsiteX3477" fmla="*/ 421648 w 4713748"/>
                  <a:gd name="connsiteY3477" fmla="*/ 2167699 h 2722945"/>
                  <a:gd name="connsiteX3478" fmla="*/ 414642 w 4713748"/>
                  <a:gd name="connsiteY3478" fmla="*/ 2167001 h 2722945"/>
                  <a:gd name="connsiteX3479" fmla="*/ 503563 w 4713748"/>
                  <a:gd name="connsiteY3479" fmla="*/ 2171540 h 2722945"/>
                  <a:gd name="connsiteX3480" fmla="*/ 452717 w 4713748"/>
                  <a:gd name="connsiteY3480" fmla="*/ 2169907 h 2722945"/>
                  <a:gd name="connsiteX3481" fmla="*/ 237454 w 4713748"/>
                  <a:gd name="connsiteY3481" fmla="*/ 2161072 h 2722945"/>
                  <a:gd name="connsiteX3482" fmla="*/ 235235 w 4713748"/>
                  <a:gd name="connsiteY3482" fmla="*/ 2161072 h 2722945"/>
                  <a:gd name="connsiteX3483" fmla="*/ 240118 w 4713748"/>
                  <a:gd name="connsiteY3483" fmla="*/ 2159453 h 2722945"/>
                  <a:gd name="connsiteX3484" fmla="*/ 255779 w 4713748"/>
                  <a:gd name="connsiteY3484" fmla="*/ 2159053 h 2722945"/>
                  <a:gd name="connsiteX3485" fmla="*/ 267871 w 4713748"/>
                  <a:gd name="connsiteY3485" fmla="*/ 2159510 h 2722945"/>
                  <a:gd name="connsiteX3486" fmla="*/ 351934 w 4713748"/>
                  <a:gd name="connsiteY3486" fmla="*/ 2163801 h 2722945"/>
                  <a:gd name="connsiteX3487" fmla="*/ 337318 w 4713748"/>
                  <a:gd name="connsiteY3487" fmla="*/ 2163281 h 2722945"/>
                  <a:gd name="connsiteX3488" fmla="*/ 295154 w 4713748"/>
                  <a:gd name="connsiteY3488" fmla="*/ 2161072 h 2722945"/>
                  <a:gd name="connsiteX3489" fmla="*/ 261866 w 4713748"/>
                  <a:gd name="connsiteY3489" fmla="*/ 2161072 h 2722945"/>
                  <a:gd name="connsiteX3490" fmla="*/ 253318 w 4713748"/>
                  <a:gd name="connsiteY3490" fmla="*/ 2158960 h 2722945"/>
                  <a:gd name="connsiteX3491" fmla="*/ 255510 w 4713748"/>
                  <a:gd name="connsiteY3491" fmla="*/ 2158964 h 2722945"/>
                  <a:gd name="connsiteX3492" fmla="*/ 255779 w 4713748"/>
                  <a:gd name="connsiteY3492" fmla="*/ 2159053 h 2722945"/>
                  <a:gd name="connsiteX3493" fmla="*/ 242589 w 4713748"/>
                  <a:gd name="connsiteY3493" fmla="*/ 2158941 h 2722945"/>
                  <a:gd name="connsiteX3494" fmla="*/ 249163 w 4713748"/>
                  <a:gd name="connsiteY3494" fmla="*/ 2158953 h 2722945"/>
                  <a:gd name="connsiteX3495" fmla="*/ 244852 w 4713748"/>
                  <a:gd name="connsiteY3495" fmla="*/ 2159191 h 2722945"/>
                  <a:gd name="connsiteX3496" fmla="*/ 244389 w 4713748"/>
                  <a:gd name="connsiteY3496" fmla="*/ 2159140 h 2722945"/>
                  <a:gd name="connsiteX3497" fmla="*/ 225914 w 4713748"/>
                  <a:gd name="connsiteY3497" fmla="*/ 2158911 h 2722945"/>
                  <a:gd name="connsiteX3498" fmla="*/ 241666 w 4713748"/>
                  <a:gd name="connsiteY3498" fmla="*/ 2158939 h 2722945"/>
                  <a:gd name="connsiteX3499" fmla="*/ 240118 w 4713748"/>
                  <a:gd name="connsiteY3499" fmla="*/ 2159453 h 2722945"/>
                  <a:gd name="connsiteX3500" fmla="*/ 210824 w 4713748"/>
                  <a:gd name="connsiteY3500" fmla="*/ 2161072 h 2722945"/>
                  <a:gd name="connsiteX3501" fmla="*/ 144248 w 4713748"/>
                  <a:gd name="connsiteY3501" fmla="*/ 2174325 h 2722945"/>
                  <a:gd name="connsiteX3502" fmla="*/ 195289 w 4713748"/>
                  <a:gd name="connsiteY3502" fmla="*/ 2161072 h 2722945"/>
                  <a:gd name="connsiteX3503" fmla="*/ 255208 w 4713748"/>
                  <a:gd name="connsiteY3503" fmla="*/ 2158864 h 2722945"/>
                  <a:gd name="connsiteX3504" fmla="*/ 257233 w 4713748"/>
                  <a:gd name="connsiteY3504" fmla="*/ 2158967 h 2722945"/>
                  <a:gd name="connsiteX3505" fmla="*/ 255510 w 4713748"/>
                  <a:gd name="connsiteY3505" fmla="*/ 2158964 h 2722945"/>
                  <a:gd name="connsiteX3506" fmla="*/ 250770 w 4713748"/>
                  <a:gd name="connsiteY3506" fmla="*/ 2158864 h 2722945"/>
                  <a:gd name="connsiteX3507" fmla="*/ 253318 w 4713748"/>
                  <a:gd name="connsiteY3507" fmla="*/ 2158960 h 2722945"/>
                  <a:gd name="connsiteX3508" fmla="*/ 249163 w 4713748"/>
                  <a:gd name="connsiteY3508" fmla="*/ 2158953 h 2722945"/>
                  <a:gd name="connsiteX3509" fmla="*/ 241893 w 4713748"/>
                  <a:gd name="connsiteY3509" fmla="*/ 2158864 h 2722945"/>
                  <a:gd name="connsiteX3510" fmla="*/ 242589 w 4713748"/>
                  <a:gd name="connsiteY3510" fmla="*/ 2158941 h 2722945"/>
                  <a:gd name="connsiteX3511" fmla="*/ 241666 w 4713748"/>
                  <a:gd name="connsiteY3511" fmla="*/ 2158939 h 2722945"/>
                  <a:gd name="connsiteX3512" fmla="*/ 199728 w 4713748"/>
                  <a:gd name="connsiteY3512" fmla="*/ 2158864 h 2722945"/>
                  <a:gd name="connsiteX3513" fmla="*/ 216307 w 4713748"/>
                  <a:gd name="connsiteY3513" fmla="*/ 2158894 h 2722945"/>
                  <a:gd name="connsiteX3514" fmla="*/ 195289 w 4713748"/>
                  <a:gd name="connsiteY3514" fmla="*/ 2161072 h 2722945"/>
                  <a:gd name="connsiteX3515" fmla="*/ 36755 w 4713748"/>
                  <a:gd name="connsiteY3515" fmla="*/ 2200519 h 2722945"/>
                  <a:gd name="connsiteX3516" fmla="*/ 27240 w 4713748"/>
                  <a:gd name="connsiteY3516" fmla="*/ 2200027 h 2722945"/>
                  <a:gd name="connsiteX3517" fmla="*/ 40882 w 4713748"/>
                  <a:gd name="connsiteY3517" fmla="*/ 2199242 h 2722945"/>
                  <a:gd name="connsiteX3518" fmla="*/ 199728 w 4713748"/>
                  <a:gd name="connsiteY3518" fmla="*/ 2158864 h 2722945"/>
                  <a:gd name="connsiteX3519" fmla="*/ 234403 w 4713748"/>
                  <a:gd name="connsiteY3519" fmla="*/ 2158312 h 2722945"/>
                  <a:gd name="connsiteX3520" fmla="*/ 241893 w 4713748"/>
                  <a:gd name="connsiteY3520" fmla="*/ 2158864 h 2722945"/>
                  <a:gd name="connsiteX3521" fmla="*/ 230890 w 4713748"/>
                  <a:gd name="connsiteY3521" fmla="*/ 2158560 h 2722945"/>
                  <a:gd name="connsiteX3522" fmla="*/ 221920 w 4713748"/>
                  <a:gd name="connsiteY3522" fmla="*/ 2158312 h 2722945"/>
                  <a:gd name="connsiteX3523" fmla="*/ 230890 w 4713748"/>
                  <a:gd name="connsiteY3523" fmla="*/ 2158560 h 2722945"/>
                  <a:gd name="connsiteX3524" fmla="*/ 225914 w 4713748"/>
                  <a:gd name="connsiteY3524" fmla="*/ 2158911 h 2722945"/>
                  <a:gd name="connsiteX3525" fmla="*/ 216307 w 4713748"/>
                  <a:gd name="connsiteY3525" fmla="*/ 2158894 h 2722945"/>
                  <a:gd name="connsiteX3526" fmla="*/ 530585 w 4713748"/>
                  <a:gd name="connsiteY3526" fmla="*/ 2157150 h 2722945"/>
                  <a:gd name="connsiteX3527" fmla="*/ 533872 w 4713748"/>
                  <a:gd name="connsiteY3527" fmla="*/ 2157377 h 2722945"/>
                  <a:gd name="connsiteX3528" fmla="*/ 545825 w 4713748"/>
                  <a:gd name="connsiteY3528" fmla="*/ 2158665 h 2722945"/>
                  <a:gd name="connsiteX3529" fmla="*/ 437098 w 4713748"/>
                  <a:gd name="connsiteY3529" fmla="*/ 2147537 h 2722945"/>
                  <a:gd name="connsiteX3530" fmla="*/ 459287 w 4713748"/>
                  <a:gd name="connsiteY3530" fmla="*/ 2149762 h 2722945"/>
                  <a:gd name="connsiteX3531" fmla="*/ 437098 w 4713748"/>
                  <a:gd name="connsiteY3531" fmla="*/ 2147537 h 2722945"/>
                  <a:gd name="connsiteX3532" fmla="*/ 2634155 w 4713748"/>
                  <a:gd name="connsiteY3532" fmla="*/ 2143354 h 2722945"/>
                  <a:gd name="connsiteX3533" fmla="*/ 2636213 w 4713748"/>
                  <a:gd name="connsiteY3533" fmla="*/ 2143354 h 2722945"/>
                  <a:gd name="connsiteX3534" fmla="*/ 2625903 w 4713748"/>
                  <a:gd name="connsiteY3534" fmla="*/ 2159611 h 2722945"/>
                  <a:gd name="connsiteX3535" fmla="*/ 2623538 w 4713748"/>
                  <a:gd name="connsiteY3535" fmla="*/ 2164043 h 2722945"/>
                  <a:gd name="connsiteX3536" fmla="*/ 2618507 w 4713748"/>
                  <a:gd name="connsiteY3536" fmla="*/ 2172255 h 2722945"/>
                  <a:gd name="connsiteX3537" fmla="*/ 2615824 w 4713748"/>
                  <a:gd name="connsiteY3537" fmla="*/ 2178222 h 2722945"/>
                  <a:gd name="connsiteX3538" fmla="*/ 2615512 w 4713748"/>
                  <a:gd name="connsiteY3538" fmla="*/ 2178746 h 2722945"/>
                  <a:gd name="connsiteX3539" fmla="*/ 2613626 w 4713748"/>
                  <a:gd name="connsiteY3539" fmla="*/ 2180235 h 2722945"/>
                  <a:gd name="connsiteX3540" fmla="*/ 2612974 w 4713748"/>
                  <a:gd name="connsiteY3540" fmla="*/ 2178924 h 2722945"/>
                  <a:gd name="connsiteX3541" fmla="*/ 2614080 w 4713748"/>
                  <a:gd name="connsiteY3541" fmla="*/ 2176701 h 2722945"/>
                  <a:gd name="connsiteX3542" fmla="*/ 2632754 w 4713748"/>
                  <a:gd name="connsiteY3542" fmla="*/ 2144813 h 2722945"/>
                  <a:gd name="connsiteX3543" fmla="*/ 2633796 w 4713748"/>
                  <a:gd name="connsiteY3543" fmla="*/ 2143728 h 2722945"/>
                  <a:gd name="connsiteX3544" fmla="*/ 2631049 w 4713748"/>
                  <a:gd name="connsiteY3544" fmla="*/ 2148788 h 2722945"/>
                  <a:gd name="connsiteX3545" fmla="*/ 2630956 w 4713748"/>
                  <a:gd name="connsiteY3545" fmla="*/ 2148912 h 2722945"/>
                  <a:gd name="connsiteX3546" fmla="*/ 2625146 w 4713748"/>
                  <a:gd name="connsiteY3546" fmla="*/ 2156693 h 2722945"/>
                  <a:gd name="connsiteX3547" fmla="*/ 2620720 w 4713748"/>
                  <a:gd name="connsiteY3547" fmla="*/ 2167809 h 2722945"/>
                  <a:gd name="connsiteX3548" fmla="*/ 2631049 w 4713748"/>
                  <a:gd name="connsiteY3548" fmla="*/ 2148788 h 2722945"/>
                  <a:gd name="connsiteX3549" fmla="*/ 2631786 w 4713748"/>
                  <a:gd name="connsiteY3549" fmla="*/ 2147800 h 2722945"/>
                  <a:gd name="connsiteX3550" fmla="*/ 2633831 w 4713748"/>
                  <a:gd name="connsiteY3550" fmla="*/ 2143691 h 2722945"/>
                  <a:gd name="connsiteX3551" fmla="*/ 2633999 w 4713748"/>
                  <a:gd name="connsiteY3551" fmla="*/ 2143354 h 2722945"/>
                  <a:gd name="connsiteX3552" fmla="*/ 2633831 w 4713748"/>
                  <a:gd name="connsiteY3552" fmla="*/ 2143691 h 2722945"/>
                  <a:gd name="connsiteX3553" fmla="*/ 2633796 w 4713748"/>
                  <a:gd name="connsiteY3553" fmla="*/ 2143728 h 2722945"/>
                  <a:gd name="connsiteX3554" fmla="*/ 2634301 w 4713748"/>
                  <a:gd name="connsiteY3554" fmla="*/ 2143203 h 2722945"/>
                  <a:gd name="connsiteX3555" fmla="*/ 2634155 w 4713748"/>
                  <a:gd name="connsiteY3555" fmla="*/ 2143354 h 2722945"/>
                  <a:gd name="connsiteX3556" fmla="*/ 2633999 w 4713748"/>
                  <a:gd name="connsiteY3556" fmla="*/ 2143354 h 2722945"/>
                  <a:gd name="connsiteX3557" fmla="*/ 371338 w 4713748"/>
                  <a:gd name="connsiteY3557" fmla="*/ 2141322 h 2722945"/>
                  <a:gd name="connsiteX3558" fmla="*/ 430023 w 4713748"/>
                  <a:gd name="connsiteY3558" fmla="*/ 2146815 h 2722945"/>
                  <a:gd name="connsiteX3559" fmla="*/ 435052 w 4713748"/>
                  <a:gd name="connsiteY3559" fmla="*/ 2147328 h 2722945"/>
                  <a:gd name="connsiteX3560" fmla="*/ 437098 w 4713748"/>
                  <a:gd name="connsiteY3560" fmla="*/ 2147537 h 2722945"/>
                  <a:gd name="connsiteX3561" fmla="*/ 424306 w 4713748"/>
                  <a:gd name="connsiteY3561" fmla="*/ 2146586 h 2722945"/>
                  <a:gd name="connsiteX3562" fmla="*/ 2756620 w 4713748"/>
                  <a:gd name="connsiteY3562" fmla="*/ 2139104 h 2722945"/>
                  <a:gd name="connsiteX3563" fmla="*/ 2736622 w 4713748"/>
                  <a:gd name="connsiteY3563" fmla="*/ 2141313 h 2722945"/>
                  <a:gd name="connsiteX3564" fmla="*/ 2725511 w 4713748"/>
                  <a:gd name="connsiteY3564" fmla="*/ 2143523 h 2722945"/>
                  <a:gd name="connsiteX3565" fmla="*/ 2709957 w 4713748"/>
                  <a:gd name="connsiteY3565" fmla="*/ 2145732 h 2722945"/>
                  <a:gd name="connsiteX3566" fmla="*/ 2707735 w 4713748"/>
                  <a:gd name="connsiteY3566" fmla="*/ 2147941 h 2722945"/>
                  <a:gd name="connsiteX3567" fmla="*/ 2705513 w 4713748"/>
                  <a:gd name="connsiteY3567" fmla="*/ 2147941 h 2722945"/>
                  <a:gd name="connsiteX3568" fmla="*/ 2698846 w 4713748"/>
                  <a:gd name="connsiteY3568" fmla="*/ 2150151 h 2722945"/>
                  <a:gd name="connsiteX3569" fmla="*/ 2690920 w 4713748"/>
                  <a:gd name="connsiteY3569" fmla="*/ 2151727 h 2722945"/>
                  <a:gd name="connsiteX3570" fmla="*/ 2690563 w 4713748"/>
                  <a:gd name="connsiteY3570" fmla="*/ 2156411 h 2722945"/>
                  <a:gd name="connsiteX3571" fmla="*/ 2687157 w 4713748"/>
                  <a:gd name="connsiteY3571" fmla="*/ 2170101 h 2722945"/>
                  <a:gd name="connsiteX3572" fmla="*/ 2684419 w 4713748"/>
                  <a:gd name="connsiteY3572" fmla="*/ 2175583 h 2722945"/>
                  <a:gd name="connsiteX3573" fmla="*/ 2689528 w 4713748"/>
                  <a:gd name="connsiteY3573" fmla="*/ 2157896 h 2722945"/>
                  <a:gd name="connsiteX3574" fmla="*/ 2689528 w 4713748"/>
                  <a:gd name="connsiteY3574" fmla="*/ 2152004 h 2722945"/>
                  <a:gd name="connsiteX3575" fmla="*/ 2682905 w 4713748"/>
                  <a:gd name="connsiteY3575" fmla="*/ 2153321 h 2722945"/>
                  <a:gd name="connsiteX3576" fmla="*/ 2682905 w 4713748"/>
                  <a:gd name="connsiteY3576" fmla="*/ 2156515 h 2722945"/>
                  <a:gd name="connsiteX3577" fmla="*/ 2678490 w 4713748"/>
                  <a:gd name="connsiteY3577" fmla="*/ 2171985 h 2722945"/>
                  <a:gd name="connsiteX3578" fmla="*/ 2672143 w 4713748"/>
                  <a:gd name="connsiteY3578" fmla="*/ 2179246 h 2722945"/>
                  <a:gd name="connsiteX3579" fmla="*/ 2681277 w 4713748"/>
                  <a:gd name="connsiteY3579" fmla="*/ 2181875 h 2722945"/>
                  <a:gd name="connsiteX3580" fmla="*/ 2684419 w 4713748"/>
                  <a:gd name="connsiteY3580" fmla="*/ 2175583 h 2722945"/>
                  <a:gd name="connsiteX3581" fmla="*/ 2682905 w 4713748"/>
                  <a:gd name="connsiteY3581" fmla="*/ 2180825 h 2722945"/>
                  <a:gd name="connsiteX3582" fmla="*/ 2682242 w 4713748"/>
                  <a:gd name="connsiteY3582" fmla="*/ 2182153 h 2722945"/>
                  <a:gd name="connsiteX3583" fmla="*/ 2682370 w 4713748"/>
                  <a:gd name="connsiteY3583" fmla="*/ 2182190 h 2722945"/>
                  <a:gd name="connsiteX3584" fmla="*/ 2682905 w 4713748"/>
                  <a:gd name="connsiteY3584" fmla="*/ 2180825 h 2722945"/>
                  <a:gd name="connsiteX3585" fmla="*/ 2687103 w 4713748"/>
                  <a:gd name="connsiteY3585" fmla="*/ 2170318 h 2722945"/>
                  <a:gd name="connsiteX3586" fmla="*/ 2684031 w 4713748"/>
                  <a:gd name="connsiteY3586" fmla="*/ 2182668 h 2722945"/>
                  <a:gd name="connsiteX3587" fmla="*/ 2690941 w 4713748"/>
                  <a:gd name="connsiteY3587" fmla="*/ 2184656 h 2722945"/>
                  <a:gd name="connsiteX3588" fmla="*/ 2683900 w 4713748"/>
                  <a:gd name="connsiteY3588" fmla="*/ 2182940 h 2722945"/>
                  <a:gd name="connsiteX3589" fmla="*/ 2683312 w 4713748"/>
                  <a:gd name="connsiteY3589" fmla="*/ 2183924 h 2722945"/>
                  <a:gd name="connsiteX3590" fmla="*/ 2693355 w 4713748"/>
                  <a:gd name="connsiteY3590" fmla="*/ 2185351 h 2722945"/>
                  <a:gd name="connsiteX3591" fmla="*/ 2695791 w 4713748"/>
                  <a:gd name="connsiteY3591" fmla="*/ 2186052 h 2722945"/>
                  <a:gd name="connsiteX3592" fmla="*/ 2695791 w 4713748"/>
                  <a:gd name="connsiteY3592" fmla="*/ 2186052 h 2722945"/>
                  <a:gd name="connsiteX3593" fmla="*/ 2781063 w 4713748"/>
                  <a:gd name="connsiteY3593" fmla="*/ 2189918 h 2722945"/>
                  <a:gd name="connsiteX3594" fmla="*/ 2772175 w 4713748"/>
                  <a:gd name="connsiteY3594" fmla="*/ 2141313 h 2722945"/>
                  <a:gd name="connsiteX3595" fmla="*/ 2767731 w 4713748"/>
                  <a:gd name="connsiteY3595" fmla="*/ 2139104 h 2722945"/>
                  <a:gd name="connsiteX3596" fmla="*/ 2756620 w 4713748"/>
                  <a:gd name="connsiteY3596" fmla="*/ 2139104 h 2722945"/>
                  <a:gd name="connsiteX3597" fmla="*/ 2638426 w 4713748"/>
                  <a:gd name="connsiteY3597" fmla="*/ 2138908 h 2722945"/>
                  <a:gd name="connsiteX3598" fmla="*/ 2638426 w 4713748"/>
                  <a:gd name="connsiteY3598" fmla="*/ 2141131 h 2722945"/>
                  <a:gd name="connsiteX3599" fmla="*/ 2634301 w 4713748"/>
                  <a:gd name="connsiteY3599" fmla="*/ 2143203 h 2722945"/>
                  <a:gd name="connsiteX3600" fmla="*/ 321259 w 4713748"/>
                  <a:gd name="connsiteY3600" fmla="*/ 2136344 h 2722945"/>
                  <a:gd name="connsiteX3601" fmla="*/ 371338 w 4713748"/>
                  <a:gd name="connsiteY3601" fmla="*/ 2141322 h 2722945"/>
                  <a:gd name="connsiteX3602" fmla="*/ 327091 w 4713748"/>
                  <a:gd name="connsiteY3602" fmla="*/ 2137180 h 2722945"/>
                  <a:gd name="connsiteX3603" fmla="*/ 2645066 w 4713748"/>
                  <a:gd name="connsiteY3603" fmla="*/ 2134461 h 2722945"/>
                  <a:gd name="connsiteX3604" fmla="*/ 2643503 w 4713748"/>
                  <a:gd name="connsiteY3604" fmla="*/ 2136292 h 2722945"/>
                  <a:gd name="connsiteX3605" fmla="*/ 2642852 w 4713748"/>
                  <a:gd name="connsiteY3605" fmla="*/ 2136685 h 2722945"/>
                  <a:gd name="connsiteX3606" fmla="*/ 2638427 w 4713748"/>
                  <a:gd name="connsiteY3606" fmla="*/ 2141130 h 2722945"/>
                  <a:gd name="connsiteX3607" fmla="*/ 2638426 w 4713748"/>
                  <a:gd name="connsiteY3607" fmla="*/ 2141131 h 2722945"/>
                  <a:gd name="connsiteX3608" fmla="*/ 2645066 w 4713748"/>
                  <a:gd name="connsiteY3608" fmla="*/ 2134461 h 2722945"/>
                  <a:gd name="connsiteX3609" fmla="*/ 293870 w 4713748"/>
                  <a:gd name="connsiteY3609" fmla="*/ 2134184 h 2722945"/>
                  <a:gd name="connsiteX3610" fmla="*/ 295087 w 4713748"/>
                  <a:gd name="connsiteY3610" fmla="*/ 2134184 h 2722945"/>
                  <a:gd name="connsiteX3611" fmla="*/ 327091 w 4713748"/>
                  <a:gd name="connsiteY3611" fmla="*/ 2137180 h 2722945"/>
                  <a:gd name="connsiteX3612" fmla="*/ 337246 w 4713748"/>
                  <a:gd name="connsiteY3612" fmla="*/ 2138635 h 2722945"/>
                  <a:gd name="connsiteX3613" fmla="*/ 377187 w 4713748"/>
                  <a:gd name="connsiteY3613" fmla="*/ 2143086 h 2722945"/>
                  <a:gd name="connsiteX3614" fmla="*/ 424306 w 4713748"/>
                  <a:gd name="connsiteY3614" fmla="*/ 2146586 h 2722945"/>
                  <a:gd name="connsiteX3615" fmla="*/ 530585 w 4713748"/>
                  <a:gd name="connsiteY3615" fmla="*/ 2157150 h 2722945"/>
                  <a:gd name="connsiteX3616" fmla="*/ 488133 w 4713748"/>
                  <a:gd name="connsiteY3616" fmla="*/ 2154213 h 2722945"/>
                  <a:gd name="connsiteX3617" fmla="*/ 293917 w 4713748"/>
                  <a:gd name="connsiteY3617" fmla="*/ 2134192 h 2722945"/>
                  <a:gd name="connsiteX3618" fmla="*/ 284799 w 4713748"/>
                  <a:gd name="connsiteY3618" fmla="*/ 2132970 h 2722945"/>
                  <a:gd name="connsiteX3619" fmla="*/ 290372 w 4713748"/>
                  <a:gd name="connsiteY3619" fmla="*/ 2133627 h 2722945"/>
                  <a:gd name="connsiteX3620" fmla="*/ 291693 w 4713748"/>
                  <a:gd name="connsiteY3620" fmla="*/ 2133783 h 2722945"/>
                  <a:gd name="connsiteX3621" fmla="*/ 293870 w 4713748"/>
                  <a:gd name="connsiteY3621" fmla="*/ 2134184 h 2722945"/>
                  <a:gd name="connsiteX3622" fmla="*/ 290649 w 4713748"/>
                  <a:gd name="connsiteY3622" fmla="*/ 2134184 h 2722945"/>
                  <a:gd name="connsiteX3623" fmla="*/ 288430 w 4713748"/>
                  <a:gd name="connsiteY3623" fmla="*/ 2134184 h 2722945"/>
                  <a:gd name="connsiteX3624" fmla="*/ 2488528 w 4713748"/>
                  <a:gd name="connsiteY3624" fmla="*/ 2124811 h 2722945"/>
                  <a:gd name="connsiteX3625" fmla="*/ 2509680 w 4713748"/>
                  <a:gd name="connsiteY3625" fmla="*/ 2125640 h 2722945"/>
                  <a:gd name="connsiteX3626" fmla="*/ 2514133 w 4713748"/>
                  <a:gd name="connsiteY3626" fmla="*/ 2127854 h 2722945"/>
                  <a:gd name="connsiteX3627" fmla="*/ 2527492 w 4713748"/>
                  <a:gd name="connsiteY3627" fmla="*/ 2130067 h 2722945"/>
                  <a:gd name="connsiteX3628" fmla="*/ 2547531 w 4713748"/>
                  <a:gd name="connsiteY3628" fmla="*/ 2136707 h 2722945"/>
                  <a:gd name="connsiteX3629" fmla="*/ 2556437 w 4713748"/>
                  <a:gd name="connsiteY3629" fmla="*/ 2138920 h 2722945"/>
                  <a:gd name="connsiteX3630" fmla="*/ 2572022 w 4713748"/>
                  <a:gd name="connsiteY3630" fmla="*/ 2145560 h 2722945"/>
                  <a:gd name="connsiteX3631" fmla="*/ 2574249 w 4713748"/>
                  <a:gd name="connsiteY3631" fmla="*/ 2145560 h 2722945"/>
                  <a:gd name="connsiteX3632" fmla="*/ 2576476 w 4713748"/>
                  <a:gd name="connsiteY3632" fmla="*/ 2147773 h 2722945"/>
                  <a:gd name="connsiteX3633" fmla="*/ 2583155 w 4713748"/>
                  <a:gd name="connsiteY3633" fmla="*/ 2149986 h 2722945"/>
                  <a:gd name="connsiteX3634" fmla="*/ 2603194 w 4713748"/>
                  <a:gd name="connsiteY3634" fmla="*/ 2163265 h 2722945"/>
                  <a:gd name="connsiteX3635" fmla="*/ 2600967 w 4713748"/>
                  <a:gd name="connsiteY3635" fmla="*/ 2163265 h 2722945"/>
                  <a:gd name="connsiteX3636" fmla="*/ 2603194 w 4713748"/>
                  <a:gd name="connsiteY3636" fmla="*/ 2165479 h 2722945"/>
                  <a:gd name="connsiteX3637" fmla="*/ 2603194 w 4713748"/>
                  <a:gd name="connsiteY3637" fmla="*/ 2167692 h 2722945"/>
                  <a:gd name="connsiteX3638" fmla="*/ 2600967 w 4713748"/>
                  <a:gd name="connsiteY3638" fmla="*/ 2167692 h 2722945"/>
                  <a:gd name="connsiteX3639" fmla="*/ 2605420 w 4713748"/>
                  <a:gd name="connsiteY3639" fmla="*/ 2174332 h 2722945"/>
                  <a:gd name="connsiteX3640" fmla="*/ 2600967 w 4713748"/>
                  <a:gd name="connsiteY3640" fmla="*/ 2174332 h 2722945"/>
                  <a:gd name="connsiteX3641" fmla="*/ 2598741 w 4713748"/>
                  <a:gd name="connsiteY3641" fmla="*/ 2174332 h 2722945"/>
                  <a:gd name="connsiteX3642" fmla="*/ 2598741 w 4713748"/>
                  <a:gd name="connsiteY3642" fmla="*/ 2172118 h 2722945"/>
                  <a:gd name="connsiteX3643" fmla="*/ 2596514 w 4713748"/>
                  <a:gd name="connsiteY3643" fmla="*/ 2172118 h 2722945"/>
                  <a:gd name="connsiteX3644" fmla="*/ 2589835 w 4713748"/>
                  <a:gd name="connsiteY3644" fmla="*/ 2167692 h 2722945"/>
                  <a:gd name="connsiteX3645" fmla="*/ 2583155 w 4713748"/>
                  <a:gd name="connsiteY3645" fmla="*/ 2163265 h 2722945"/>
                  <a:gd name="connsiteX3646" fmla="*/ 2583155 w 4713748"/>
                  <a:gd name="connsiteY3646" fmla="*/ 2161052 h 2722945"/>
                  <a:gd name="connsiteX3647" fmla="*/ 2580929 w 4713748"/>
                  <a:gd name="connsiteY3647" fmla="*/ 2161052 h 2722945"/>
                  <a:gd name="connsiteX3648" fmla="*/ 2576476 w 4713748"/>
                  <a:gd name="connsiteY3648" fmla="*/ 2156626 h 2722945"/>
                  <a:gd name="connsiteX3649" fmla="*/ 2572022 w 4713748"/>
                  <a:gd name="connsiteY3649" fmla="*/ 2154412 h 2722945"/>
                  <a:gd name="connsiteX3650" fmla="*/ 2556437 w 4713748"/>
                  <a:gd name="connsiteY3650" fmla="*/ 2145560 h 2722945"/>
                  <a:gd name="connsiteX3651" fmla="*/ 2531945 w 4713748"/>
                  <a:gd name="connsiteY3651" fmla="*/ 2136707 h 2722945"/>
                  <a:gd name="connsiteX3652" fmla="*/ 2509680 w 4713748"/>
                  <a:gd name="connsiteY3652" fmla="*/ 2130067 h 2722945"/>
                  <a:gd name="connsiteX3653" fmla="*/ 2498547 w 4713748"/>
                  <a:gd name="connsiteY3653" fmla="*/ 2130067 h 2722945"/>
                  <a:gd name="connsiteX3654" fmla="*/ 2482962 w 4713748"/>
                  <a:gd name="connsiteY3654" fmla="*/ 2132280 h 2722945"/>
                  <a:gd name="connsiteX3655" fmla="*/ 2474056 w 4713748"/>
                  <a:gd name="connsiteY3655" fmla="*/ 2136707 h 2722945"/>
                  <a:gd name="connsiteX3656" fmla="*/ 2471829 w 4713748"/>
                  <a:gd name="connsiteY3656" fmla="*/ 2138920 h 2722945"/>
                  <a:gd name="connsiteX3657" fmla="*/ 2469603 w 4713748"/>
                  <a:gd name="connsiteY3657" fmla="*/ 2143346 h 2722945"/>
                  <a:gd name="connsiteX3658" fmla="*/ 2465150 w 4713748"/>
                  <a:gd name="connsiteY3658" fmla="*/ 2152199 h 2722945"/>
                  <a:gd name="connsiteX3659" fmla="*/ 2467376 w 4713748"/>
                  <a:gd name="connsiteY3659" fmla="*/ 2163265 h 2722945"/>
                  <a:gd name="connsiteX3660" fmla="*/ 2467376 w 4713748"/>
                  <a:gd name="connsiteY3660" fmla="*/ 2165479 h 2722945"/>
                  <a:gd name="connsiteX3661" fmla="*/ 2469603 w 4713748"/>
                  <a:gd name="connsiteY3661" fmla="*/ 2169905 h 2722945"/>
                  <a:gd name="connsiteX3662" fmla="*/ 2482962 w 4713748"/>
                  <a:gd name="connsiteY3662" fmla="*/ 2178758 h 2722945"/>
                  <a:gd name="connsiteX3663" fmla="*/ 2538625 w 4713748"/>
                  <a:gd name="connsiteY3663" fmla="*/ 2189824 h 2722945"/>
                  <a:gd name="connsiteX3664" fmla="*/ 2547531 w 4713748"/>
                  <a:gd name="connsiteY3664" fmla="*/ 2189824 h 2722945"/>
                  <a:gd name="connsiteX3665" fmla="*/ 2565343 w 4713748"/>
                  <a:gd name="connsiteY3665" fmla="*/ 2189824 h 2722945"/>
                  <a:gd name="connsiteX3666" fmla="*/ 2551984 w 4713748"/>
                  <a:gd name="connsiteY3666" fmla="*/ 2192037 h 2722945"/>
                  <a:gd name="connsiteX3667" fmla="*/ 2605420 w 4713748"/>
                  <a:gd name="connsiteY3667" fmla="*/ 2185398 h 2722945"/>
                  <a:gd name="connsiteX3668" fmla="*/ 2603194 w 4713748"/>
                  <a:gd name="connsiteY3668" fmla="*/ 2187611 h 2722945"/>
                  <a:gd name="connsiteX3669" fmla="*/ 2508323 w 4713748"/>
                  <a:gd name="connsiteY3669" fmla="*/ 2191035 h 2722945"/>
                  <a:gd name="connsiteX3670" fmla="*/ 2500031 w 4713748"/>
                  <a:gd name="connsiteY3670" fmla="*/ 2187652 h 2722945"/>
                  <a:gd name="connsiteX3671" fmla="*/ 2517801 w 4713748"/>
                  <a:gd name="connsiteY3671" fmla="*/ 2188783 h 2722945"/>
                  <a:gd name="connsiteX3672" fmla="*/ 2521647 w 4713748"/>
                  <a:gd name="connsiteY3672" fmla="*/ 2189548 h 2722945"/>
                  <a:gd name="connsiteX3673" fmla="*/ 2523039 w 4713748"/>
                  <a:gd name="connsiteY3673" fmla="*/ 2189824 h 2722945"/>
                  <a:gd name="connsiteX3674" fmla="*/ 2531945 w 4713748"/>
                  <a:gd name="connsiteY3674" fmla="*/ 2189824 h 2722945"/>
                  <a:gd name="connsiteX3675" fmla="*/ 2529608 w 4713748"/>
                  <a:gd name="connsiteY3675" fmla="*/ 2189534 h 2722945"/>
                  <a:gd name="connsiteX3676" fmla="*/ 2534172 w 4713748"/>
                  <a:gd name="connsiteY3676" fmla="*/ 2189824 h 2722945"/>
                  <a:gd name="connsiteX3677" fmla="*/ 2536398 w 4713748"/>
                  <a:gd name="connsiteY3677" fmla="*/ 2189824 h 2722945"/>
                  <a:gd name="connsiteX3678" fmla="*/ 2517694 w 4713748"/>
                  <a:gd name="connsiteY3678" fmla="*/ 2188054 h 2722945"/>
                  <a:gd name="connsiteX3679" fmla="*/ 2496321 w 4713748"/>
                  <a:gd name="connsiteY3679" fmla="*/ 2185398 h 2722945"/>
                  <a:gd name="connsiteX3680" fmla="*/ 2509684 w 4713748"/>
                  <a:gd name="connsiteY3680" fmla="*/ 2187295 h 2722945"/>
                  <a:gd name="connsiteX3681" fmla="*/ 2496349 w 4713748"/>
                  <a:gd name="connsiteY3681" fmla="*/ 2186033 h 2722945"/>
                  <a:gd name="connsiteX3682" fmla="*/ 2493035 w 4713748"/>
                  <a:gd name="connsiteY3682" fmla="*/ 2184309 h 2722945"/>
                  <a:gd name="connsiteX3683" fmla="*/ 2469603 w 4713748"/>
                  <a:gd name="connsiteY3683" fmla="*/ 2172118 h 2722945"/>
                  <a:gd name="connsiteX3684" fmla="*/ 2481855 w 4713748"/>
                  <a:gd name="connsiteY3684" fmla="*/ 2180238 h 2722945"/>
                  <a:gd name="connsiteX3685" fmla="*/ 2467376 w 4713748"/>
                  <a:gd name="connsiteY3685" fmla="*/ 2174332 h 2722945"/>
                  <a:gd name="connsiteX3686" fmla="*/ 2467376 w 4713748"/>
                  <a:gd name="connsiteY3686" fmla="*/ 2132280 h 2722945"/>
                  <a:gd name="connsiteX3687" fmla="*/ 2488528 w 4713748"/>
                  <a:gd name="connsiteY3687" fmla="*/ 2124811 h 2722945"/>
                  <a:gd name="connsiteX3688" fmla="*/ 937230 w 4713748"/>
                  <a:gd name="connsiteY3688" fmla="*/ 2123192 h 2722945"/>
                  <a:gd name="connsiteX3689" fmla="*/ 974647 w 4713748"/>
                  <a:gd name="connsiteY3689" fmla="*/ 2134062 h 2722945"/>
                  <a:gd name="connsiteX3690" fmla="*/ 1005718 w 4713748"/>
                  <a:gd name="connsiteY3690" fmla="*/ 2145166 h 2722945"/>
                  <a:gd name="connsiteX3691" fmla="*/ 1025692 w 4713748"/>
                  <a:gd name="connsiteY3691" fmla="*/ 2151274 h 2722945"/>
                  <a:gd name="connsiteX3692" fmla="*/ 1035285 w 4713748"/>
                  <a:gd name="connsiteY3692" fmla="*/ 2155914 h 2722945"/>
                  <a:gd name="connsiteX3693" fmla="*/ 1049682 w 4713748"/>
                  <a:gd name="connsiteY3693" fmla="*/ 2158864 h 2722945"/>
                  <a:gd name="connsiteX3694" fmla="*/ 1056340 w 4713748"/>
                  <a:gd name="connsiteY3694" fmla="*/ 2158864 h 2722945"/>
                  <a:gd name="connsiteX3695" fmla="*/ 1069655 w 4713748"/>
                  <a:gd name="connsiteY3695" fmla="*/ 2163281 h 2722945"/>
                  <a:gd name="connsiteX3696" fmla="*/ 1089628 w 4713748"/>
                  <a:gd name="connsiteY3696" fmla="*/ 2169907 h 2722945"/>
                  <a:gd name="connsiteX3697" fmla="*/ 1160642 w 4713748"/>
                  <a:gd name="connsiteY3697" fmla="*/ 2220708 h 2722945"/>
                  <a:gd name="connsiteX3698" fmla="*/ 1158423 w 4713748"/>
                  <a:gd name="connsiteY3698" fmla="*/ 2220708 h 2722945"/>
                  <a:gd name="connsiteX3699" fmla="*/ 1162861 w 4713748"/>
                  <a:gd name="connsiteY3699" fmla="*/ 2225125 h 2722945"/>
                  <a:gd name="connsiteX3700" fmla="*/ 1167300 w 4713748"/>
                  <a:gd name="connsiteY3700" fmla="*/ 2229542 h 2722945"/>
                  <a:gd name="connsiteX3701" fmla="*/ 1162861 w 4713748"/>
                  <a:gd name="connsiteY3701" fmla="*/ 2227334 h 2722945"/>
                  <a:gd name="connsiteX3702" fmla="*/ 1171166 w 4713748"/>
                  <a:gd name="connsiteY3702" fmla="*/ 2239488 h 2722945"/>
                  <a:gd name="connsiteX3703" fmla="*/ 1171516 w 4713748"/>
                  <a:gd name="connsiteY3703" fmla="*/ 2238800 h 2722945"/>
                  <a:gd name="connsiteX3704" fmla="*/ 1173783 w 4713748"/>
                  <a:gd name="connsiteY3704" fmla="*/ 2234351 h 2722945"/>
                  <a:gd name="connsiteX3705" fmla="*/ 1173783 w 4713748"/>
                  <a:gd name="connsiteY3705" fmla="*/ 2232126 h 2722945"/>
                  <a:gd name="connsiteX3706" fmla="*/ 1176051 w 4713748"/>
                  <a:gd name="connsiteY3706" fmla="*/ 2227676 h 2722945"/>
                  <a:gd name="connsiteX3707" fmla="*/ 1176051 w 4713748"/>
                  <a:gd name="connsiteY3707" fmla="*/ 2226627 h 2722945"/>
                  <a:gd name="connsiteX3708" fmla="*/ 1175901 w 4713748"/>
                  <a:gd name="connsiteY3708" fmla="*/ 2226410 h 2722945"/>
                  <a:gd name="connsiteX3709" fmla="*/ 1171742 w 4713748"/>
                  <a:gd name="connsiteY3709" fmla="*/ 2221118 h 2722945"/>
                  <a:gd name="connsiteX3710" fmla="*/ 1169524 w 4713748"/>
                  <a:gd name="connsiteY3710" fmla="*/ 2218890 h 2722945"/>
                  <a:gd name="connsiteX3711" fmla="*/ 1167305 w 4713748"/>
                  <a:gd name="connsiteY3711" fmla="*/ 2212205 h 2722945"/>
                  <a:gd name="connsiteX3712" fmla="*/ 1165087 w 4713748"/>
                  <a:gd name="connsiteY3712" fmla="*/ 2209977 h 2722945"/>
                  <a:gd name="connsiteX3713" fmla="*/ 1149559 w 4713748"/>
                  <a:gd name="connsiteY3713" fmla="*/ 2185466 h 2722945"/>
                  <a:gd name="connsiteX3714" fmla="*/ 1127628 w 4713748"/>
                  <a:gd name="connsiteY3714" fmla="*/ 2165639 h 2722945"/>
                  <a:gd name="connsiteX3715" fmla="*/ 1127288 w 4713748"/>
                  <a:gd name="connsiteY3715" fmla="*/ 2165412 h 2722945"/>
                  <a:gd name="connsiteX3716" fmla="*/ 1125158 w 4713748"/>
                  <a:gd name="connsiteY3716" fmla="*/ 2165412 h 2722945"/>
                  <a:gd name="connsiteX3717" fmla="*/ 1125158 w 4713748"/>
                  <a:gd name="connsiteY3717" fmla="*/ 2163988 h 2722945"/>
                  <a:gd name="connsiteX3718" fmla="*/ 1120325 w 4713748"/>
                  <a:gd name="connsiteY3718" fmla="*/ 2160756 h 2722945"/>
                  <a:gd name="connsiteX3719" fmla="*/ 1116285 w 4713748"/>
                  <a:gd name="connsiteY3719" fmla="*/ 2158727 h 2722945"/>
                  <a:gd name="connsiteX3720" fmla="*/ 1117291 w 4713748"/>
                  <a:gd name="connsiteY3720" fmla="*/ 2158727 h 2722945"/>
                  <a:gd name="connsiteX3721" fmla="*/ 1114855 w 4713748"/>
                  <a:gd name="connsiteY3721" fmla="*/ 2157099 h 2722945"/>
                  <a:gd name="connsiteX3722" fmla="*/ 1113378 w 4713748"/>
                  <a:gd name="connsiteY3722" fmla="*/ 2156439 h 2722945"/>
                  <a:gd name="connsiteX3723" fmla="*/ 1111650 w 4713748"/>
                  <a:gd name="connsiteY3723" fmla="*/ 2156439 h 2722945"/>
                  <a:gd name="connsiteX3724" fmla="*/ 1111650 w 4713748"/>
                  <a:gd name="connsiteY3724" fmla="*/ 2155668 h 2722945"/>
                  <a:gd name="connsiteX3725" fmla="*/ 1104218 w 4713748"/>
                  <a:gd name="connsiteY3725" fmla="*/ 2152350 h 2722945"/>
                  <a:gd name="connsiteX3726" fmla="*/ 1102774 w 4713748"/>
                  <a:gd name="connsiteY3726" fmla="*/ 2151988 h 2722945"/>
                  <a:gd name="connsiteX3727" fmla="*/ 1103407 w 4713748"/>
                  <a:gd name="connsiteY3727" fmla="*/ 2151988 h 2722945"/>
                  <a:gd name="connsiteX3728" fmla="*/ 1098538 w 4713748"/>
                  <a:gd name="connsiteY3728" fmla="*/ 2149814 h 2722945"/>
                  <a:gd name="connsiteX3729" fmla="*/ 1083010 w 4713748"/>
                  <a:gd name="connsiteY3729" fmla="*/ 2143129 h 2722945"/>
                  <a:gd name="connsiteX3730" fmla="*/ 1069405 w 4713748"/>
                  <a:gd name="connsiteY3730" fmla="*/ 2139170 h 2722945"/>
                  <a:gd name="connsiteX3731" fmla="*/ 1067271 w 4713748"/>
                  <a:gd name="connsiteY3731" fmla="*/ 2138635 h 2722945"/>
                  <a:gd name="connsiteX3732" fmla="*/ 1062746 w 4713748"/>
                  <a:gd name="connsiteY3732" fmla="*/ 2137232 h 2722945"/>
                  <a:gd name="connsiteX3733" fmla="*/ 1053341 w 4713748"/>
                  <a:gd name="connsiteY3733" fmla="*/ 2134495 h 2722945"/>
                  <a:gd name="connsiteX3734" fmla="*/ 1018680 w 4713748"/>
                  <a:gd name="connsiteY3734" fmla="*/ 2127531 h 2722945"/>
                  <a:gd name="connsiteX3735" fmla="*/ 973205 w 4713748"/>
                  <a:gd name="connsiteY3735" fmla="*/ 2123632 h 2722945"/>
                  <a:gd name="connsiteX3736" fmla="*/ 2680477 w 4713748"/>
                  <a:gd name="connsiteY3736" fmla="*/ 2118899 h 2722945"/>
                  <a:gd name="connsiteX3737" fmla="*/ 2678264 w 4713748"/>
                  <a:gd name="connsiteY3737" fmla="*/ 2121123 h 2722945"/>
                  <a:gd name="connsiteX3738" fmla="*/ 2664985 w 4713748"/>
                  <a:gd name="connsiteY3738" fmla="*/ 2123902 h 2722945"/>
                  <a:gd name="connsiteX3739" fmla="*/ 2656178 w 4713748"/>
                  <a:gd name="connsiteY3739" fmla="*/ 2129554 h 2722945"/>
                  <a:gd name="connsiteX3740" fmla="*/ 2656178 w 4713748"/>
                  <a:gd name="connsiteY3740" fmla="*/ 2130329 h 2722945"/>
                  <a:gd name="connsiteX3741" fmla="*/ 2658335 w 4713748"/>
                  <a:gd name="connsiteY3741" fmla="*/ 2130329 h 2722945"/>
                  <a:gd name="connsiteX3742" fmla="*/ 2660493 w 4713748"/>
                  <a:gd name="connsiteY3742" fmla="*/ 2132540 h 2722945"/>
                  <a:gd name="connsiteX3743" fmla="*/ 2662651 w 4713748"/>
                  <a:gd name="connsiteY3743" fmla="*/ 2134752 h 2722945"/>
                  <a:gd name="connsiteX3744" fmla="*/ 2662651 w 4713748"/>
                  <a:gd name="connsiteY3744" fmla="*/ 2136963 h 2722945"/>
                  <a:gd name="connsiteX3745" fmla="*/ 2660493 w 4713748"/>
                  <a:gd name="connsiteY3745" fmla="*/ 2136963 h 2722945"/>
                  <a:gd name="connsiteX3746" fmla="*/ 2658335 w 4713748"/>
                  <a:gd name="connsiteY3746" fmla="*/ 2136963 h 2722945"/>
                  <a:gd name="connsiteX3747" fmla="*/ 2658335 w 4713748"/>
                  <a:gd name="connsiteY3747" fmla="*/ 2139175 h 2722945"/>
                  <a:gd name="connsiteX3748" fmla="*/ 2654020 w 4713748"/>
                  <a:gd name="connsiteY3748" fmla="*/ 2141386 h 2722945"/>
                  <a:gd name="connsiteX3749" fmla="*/ 2651862 w 4713748"/>
                  <a:gd name="connsiteY3749" fmla="*/ 2145809 h 2722945"/>
                  <a:gd name="connsiteX3750" fmla="*/ 2649704 w 4713748"/>
                  <a:gd name="connsiteY3750" fmla="*/ 2148021 h 2722945"/>
                  <a:gd name="connsiteX3751" fmla="*/ 2649704 w 4713748"/>
                  <a:gd name="connsiteY3751" fmla="*/ 2150232 h 2722945"/>
                  <a:gd name="connsiteX3752" fmla="*/ 2649704 w 4713748"/>
                  <a:gd name="connsiteY3752" fmla="*/ 2154655 h 2722945"/>
                  <a:gd name="connsiteX3753" fmla="*/ 2649704 w 4713748"/>
                  <a:gd name="connsiteY3753" fmla="*/ 2156867 h 2722945"/>
                  <a:gd name="connsiteX3754" fmla="*/ 2647546 w 4713748"/>
                  <a:gd name="connsiteY3754" fmla="*/ 2159078 h 2722945"/>
                  <a:gd name="connsiteX3755" fmla="*/ 2647546 w 4713748"/>
                  <a:gd name="connsiteY3755" fmla="*/ 2161290 h 2722945"/>
                  <a:gd name="connsiteX3756" fmla="*/ 2647546 w 4713748"/>
                  <a:gd name="connsiteY3756" fmla="*/ 2163501 h 2722945"/>
                  <a:gd name="connsiteX3757" fmla="*/ 2645388 w 4713748"/>
                  <a:gd name="connsiteY3757" fmla="*/ 2167924 h 2722945"/>
                  <a:gd name="connsiteX3758" fmla="*/ 2645388 w 4713748"/>
                  <a:gd name="connsiteY3758" fmla="*/ 2171512 h 2722945"/>
                  <a:gd name="connsiteX3759" fmla="*/ 2645737 w 4713748"/>
                  <a:gd name="connsiteY3759" fmla="*/ 2171632 h 2722945"/>
                  <a:gd name="connsiteX3760" fmla="*/ 2646467 w 4713748"/>
                  <a:gd name="connsiteY3760" fmla="*/ 2170136 h 2722945"/>
                  <a:gd name="connsiteX3761" fmla="*/ 2646198 w 4713748"/>
                  <a:gd name="connsiteY3761" fmla="*/ 2171790 h 2722945"/>
                  <a:gd name="connsiteX3762" fmla="*/ 2646572 w 4713748"/>
                  <a:gd name="connsiteY3762" fmla="*/ 2171918 h 2722945"/>
                  <a:gd name="connsiteX3763" fmla="*/ 2647546 w 4713748"/>
                  <a:gd name="connsiteY3763" fmla="*/ 2167924 h 2722945"/>
                  <a:gd name="connsiteX3764" fmla="*/ 2646467 w 4713748"/>
                  <a:gd name="connsiteY3764" fmla="*/ 2170136 h 2722945"/>
                  <a:gd name="connsiteX3765" fmla="*/ 2647546 w 4713748"/>
                  <a:gd name="connsiteY3765" fmla="*/ 2163501 h 2722945"/>
                  <a:gd name="connsiteX3766" fmla="*/ 2649704 w 4713748"/>
                  <a:gd name="connsiteY3766" fmla="*/ 2165713 h 2722945"/>
                  <a:gd name="connsiteX3767" fmla="*/ 2648355 w 4713748"/>
                  <a:gd name="connsiteY3767" fmla="*/ 2172071 h 2722945"/>
                  <a:gd name="connsiteX3768" fmla="*/ 2648118 w 4713748"/>
                  <a:gd name="connsiteY3768" fmla="*/ 2172447 h 2722945"/>
                  <a:gd name="connsiteX3769" fmla="*/ 2653103 w 4713748"/>
                  <a:gd name="connsiteY3769" fmla="*/ 2174155 h 2722945"/>
                  <a:gd name="connsiteX3770" fmla="*/ 2647871 w 4713748"/>
                  <a:gd name="connsiteY3770" fmla="*/ 2172837 h 2722945"/>
                  <a:gd name="connsiteX3771" fmla="*/ 2645388 w 4713748"/>
                  <a:gd name="connsiteY3771" fmla="*/ 2176770 h 2722945"/>
                  <a:gd name="connsiteX3772" fmla="*/ 2646436 w 4713748"/>
                  <a:gd name="connsiteY3772" fmla="*/ 2172475 h 2722945"/>
                  <a:gd name="connsiteX3773" fmla="*/ 2646101 w 4713748"/>
                  <a:gd name="connsiteY3773" fmla="*/ 2172391 h 2722945"/>
                  <a:gd name="connsiteX3774" fmla="*/ 2645388 w 4713748"/>
                  <a:gd name="connsiteY3774" fmla="*/ 2176770 h 2722945"/>
                  <a:gd name="connsiteX3775" fmla="*/ 2645388 w 4713748"/>
                  <a:gd name="connsiteY3775" fmla="*/ 2178982 h 2722945"/>
                  <a:gd name="connsiteX3776" fmla="*/ 2643230 w 4713748"/>
                  <a:gd name="connsiteY3776" fmla="*/ 2181193 h 2722945"/>
                  <a:gd name="connsiteX3777" fmla="*/ 2643230 w 4713748"/>
                  <a:gd name="connsiteY3777" fmla="*/ 2190039 h 2722945"/>
                  <a:gd name="connsiteX3778" fmla="*/ 2641072 w 4713748"/>
                  <a:gd name="connsiteY3778" fmla="*/ 2190039 h 2722945"/>
                  <a:gd name="connsiteX3779" fmla="*/ 2642151 w 4713748"/>
                  <a:gd name="connsiteY3779" fmla="*/ 2178982 h 2722945"/>
                  <a:gd name="connsiteX3780" fmla="*/ 2642649 w 4713748"/>
                  <a:gd name="connsiteY3780" fmla="*/ 2170818 h 2722945"/>
                  <a:gd name="connsiteX3781" fmla="*/ 2641072 w 4713748"/>
                  <a:gd name="connsiteY3781" fmla="*/ 2170034 h 2722945"/>
                  <a:gd name="connsiteX3782" fmla="*/ 2642664 w 4713748"/>
                  <a:gd name="connsiteY3782" fmla="*/ 2170579 h 2722945"/>
                  <a:gd name="connsiteX3783" fmla="*/ 2643230 w 4713748"/>
                  <a:gd name="connsiteY3783" fmla="*/ 2161290 h 2722945"/>
                  <a:gd name="connsiteX3784" fmla="*/ 2647546 w 4713748"/>
                  <a:gd name="connsiteY3784" fmla="*/ 2145809 h 2722945"/>
                  <a:gd name="connsiteX3785" fmla="*/ 2647546 w 4713748"/>
                  <a:gd name="connsiteY3785" fmla="*/ 2143598 h 2722945"/>
                  <a:gd name="connsiteX3786" fmla="*/ 2649704 w 4713748"/>
                  <a:gd name="connsiteY3786" fmla="*/ 2139175 h 2722945"/>
                  <a:gd name="connsiteX3787" fmla="*/ 2649704 w 4713748"/>
                  <a:gd name="connsiteY3787" fmla="*/ 2136963 h 2722945"/>
                  <a:gd name="connsiteX3788" fmla="*/ 2651862 w 4713748"/>
                  <a:gd name="connsiteY3788" fmla="*/ 2134752 h 2722945"/>
                  <a:gd name="connsiteX3789" fmla="*/ 2650405 w 4713748"/>
                  <a:gd name="connsiteY3789" fmla="*/ 2133258 h 2722945"/>
                  <a:gd name="connsiteX3790" fmla="*/ 2645066 w 4713748"/>
                  <a:gd name="connsiteY3790" fmla="*/ 2136685 h 2722945"/>
                  <a:gd name="connsiteX3791" fmla="*/ 2620478 w 4713748"/>
                  <a:gd name="connsiteY3791" fmla="*/ 2174825 h 2722945"/>
                  <a:gd name="connsiteX3792" fmla="*/ 2615631 w 4713748"/>
                  <a:gd name="connsiteY3792" fmla="*/ 2178652 h 2722945"/>
                  <a:gd name="connsiteX3793" fmla="*/ 2615824 w 4713748"/>
                  <a:gd name="connsiteY3793" fmla="*/ 2178222 h 2722945"/>
                  <a:gd name="connsiteX3794" fmla="*/ 2617227 w 4713748"/>
                  <a:gd name="connsiteY3794" fmla="*/ 2175868 h 2722945"/>
                  <a:gd name="connsiteX3795" fmla="*/ 2623538 w 4713748"/>
                  <a:gd name="connsiteY3795" fmla="*/ 2164043 h 2722945"/>
                  <a:gd name="connsiteX3796" fmla="*/ 2636213 w 4713748"/>
                  <a:gd name="connsiteY3796" fmla="*/ 2143354 h 2722945"/>
                  <a:gd name="connsiteX3797" fmla="*/ 2637043 w 4713748"/>
                  <a:gd name="connsiteY3797" fmla="*/ 2142521 h 2722945"/>
                  <a:gd name="connsiteX3798" fmla="*/ 2638427 w 4713748"/>
                  <a:gd name="connsiteY3798" fmla="*/ 2141130 h 2722945"/>
                  <a:gd name="connsiteX3799" fmla="*/ 2640086 w 4713748"/>
                  <a:gd name="connsiteY3799" fmla="*/ 2140297 h 2722945"/>
                  <a:gd name="connsiteX3800" fmla="*/ 2643503 w 4713748"/>
                  <a:gd name="connsiteY3800" fmla="*/ 2136292 h 2722945"/>
                  <a:gd name="connsiteX3801" fmla="*/ 2649713 w 4713748"/>
                  <a:gd name="connsiteY3801" fmla="*/ 2132550 h 2722945"/>
                  <a:gd name="connsiteX3802" fmla="*/ 2649704 w 4713748"/>
                  <a:gd name="connsiteY3802" fmla="*/ 2132540 h 2722945"/>
                  <a:gd name="connsiteX3803" fmla="*/ 2650485 w 4713748"/>
                  <a:gd name="connsiteY3803" fmla="*/ 2131739 h 2722945"/>
                  <a:gd name="connsiteX3804" fmla="*/ 2645066 w 4713748"/>
                  <a:gd name="connsiteY3804" fmla="*/ 2134461 h 2722945"/>
                  <a:gd name="connsiteX3805" fmla="*/ 2651443 w 4713748"/>
                  <a:gd name="connsiteY3805" fmla="*/ 2130758 h 2722945"/>
                  <a:gd name="connsiteX3806" fmla="*/ 2651862 w 4713748"/>
                  <a:gd name="connsiteY3806" fmla="*/ 2130329 h 2722945"/>
                  <a:gd name="connsiteX3807" fmla="*/ 2654020 w 4713748"/>
                  <a:gd name="connsiteY3807" fmla="*/ 2128117 h 2722945"/>
                  <a:gd name="connsiteX3808" fmla="*/ 2655990 w 4713748"/>
                  <a:gd name="connsiteY3808" fmla="*/ 2128117 h 2722945"/>
                  <a:gd name="connsiteX3809" fmla="*/ 2662772 w 4713748"/>
                  <a:gd name="connsiteY3809" fmla="*/ 2124179 h 2722945"/>
                  <a:gd name="connsiteX3810" fmla="*/ 2680477 w 4713748"/>
                  <a:gd name="connsiteY3810" fmla="*/ 2118899 h 2722945"/>
                  <a:gd name="connsiteX3811" fmla="*/ 2758523 w 4713748"/>
                  <a:gd name="connsiteY3811" fmla="*/ 2105356 h 2722945"/>
                  <a:gd name="connsiteX3812" fmla="*/ 2747403 w 4713748"/>
                  <a:gd name="connsiteY3812" fmla="*/ 2109802 h 2722945"/>
                  <a:gd name="connsiteX3813" fmla="*/ 2725164 w 4713748"/>
                  <a:gd name="connsiteY3813" fmla="*/ 2116470 h 2722945"/>
                  <a:gd name="connsiteX3814" fmla="*/ 2725164 w 4713748"/>
                  <a:gd name="connsiteY3814" fmla="*/ 2118693 h 2722945"/>
                  <a:gd name="connsiteX3815" fmla="*/ 2720716 w 4713748"/>
                  <a:gd name="connsiteY3815" fmla="*/ 2118693 h 2722945"/>
                  <a:gd name="connsiteX3816" fmla="*/ 2714044 w 4713748"/>
                  <a:gd name="connsiteY3816" fmla="*/ 2123139 h 2722945"/>
                  <a:gd name="connsiteX3817" fmla="*/ 2685134 w 4713748"/>
                  <a:gd name="connsiteY3817" fmla="*/ 2134253 h 2722945"/>
                  <a:gd name="connsiteX3818" fmla="*/ 2682910 w 4713748"/>
                  <a:gd name="connsiteY3818" fmla="*/ 2136476 h 2722945"/>
                  <a:gd name="connsiteX3819" fmla="*/ 2682910 w 4713748"/>
                  <a:gd name="connsiteY3819" fmla="*/ 2134253 h 2722945"/>
                  <a:gd name="connsiteX3820" fmla="*/ 2678382 w 4713748"/>
                  <a:gd name="connsiteY3820" fmla="*/ 2136516 h 2722945"/>
                  <a:gd name="connsiteX3821" fmla="*/ 2678490 w 4713748"/>
                  <a:gd name="connsiteY3821" fmla="*/ 2136624 h 2722945"/>
                  <a:gd name="connsiteX3822" fmla="*/ 2680879 w 4713748"/>
                  <a:gd name="connsiteY3822" fmla="*/ 2141408 h 2722945"/>
                  <a:gd name="connsiteX3823" fmla="*/ 2681070 w 4713748"/>
                  <a:gd name="connsiteY3823" fmla="*/ 2141313 h 2722945"/>
                  <a:gd name="connsiteX3824" fmla="*/ 2689528 w 4713748"/>
                  <a:gd name="connsiteY3824" fmla="*/ 2141313 h 2722945"/>
                  <a:gd name="connsiteX3825" fmla="*/ 2689528 w 4713748"/>
                  <a:gd name="connsiteY3825" fmla="*/ 2136624 h 2722945"/>
                  <a:gd name="connsiteX3826" fmla="*/ 2691735 w 4713748"/>
                  <a:gd name="connsiteY3826" fmla="*/ 2141044 h 2722945"/>
                  <a:gd name="connsiteX3827" fmla="*/ 2691715 w 4713748"/>
                  <a:gd name="connsiteY3827" fmla="*/ 2141313 h 2722945"/>
                  <a:gd name="connsiteX3828" fmla="*/ 2692180 w 4713748"/>
                  <a:gd name="connsiteY3828" fmla="*/ 2141313 h 2722945"/>
                  <a:gd name="connsiteX3829" fmla="*/ 2698846 w 4713748"/>
                  <a:gd name="connsiteY3829" fmla="*/ 2139104 h 2722945"/>
                  <a:gd name="connsiteX3830" fmla="*/ 2703290 w 4713748"/>
                  <a:gd name="connsiteY3830" fmla="*/ 2139104 h 2722945"/>
                  <a:gd name="connsiteX3831" fmla="*/ 2723289 w 4713748"/>
                  <a:gd name="connsiteY3831" fmla="*/ 2136895 h 2722945"/>
                  <a:gd name="connsiteX3832" fmla="*/ 2749954 w 4713748"/>
                  <a:gd name="connsiteY3832" fmla="*/ 2134685 h 2722945"/>
                  <a:gd name="connsiteX3833" fmla="*/ 2772175 w 4713748"/>
                  <a:gd name="connsiteY3833" fmla="*/ 2136895 h 2722945"/>
                  <a:gd name="connsiteX3834" fmla="*/ 2785507 w 4713748"/>
                  <a:gd name="connsiteY3834" fmla="*/ 2139104 h 2722945"/>
                  <a:gd name="connsiteX3835" fmla="*/ 2798840 w 4713748"/>
                  <a:gd name="connsiteY3835" fmla="*/ 2150151 h 2722945"/>
                  <a:gd name="connsiteX3836" fmla="*/ 2805506 w 4713748"/>
                  <a:gd name="connsiteY3836" fmla="*/ 2161197 h 2722945"/>
                  <a:gd name="connsiteX3837" fmla="*/ 2805506 w 4713748"/>
                  <a:gd name="connsiteY3837" fmla="*/ 2165616 h 2722945"/>
                  <a:gd name="connsiteX3838" fmla="*/ 2805506 w 4713748"/>
                  <a:gd name="connsiteY3838" fmla="*/ 2174453 h 2722945"/>
                  <a:gd name="connsiteX3839" fmla="*/ 2801062 w 4713748"/>
                  <a:gd name="connsiteY3839" fmla="*/ 2183290 h 2722945"/>
                  <a:gd name="connsiteX3840" fmla="*/ 2789952 w 4713748"/>
                  <a:gd name="connsiteY3840" fmla="*/ 2192128 h 2722945"/>
                  <a:gd name="connsiteX3841" fmla="*/ 2787729 w 4713748"/>
                  <a:gd name="connsiteY3841" fmla="*/ 2194337 h 2722945"/>
                  <a:gd name="connsiteX3842" fmla="*/ 2783285 w 4713748"/>
                  <a:gd name="connsiteY3842" fmla="*/ 2196546 h 2722945"/>
                  <a:gd name="connsiteX3843" fmla="*/ 2763287 w 4713748"/>
                  <a:gd name="connsiteY3843" fmla="*/ 2200965 h 2722945"/>
                  <a:gd name="connsiteX3844" fmla="*/ 2703290 w 4713748"/>
                  <a:gd name="connsiteY3844" fmla="*/ 2192128 h 2722945"/>
                  <a:gd name="connsiteX3845" fmla="*/ 2705513 w 4713748"/>
                  <a:gd name="connsiteY3845" fmla="*/ 2192128 h 2722945"/>
                  <a:gd name="connsiteX3846" fmla="*/ 2707735 w 4713748"/>
                  <a:gd name="connsiteY3846" fmla="*/ 2192128 h 2722945"/>
                  <a:gd name="connsiteX3847" fmla="*/ 2713263 w 4713748"/>
                  <a:gd name="connsiteY3847" fmla="*/ 2192627 h 2722945"/>
                  <a:gd name="connsiteX3848" fmla="*/ 2714042 w 4713748"/>
                  <a:gd name="connsiteY3848" fmla="*/ 2192745 h 2722945"/>
                  <a:gd name="connsiteX3849" fmla="*/ 2718845 w 4713748"/>
                  <a:gd name="connsiteY3849" fmla="*/ 2194337 h 2722945"/>
                  <a:gd name="connsiteX3850" fmla="*/ 2732177 w 4713748"/>
                  <a:gd name="connsiteY3850" fmla="*/ 2196546 h 2722945"/>
                  <a:gd name="connsiteX3851" fmla="*/ 2747732 w 4713748"/>
                  <a:gd name="connsiteY3851" fmla="*/ 2198756 h 2722945"/>
                  <a:gd name="connsiteX3852" fmla="*/ 2721691 w 4713748"/>
                  <a:gd name="connsiteY3852" fmla="*/ 2193901 h 2722945"/>
                  <a:gd name="connsiteX3853" fmla="*/ 2744677 w 4713748"/>
                  <a:gd name="connsiteY3853" fmla="*/ 2197375 h 2722945"/>
                  <a:gd name="connsiteX3854" fmla="*/ 2755650 w 4713748"/>
                  <a:gd name="connsiteY3854" fmla="*/ 2196459 h 2722945"/>
                  <a:gd name="connsiteX3855" fmla="*/ 2756620 w 4713748"/>
                  <a:gd name="connsiteY3855" fmla="*/ 2196546 h 2722945"/>
                  <a:gd name="connsiteX3856" fmla="*/ 2781063 w 4713748"/>
                  <a:gd name="connsiteY3856" fmla="*/ 2194337 h 2722945"/>
                  <a:gd name="connsiteX3857" fmla="*/ 2755650 w 4713748"/>
                  <a:gd name="connsiteY3857" fmla="*/ 2196459 h 2722945"/>
                  <a:gd name="connsiteX3858" fmla="*/ 2716361 w 4713748"/>
                  <a:gd name="connsiteY3858" fmla="*/ 2192907 h 2722945"/>
                  <a:gd name="connsiteX3859" fmla="*/ 2712179 w 4713748"/>
                  <a:gd name="connsiteY3859" fmla="*/ 2192128 h 2722945"/>
                  <a:gd name="connsiteX3860" fmla="*/ 2713846 w 4713748"/>
                  <a:gd name="connsiteY3860" fmla="*/ 2192680 h 2722945"/>
                  <a:gd name="connsiteX3861" fmla="*/ 2713263 w 4713748"/>
                  <a:gd name="connsiteY3861" fmla="*/ 2192627 h 2722945"/>
                  <a:gd name="connsiteX3862" fmla="*/ 2709957 w 4713748"/>
                  <a:gd name="connsiteY3862" fmla="*/ 2192128 h 2722945"/>
                  <a:gd name="connsiteX3863" fmla="*/ 2707735 w 4713748"/>
                  <a:gd name="connsiteY3863" fmla="*/ 2192128 h 2722945"/>
                  <a:gd name="connsiteX3864" fmla="*/ 2696624 w 4713748"/>
                  <a:gd name="connsiteY3864" fmla="*/ 2189918 h 2722945"/>
                  <a:gd name="connsiteX3865" fmla="*/ 2682809 w 4713748"/>
                  <a:gd name="connsiteY3865" fmla="*/ 2184767 h 2722945"/>
                  <a:gd name="connsiteX3866" fmla="*/ 2676220 w 4713748"/>
                  <a:gd name="connsiteY3866" fmla="*/ 2195793 h 2722945"/>
                  <a:gd name="connsiteX3867" fmla="*/ 2697643 w 4713748"/>
                  <a:gd name="connsiteY3867" fmla="*/ 2203161 h 2722945"/>
                  <a:gd name="connsiteX3868" fmla="*/ 2738507 w 4713748"/>
                  <a:gd name="connsiteY3868" fmla="*/ 2218721 h 2722945"/>
                  <a:gd name="connsiteX3869" fmla="*/ 2836360 w 4713748"/>
                  <a:gd name="connsiteY3869" fmla="*/ 2203161 h 2722945"/>
                  <a:gd name="connsiteX3870" fmla="*/ 2807449 w 4713748"/>
                  <a:gd name="connsiteY3870" fmla="*/ 2112024 h 2722945"/>
                  <a:gd name="connsiteX3871" fmla="*/ 2803001 w 4713748"/>
                  <a:gd name="connsiteY3871" fmla="*/ 2109802 h 2722945"/>
                  <a:gd name="connsiteX3872" fmla="*/ 2787434 w 4713748"/>
                  <a:gd name="connsiteY3872" fmla="*/ 2105356 h 2722945"/>
                  <a:gd name="connsiteX3873" fmla="*/ 2758523 w 4713748"/>
                  <a:gd name="connsiteY3873" fmla="*/ 2105356 h 2722945"/>
                  <a:gd name="connsiteX3874" fmla="*/ 566065 w 4713748"/>
                  <a:gd name="connsiteY3874" fmla="*/ 2100559 h 2722945"/>
                  <a:gd name="connsiteX3875" fmla="*/ 566207 w 4713748"/>
                  <a:gd name="connsiteY3875" fmla="*/ 2100564 h 2722945"/>
                  <a:gd name="connsiteX3876" fmla="*/ 568368 w 4713748"/>
                  <a:gd name="connsiteY3876" fmla="*/ 2100792 h 2722945"/>
                  <a:gd name="connsiteX3877" fmla="*/ 459672 w 4713748"/>
                  <a:gd name="connsiteY3877" fmla="*/ 2089651 h 2722945"/>
                  <a:gd name="connsiteX3878" fmla="*/ 481855 w 4713748"/>
                  <a:gd name="connsiteY3878" fmla="*/ 2091879 h 2722945"/>
                  <a:gd name="connsiteX3879" fmla="*/ 459672 w 4713748"/>
                  <a:gd name="connsiteY3879" fmla="*/ 2089651 h 2722945"/>
                  <a:gd name="connsiteX3880" fmla="*/ 333229 w 4713748"/>
                  <a:gd name="connsiteY3880" fmla="*/ 2076282 h 2722945"/>
                  <a:gd name="connsiteX3881" fmla="*/ 459672 w 4713748"/>
                  <a:gd name="connsiteY3881" fmla="*/ 2089651 h 2722945"/>
                  <a:gd name="connsiteX3882" fmla="*/ 454587 w 4713748"/>
                  <a:gd name="connsiteY3882" fmla="*/ 2089258 h 2722945"/>
                  <a:gd name="connsiteX3883" fmla="*/ 345917 w 4713748"/>
                  <a:gd name="connsiteY3883" fmla="*/ 2078243 h 2722945"/>
                  <a:gd name="connsiteX3884" fmla="*/ 308828 w 4713748"/>
                  <a:gd name="connsiteY3884" fmla="*/ 2074053 h 2722945"/>
                  <a:gd name="connsiteX3885" fmla="*/ 313265 w 4713748"/>
                  <a:gd name="connsiteY3885" fmla="*/ 2074053 h 2722945"/>
                  <a:gd name="connsiteX3886" fmla="*/ 333229 w 4713748"/>
                  <a:gd name="connsiteY3886" fmla="*/ 2076282 h 2722945"/>
                  <a:gd name="connsiteX3887" fmla="*/ 326574 w 4713748"/>
                  <a:gd name="connsiteY3887" fmla="*/ 2076282 h 2722945"/>
                  <a:gd name="connsiteX3888" fmla="*/ 345917 w 4713748"/>
                  <a:gd name="connsiteY3888" fmla="*/ 2078243 h 2722945"/>
                  <a:gd name="connsiteX3889" fmla="*/ 362067 w 4713748"/>
                  <a:gd name="connsiteY3889" fmla="*/ 2080738 h 2722945"/>
                  <a:gd name="connsiteX3890" fmla="*/ 401996 w 4713748"/>
                  <a:gd name="connsiteY3890" fmla="*/ 2085195 h 2722945"/>
                  <a:gd name="connsiteX3891" fmla="*/ 454587 w 4713748"/>
                  <a:gd name="connsiteY3891" fmla="*/ 2089258 h 2722945"/>
                  <a:gd name="connsiteX3892" fmla="*/ 566065 w 4713748"/>
                  <a:gd name="connsiteY3892" fmla="*/ 2100559 h 2722945"/>
                  <a:gd name="connsiteX3893" fmla="*/ 508474 w 4713748"/>
                  <a:gd name="connsiteY3893" fmla="*/ 2098564 h 2722945"/>
                  <a:gd name="connsiteX3894" fmla="*/ 308828 w 4713748"/>
                  <a:gd name="connsiteY3894" fmla="*/ 2074053 h 2722945"/>
                  <a:gd name="connsiteX3895" fmla="*/ 473065 w 4713748"/>
                  <a:gd name="connsiteY3895" fmla="*/ 2062992 h 2722945"/>
                  <a:gd name="connsiteX3896" fmla="*/ 478943 w 4713748"/>
                  <a:gd name="connsiteY3896" fmla="*/ 2064299 h 2722945"/>
                  <a:gd name="connsiteX3897" fmla="*/ 478943 w 4713748"/>
                  <a:gd name="connsiteY3897" fmla="*/ 2064299 h 2722945"/>
                  <a:gd name="connsiteX3898" fmla="*/ 475562 w 4713748"/>
                  <a:gd name="connsiteY3898" fmla="*/ 2063548 h 2722945"/>
                  <a:gd name="connsiteX3899" fmla="*/ 473065 w 4713748"/>
                  <a:gd name="connsiteY3899" fmla="*/ 2062992 h 2722945"/>
                  <a:gd name="connsiteX3900" fmla="*/ 432668 w 4713748"/>
                  <a:gd name="connsiteY3900" fmla="*/ 2056473 h 2722945"/>
                  <a:gd name="connsiteX3901" fmla="*/ 441152 w 4713748"/>
                  <a:gd name="connsiteY3901" fmla="*/ 2057767 h 2722945"/>
                  <a:gd name="connsiteX3902" fmla="*/ 473065 w 4713748"/>
                  <a:gd name="connsiteY3902" fmla="*/ 2062992 h 2722945"/>
                  <a:gd name="connsiteX3903" fmla="*/ 466683 w 4713748"/>
                  <a:gd name="connsiteY3903" fmla="*/ 2062226 h 2722945"/>
                  <a:gd name="connsiteX3904" fmla="*/ 350998 w 4713748"/>
                  <a:gd name="connsiteY3904" fmla="*/ 2043004 h 2722945"/>
                  <a:gd name="connsiteX3905" fmla="*/ 414921 w 4713748"/>
                  <a:gd name="connsiteY3905" fmla="*/ 2053471 h 2722945"/>
                  <a:gd name="connsiteX3906" fmla="*/ 432668 w 4713748"/>
                  <a:gd name="connsiteY3906" fmla="*/ 2056473 h 2722945"/>
                  <a:gd name="connsiteX3907" fmla="*/ 363942 w 4713748"/>
                  <a:gd name="connsiteY3907" fmla="*/ 2045993 h 2722945"/>
                  <a:gd name="connsiteX3908" fmla="*/ 2655902 w 4713748"/>
                  <a:gd name="connsiteY3908" fmla="*/ 2031995 h 2722945"/>
                  <a:gd name="connsiteX3909" fmla="*/ 2658494 w 4713748"/>
                  <a:gd name="connsiteY3909" fmla="*/ 2048819 h 2722945"/>
                  <a:gd name="connsiteX3910" fmla="*/ 2658687 w 4713748"/>
                  <a:gd name="connsiteY3910" fmla="*/ 2052295 h 2722945"/>
                  <a:gd name="connsiteX3911" fmla="*/ 2656463 w 4713748"/>
                  <a:gd name="connsiteY3911" fmla="*/ 2061180 h 2722945"/>
                  <a:gd name="connsiteX3912" fmla="*/ 2652014 w 4713748"/>
                  <a:gd name="connsiteY3912" fmla="*/ 2074506 h 2722945"/>
                  <a:gd name="connsiteX3913" fmla="*/ 2654238 w 4713748"/>
                  <a:gd name="connsiteY3913" fmla="*/ 2063401 h 2722945"/>
                  <a:gd name="connsiteX3914" fmla="*/ 2656463 w 4713748"/>
                  <a:gd name="connsiteY3914" fmla="*/ 2054516 h 2722945"/>
                  <a:gd name="connsiteX3915" fmla="*/ 2654238 w 4713748"/>
                  <a:gd name="connsiteY3915" fmla="*/ 2063401 h 2722945"/>
                  <a:gd name="connsiteX3916" fmla="*/ 2646175 w 4713748"/>
                  <a:gd name="connsiteY3916" fmla="*/ 2086167 h 2722945"/>
                  <a:gd name="connsiteX3917" fmla="*/ 2642378 w 4713748"/>
                  <a:gd name="connsiteY3917" fmla="*/ 2093750 h 2722945"/>
                  <a:gd name="connsiteX3918" fmla="*/ 2647279 w 4713748"/>
                  <a:gd name="connsiteY3918" fmla="*/ 2092222 h 2722945"/>
                  <a:gd name="connsiteX3919" fmla="*/ 2649492 w 4713748"/>
                  <a:gd name="connsiteY3919" fmla="*/ 2089998 h 2722945"/>
                  <a:gd name="connsiteX3920" fmla="*/ 2651705 w 4713748"/>
                  <a:gd name="connsiteY3920" fmla="*/ 2089998 h 2722945"/>
                  <a:gd name="connsiteX3921" fmla="*/ 2656132 w 4713748"/>
                  <a:gd name="connsiteY3921" fmla="*/ 2087775 h 2722945"/>
                  <a:gd name="connsiteX3922" fmla="*/ 2676051 w 4713748"/>
                  <a:gd name="connsiteY3922" fmla="*/ 2092222 h 2722945"/>
                  <a:gd name="connsiteX3923" fmla="*/ 2673838 w 4713748"/>
                  <a:gd name="connsiteY3923" fmla="*/ 2092222 h 2722945"/>
                  <a:gd name="connsiteX3924" fmla="*/ 2676051 w 4713748"/>
                  <a:gd name="connsiteY3924" fmla="*/ 2094445 h 2722945"/>
                  <a:gd name="connsiteX3925" fmla="*/ 2676051 w 4713748"/>
                  <a:gd name="connsiteY3925" fmla="*/ 2096668 h 2722945"/>
                  <a:gd name="connsiteX3926" fmla="*/ 2680477 w 4713748"/>
                  <a:gd name="connsiteY3926" fmla="*/ 2098891 h 2722945"/>
                  <a:gd name="connsiteX3927" fmla="*/ 2676051 w 4713748"/>
                  <a:gd name="connsiteY3927" fmla="*/ 2101114 h 2722945"/>
                  <a:gd name="connsiteX3928" fmla="*/ 2676051 w 4713748"/>
                  <a:gd name="connsiteY3928" fmla="*/ 2103337 h 2722945"/>
                  <a:gd name="connsiteX3929" fmla="*/ 2673838 w 4713748"/>
                  <a:gd name="connsiteY3929" fmla="*/ 2103337 h 2722945"/>
                  <a:gd name="connsiteX3930" fmla="*/ 2667198 w 4713748"/>
                  <a:gd name="connsiteY3930" fmla="*/ 2103337 h 2722945"/>
                  <a:gd name="connsiteX3931" fmla="*/ 2662771 w 4713748"/>
                  <a:gd name="connsiteY3931" fmla="*/ 2101114 h 2722945"/>
                  <a:gd name="connsiteX3932" fmla="*/ 2662771 w 4713748"/>
                  <a:gd name="connsiteY3932" fmla="*/ 2098891 h 2722945"/>
                  <a:gd name="connsiteX3933" fmla="*/ 2660558 w 4713748"/>
                  <a:gd name="connsiteY3933" fmla="*/ 2098891 h 2722945"/>
                  <a:gd name="connsiteX3934" fmla="*/ 2656132 w 4713748"/>
                  <a:gd name="connsiteY3934" fmla="*/ 2098891 h 2722945"/>
                  <a:gd name="connsiteX3935" fmla="*/ 2653918 w 4713748"/>
                  <a:gd name="connsiteY3935" fmla="*/ 2098891 h 2722945"/>
                  <a:gd name="connsiteX3936" fmla="*/ 2640639 w 4713748"/>
                  <a:gd name="connsiteY3936" fmla="*/ 2103337 h 2722945"/>
                  <a:gd name="connsiteX3937" fmla="*/ 2625146 w 4713748"/>
                  <a:gd name="connsiteY3937" fmla="*/ 2114453 h 2722945"/>
                  <a:gd name="connsiteX3938" fmla="*/ 2616294 w 4713748"/>
                  <a:gd name="connsiteY3938" fmla="*/ 2125569 h 2722945"/>
                  <a:gd name="connsiteX3939" fmla="*/ 2611867 w 4713748"/>
                  <a:gd name="connsiteY3939" fmla="*/ 2134461 h 2722945"/>
                  <a:gd name="connsiteX3940" fmla="*/ 2609654 w 4713748"/>
                  <a:gd name="connsiteY3940" fmla="*/ 2145577 h 2722945"/>
                  <a:gd name="connsiteX3941" fmla="*/ 2607441 w 4713748"/>
                  <a:gd name="connsiteY3941" fmla="*/ 2154470 h 2722945"/>
                  <a:gd name="connsiteX3942" fmla="*/ 2607441 w 4713748"/>
                  <a:gd name="connsiteY3942" fmla="*/ 2156693 h 2722945"/>
                  <a:gd name="connsiteX3943" fmla="*/ 2609654 w 4713748"/>
                  <a:gd name="connsiteY3943" fmla="*/ 2161139 h 2722945"/>
                  <a:gd name="connsiteX3944" fmla="*/ 2607441 w 4713748"/>
                  <a:gd name="connsiteY3944" fmla="*/ 2167809 h 2722945"/>
                  <a:gd name="connsiteX3945" fmla="*/ 2609654 w 4713748"/>
                  <a:gd name="connsiteY3945" fmla="*/ 2176701 h 2722945"/>
                  <a:gd name="connsiteX3946" fmla="*/ 2611867 w 4713748"/>
                  <a:gd name="connsiteY3946" fmla="*/ 2176701 h 2722945"/>
                  <a:gd name="connsiteX3947" fmla="*/ 2612974 w 4713748"/>
                  <a:gd name="connsiteY3947" fmla="*/ 2178924 h 2722945"/>
                  <a:gd name="connsiteX3948" fmla="*/ 2612070 w 4713748"/>
                  <a:gd name="connsiteY3948" fmla="*/ 2180741 h 2722945"/>
                  <a:gd name="connsiteX3949" fmla="*/ 2612470 w 4713748"/>
                  <a:gd name="connsiteY3949" fmla="*/ 2181148 h 2722945"/>
                  <a:gd name="connsiteX3950" fmla="*/ 2613626 w 4713748"/>
                  <a:gd name="connsiteY3950" fmla="*/ 2180235 h 2722945"/>
                  <a:gd name="connsiteX3951" fmla="*/ 2614080 w 4713748"/>
                  <a:gd name="connsiteY3951" fmla="*/ 2181148 h 2722945"/>
                  <a:gd name="connsiteX3952" fmla="*/ 2613583 w 4713748"/>
                  <a:gd name="connsiteY3952" fmla="*/ 2182280 h 2722945"/>
                  <a:gd name="connsiteX3953" fmla="*/ 2613724 w 4713748"/>
                  <a:gd name="connsiteY3953" fmla="*/ 2182424 h 2722945"/>
                  <a:gd name="connsiteX3954" fmla="*/ 2614326 w 4713748"/>
                  <a:gd name="connsiteY3954" fmla="*/ 2181395 h 2722945"/>
                  <a:gd name="connsiteX3955" fmla="*/ 2615810 w 4713748"/>
                  <a:gd name="connsiteY3955" fmla="*/ 2182885 h 2722945"/>
                  <a:gd name="connsiteX3956" fmla="*/ 2616366 w 4713748"/>
                  <a:gd name="connsiteY3956" fmla="*/ 2182885 h 2722945"/>
                  <a:gd name="connsiteX3957" fmla="*/ 2618556 w 4713748"/>
                  <a:gd name="connsiteY3957" fmla="*/ 2185114 h 2722945"/>
                  <a:gd name="connsiteX3958" fmla="*/ 2616366 w 4713748"/>
                  <a:gd name="connsiteY3958" fmla="*/ 2185114 h 2722945"/>
                  <a:gd name="connsiteX3959" fmla="*/ 2616366 w 4713748"/>
                  <a:gd name="connsiteY3959" fmla="*/ 2187342 h 2722945"/>
                  <a:gd name="connsiteX3960" fmla="*/ 2614177 w 4713748"/>
                  <a:gd name="connsiteY3960" fmla="*/ 2187342 h 2722945"/>
                  <a:gd name="connsiteX3961" fmla="*/ 2614177 w 4713748"/>
                  <a:gd name="connsiteY3961" fmla="*/ 2191798 h 2722945"/>
                  <a:gd name="connsiteX3962" fmla="*/ 2611988 w 4713748"/>
                  <a:gd name="connsiteY3962" fmla="*/ 2194027 h 2722945"/>
                  <a:gd name="connsiteX3963" fmla="*/ 2614177 w 4713748"/>
                  <a:gd name="connsiteY3963" fmla="*/ 2194027 h 2722945"/>
                  <a:gd name="connsiteX3964" fmla="*/ 2614177 w 4713748"/>
                  <a:gd name="connsiteY3964" fmla="*/ 2196255 h 2722945"/>
                  <a:gd name="connsiteX3965" fmla="*/ 2616366 w 4713748"/>
                  <a:gd name="connsiteY3965" fmla="*/ 2196255 h 2722945"/>
                  <a:gd name="connsiteX3966" fmla="*/ 2616366 w 4713748"/>
                  <a:gd name="connsiteY3966" fmla="*/ 2198483 h 2722945"/>
                  <a:gd name="connsiteX3967" fmla="*/ 2614177 w 4713748"/>
                  <a:gd name="connsiteY3967" fmla="*/ 2198483 h 2722945"/>
                  <a:gd name="connsiteX3968" fmla="*/ 2614177 w 4713748"/>
                  <a:gd name="connsiteY3968" fmla="*/ 2200711 h 2722945"/>
                  <a:gd name="connsiteX3969" fmla="*/ 2616215 w 4713748"/>
                  <a:gd name="connsiteY3969" fmla="*/ 2203822 h 2722945"/>
                  <a:gd name="connsiteX3970" fmla="*/ 2616951 w 4713748"/>
                  <a:gd name="connsiteY3970" fmla="*/ 2203626 h 2722945"/>
                  <a:gd name="connsiteX3971" fmla="*/ 2616892 w 4713748"/>
                  <a:gd name="connsiteY3971" fmla="*/ 2203475 h 2722945"/>
                  <a:gd name="connsiteX3972" fmla="*/ 2616366 w 4713748"/>
                  <a:gd name="connsiteY3972" fmla="*/ 2202940 h 2722945"/>
                  <a:gd name="connsiteX3973" fmla="*/ 2614177 w 4713748"/>
                  <a:gd name="connsiteY3973" fmla="*/ 2200711 h 2722945"/>
                  <a:gd name="connsiteX3974" fmla="*/ 2616366 w 4713748"/>
                  <a:gd name="connsiteY3974" fmla="*/ 2200711 h 2722945"/>
                  <a:gd name="connsiteX3975" fmla="*/ 2618361 w 4713748"/>
                  <a:gd name="connsiteY3975" fmla="*/ 2200711 h 2722945"/>
                  <a:gd name="connsiteX3976" fmla="*/ 2622715 w 4713748"/>
                  <a:gd name="connsiteY3976" fmla="*/ 2194983 h 2722945"/>
                  <a:gd name="connsiteX3977" fmla="*/ 2645377 w 4713748"/>
                  <a:gd name="connsiteY3977" fmla="*/ 2191875 h 2722945"/>
                  <a:gd name="connsiteX3978" fmla="*/ 2647584 w 4713748"/>
                  <a:gd name="connsiteY3978" fmla="*/ 2191875 h 2722945"/>
                  <a:gd name="connsiteX3979" fmla="*/ 2656414 w 4713748"/>
                  <a:gd name="connsiteY3979" fmla="*/ 2187455 h 2722945"/>
                  <a:gd name="connsiteX3980" fmla="*/ 2667148 w 4713748"/>
                  <a:gd name="connsiteY3980" fmla="*/ 2178858 h 2722945"/>
                  <a:gd name="connsiteX3981" fmla="*/ 2666071 w 4713748"/>
                  <a:gd name="connsiteY3981" fmla="*/ 2178596 h 2722945"/>
                  <a:gd name="connsiteX3982" fmla="*/ 2653103 w 4713748"/>
                  <a:gd name="connsiteY3982" fmla="*/ 2174155 h 2722945"/>
                  <a:gd name="connsiteX3983" fmla="*/ 2663883 w 4713748"/>
                  <a:gd name="connsiteY3983" fmla="*/ 2176869 h 2722945"/>
                  <a:gd name="connsiteX3984" fmla="*/ 2667854 w 4713748"/>
                  <a:gd name="connsiteY3984" fmla="*/ 2178012 h 2722945"/>
                  <a:gd name="connsiteX3985" fmla="*/ 2671867 w 4713748"/>
                  <a:gd name="connsiteY3985" fmla="*/ 2171985 h 2722945"/>
                  <a:gd name="connsiteX3986" fmla="*/ 2674075 w 4713748"/>
                  <a:gd name="connsiteY3986" fmla="*/ 2160935 h 2722945"/>
                  <a:gd name="connsiteX3987" fmla="*/ 2674075 w 4713748"/>
                  <a:gd name="connsiteY3987" fmla="*/ 2158725 h 2722945"/>
                  <a:gd name="connsiteX3988" fmla="*/ 2674075 w 4713748"/>
                  <a:gd name="connsiteY3988" fmla="*/ 2156515 h 2722945"/>
                  <a:gd name="connsiteX3989" fmla="*/ 2671867 w 4713748"/>
                  <a:gd name="connsiteY3989" fmla="*/ 2154304 h 2722945"/>
                  <a:gd name="connsiteX3990" fmla="*/ 2671453 w 4713748"/>
                  <a:gd name="connsiteY3990" fmla="*/ 2153338 h 2722945"/>
                  <a:gd name="connsiteX3991" fmla="*/ 2667737 w 4713748"/>
                  <a:gd name="connsiteY3991" fmla="*/ 2154569 h 2722945"/>
                  <a:gd name="connsiteX3992" fmla="*/ 2667737 w 4713748"/>
                  <a:gd name="connsiteY3992" fmla="*/ 2147941 h 2722945"/>
                  <a:gd name="connsiteX3993" fmla="*/ 2668897 w 4713748"/>
                  <a:gd name="connsiteY3993" fmla="*/ 2147365 h 2722945"/>
                  <a:gd name="connsiteX3994" fmla="*/ 2665245 w 4713748"/>
                  <a:gd name="connsiteY3994" fmla="*/ 2138834 h 2722945"/>
                  <a:gd name="connsiteX3995" fmla="*/ 2667452 w 4713748"/>
                  <a:gd name="connsiteY3995" fmla="*/ 2138834 h 2722945"/>
                  <a:gd name="connsiteX3996" fmla="*/ 2667452 w 4713748"/>
                  <a:gd name="connsiteY3996" fmla="*/ 2136624 h 2722945"/>
                  <a:gd name="connsiteX3997" fmla="*/ 2665245 w 4713748"/>
                  <a:gd name="connsiteY3997" fmla="*/ 2129994 h 2722945"/>
                  <a:gd name="connsiteX3998" fmla="*/ 2669660 w 4713748"/>
                  <a:gd name="connsiteY3998" fmla="*/ 2129994 h 2722945"/>
                  <a:gd name="connsiteX3999" fmla="*/ 2671867 w 4713748"/>
                  <a:gd name="connsiteY3999" fmla="*/ 2129994 h 2722945"/>
                  <a:gd name="connsiteX4000" fmla="*/ 2674075 w 4713748"/>
                  <a:gd name="connsiteY4000" fmla="*/ 2129994 h 2722945"/>
                  <a:gd name="connsiteX4001" fmla="*/ 2674075 w 4713748"/>
                  <a:gd name="connsiteY4001" fmla="*/ 2131969 h 2722945"/>
                  <a:gd name="connsiteX4002" fmla="*/ 2676238 w 4713748"/>
                  <a:gd name="connsiteY4002" fmla="*/ 2129807 h 2722945"/>
                  <a:gd name="connsiteX4003" fmla="*/ 2678462 w 4713748"/>
                  <a:gd name="connsiteY4003" fmla="*/ 2127584 h 2722945"/>
                  <a:gd name="connsiteX4004" fmla="*/ 2687357 w 4713748"/>
                  <a:gd name="connsiteY4004" fmla="*/ 2120916 h 2722945"/>
                  <a:gd name="connsiteX4005" fmla="*/ 2698477 w 4713748"/>
                  <a:gd name="connsiteY4005" fmla="*/ 2116470 h 2722945"/>
                  <a:gd name="connsiteX4006" fmla="*/ 2700701 w 4713748"/>
                  <a:gd name="connsiteY4006" fmla="*/ 2116470 h 2722945"/>
                  <a:gd name="connsiteX4007" fmla="*/ 2705149 w 4713748"/>
                  <a:gd name="connsiteY4007" fmla="*/ 2114247 h 2722945"/>
                  <a:gd name="connsiteX4008" fmla="*/ 2702925 w 4713748"/>
                  <a:gd name="connsiteY4008" fmla="*/ 2116470 h 2722945"/>
                  <a:gd name="connsiteX4009" fmla="*/ 2711821 w 4713748"/>
                  <a:gd name="connsiteY4009" fmla="*/ 2112024 h 2722945"/>
                  <a:gd name="connsiteX4010" fmla="*/ 2718492 w 4713748"/>
                  <a:gd name="connsiteY4010" fmla="*/ 2109802 h 2722945"/>
                  <a:gd name="connsiteX4011" fmla="*/ 2742955 w 4713748"/>
                  <a:gd name="connsiteY4011" fmla="*/ 2103133 h 2722945"/>
                  <a:gd name="connsiteX4012" fmla="*/ 2778538 w 4713748"/>
                  <a:gd name="connsiteY4012" fmla="*/ 2100910 h 2722945"/>
                  <a:gd name="connsiteX4013" fmla="*/ 2807449 w 4713748"/>
                  <a:gd name="connsiteY4013" fmla="*/ 2107579 h 2722945"/>
                  <a:gd name="connsiteX4014" fmla="*/ 2820792 w 4713748"/>
                  <a:gd name="connsiteY4014" fmla="*/ 2114247 h 2722945"/>
                  <a:gd name="connsiteX4015" fmla="*/ 2836360 w 4713748"/>
                  <a:gd name="connsiteY4015" fmla="*/ 2134253 h 2722945"/>
                  <a:gd name="connsiteX4016" fmla="*/ 2843031 w 4713748"/>
                  <a:gd name="connsiteY4016" fmla="*/ 2147590 h 2722945"/>
                  <a:gd name="connsiteX4017" fmla="*/ 2845255 w 4713748"/>
                  <a:gd name="connsiteY4017" fmla="*/ 2154259 h 2722945"/>
                  <a:gd name="connsiteX4018" fmla="*/ 2847479 w 4713748"/>
                  <a:gd name="connsiteY4018" fmla="*/ 2163150 h 2722945"/>
                  <a:gd name="connsiteX4019" fmla="*/ 2845255 w 4713748"/>
                  <a:gd name="connsiteY4019" fmla="*/ 2176487 h 2722945"/>
                  <a:gd name="connsiteX4020" fmla="*/ 2845255 w 4713748"/>
                  <a:gd name="connsiteY4020" fmla="*/ 2194270 h 2722945"/>
                  <a:gd name="connsiteX4021" fmla="*/ 2845255 w 4713748"/>
                  <a:gd name="connsiteY4021" fmla="*/ 2196493 h 2722945"/>
                  <a:gd name="connsiteX4022" fmla="*/ 2843031 w 4713748"/>
                  <a:gd name="connsiteY4022" fmla="*/ 2205384 h 2722945"/>
                  <a:gd name="connsiteX4023" fmla="*/ 2827464 w 4713748"/>
                  <a:gd name="connsiteY4023" fmla="*/ 2227612 h 2722945"/>
                  <a:gd name="connsiteX4024" fmla="*/ 2786878 w 4713748"/>
                  <a:gd name="connsiteY4024" fmla="*/ 2234837 h 2722945"/>
                  <a:gd name="connsiteX4025" fmla="*/ 2774049 w 4713748"/>
                  <a:gd name="connsiteY4025" fmla="*/ 2232687 h 2722945"/>
                  <a:gd name="connsiteX4026" fmla="*/ 2785210 w 4713748"/>
                  <a:gd name="connsiteY4026" fmla="*/ 2234281 h 2722945"/>
                  <a:gd name="connsiteX4027" fmla="*/ 2807449 w 4713748"/>
                  <a:gd name="connsiteY4027" fmla="*/ 2232058 h 2722945"/>
                  <a:gd name="connsiteX4028" fmla="*/ 2805023 w 4713748"/>
                  <a:gd name="connsiteY4028" fmla="*/ 2231838 h 2722945"/>
                  <a:gd name="connsiteX4029" fmla="*/ 2808315 w 4713748"/>
                  <a:gd name="connsiteY4029" fmla="*/ 2230719 h 2722945"/>
                  <a:gd name="connsiteX4030" fmla="*/ 2815174 w 4713748"/>
                  <a:gd name="connsiteY4030" fmla="*/ 2230128 h 2722945"/>
                  <a:gd name="connsiteX4031" fmla="*/ 2818568 w 4713748"/>
                  <a:gd name="connsiteY4031" fmla="*/ 2229835 h 2722945"/>
                  <a:gd name="connsiteX4032" fmla="*/ 2824756 w 4713748"/>
                  <a:gd name="connsiteY4032" fmla="*/ 2225129 h 2722945"/>
                  <a:gd name="connsiteX4033" fmla="*/ 2825727 w 4713748"/>
                  <a:gd name="connsiteY4033" fmla="*/ 2224799 h 2722945"/>
                  <a:gd name="connsiteX4034" fmla="*/ 2826501 w 4713748"/>
                  <a:gd name="connsiteY4034" fmla="*/ 2223802 h 2722945"/>
                  <a:gd name="connsiteX4035" fmla="*/ 2831356 w 4713748"/>
                  <a:gd name="connsiteY4035" fmla="*/ 2220110 h 2722945"/>
                  <a:gd name="connsiteX4036" fmla="*/ 2840808 w 4713748"/>
                  <a:gd name="connsiteY4036" fmla="*/ 2205384 h 2722945"/>
                  <a:gd name="connsiteX4037" fmla="*/ 2826501 w 4713748"/>
                  <a:gd name="connsiteY4037" fmla="*/ 2223802 h 2722945"/>
                  <a:gd name="connsiteX4038" fmla="*/ 2824756 w 4713748"/>
                  <a:gd name="connsiteY4038" fmla="*/ 2225129 h 2722945"/>
                  <a:gd name="connsiteX4039" fmla="*/ 2808315 w 4713748"/>
                  <a:gd name="connsiteY4039" fmla="*/ 2230719 h 2722945"/>
                  <a:gd name="connsiteX4040" fmla="*/ 2800304 w 4713748"/>
                  <a:gd name="connsiteY4040" fmla="*/ 2231409 h 2722945"/>
                  <a:gd name="connsiteX4041" fmla="*/ 2767730 w 4713748"/>
                  <a:gd name="connsiteY4041" fmla="*/ 2228449 h 2722945"/>
                  <a:gd name="connsiteX4042" fmla="*/ 2754075 w 4713748"/>
                  <a:gd name="connsiteY4042" fmla="*/ 2225390 h 2722945"/>
                  <a:gd name="connsiteX4043" fmla="*/ 2740731 w 4713748"/>
                  <a:gd name="connsiteY4043" fmla="*/ 2223167 h 2722945"/>
                  <a:gd name="connsiteX4044" fmla="*/ 2721114 w 4713748"/>
                  <a:gd name="connsiteY4044" fmla="*/ 2213363 h 2722945"/>
                  <a:gd name="connsiteX4045" fmla="*/ 2736284 w 4713748"/>
                  <a:gd name="connsiteY4045" fmla="*/ 2218721 h 2722945"/>
                  <a:gd name="connsiteX4046" fmla="*/ 2718492 w 4713748"/>
                  <a:gd name="connsiteY4046" fmla="*/ 2212053 h 2722945"/>
                  <a:gd name="connsiteX4047" fmla="*/ 2721114 w 4713748"/>
                  <a:gd name="connsiteY4047" fmla="*/ 2213363 h 2722945"/>
                  <a:gd name="connsiteX4048" fmla="*/ 2699311 w 4713748"/>
                  <a:gd name="connsiteY4048" fmla="*/ 2205662 h 2722945"/>
                  <a:gd name="connsiteX4049" fmla="*/ 2675412 w 4713748"/>
                  <a:gd name="connsiteY4049" fmla="*/ 2197145 h 2722945"/>
                  <a:gd name="connsiteX4050" fmla="*/ 2667521 w 4713748"/>
                  <a:gd name="connsiteY4050" fmla="*/ 2210349 h 2722945"/>
                  <a:gd name="connsiteX4051" fmla="*/ 2659172 w 4713748"/>
                  <a:gd name="connsiteY4051" fmla="*/ 2215496 h 2722945"/>
                  <a:gd name="connsiteX4052" fmla="*/ 2657196 w 4713748"/>
                  <a:gd name="connsiteY4052" fmla="*/ 2216715 h 2722945"/>
                  <a:gd name="connsiteX4053" fmla="*/ 2658044 w 4713748"/>
                  <a:gd name="connsiteY4053" fmla="*/ 2215611 h 2722945"/>
                  <a:gd name="connsiteX4054" fmla="*/ 2659744 w 4713748"/>
                  <a:gd name="connsiteY4054" fmla="*/ 2214781 h 2722945"/>
                  <a:gd name="connsiteX4055" fmla="*/ 2660830 w 4713748"/>
                  <a:gd name="connsiteY4055" fmla="*/ 2214251 h 2722945"/>
                  <a:gd name="connsiteX4056" fmla="*/ 2665043 w 4713748"/>
                  <a:gd name="connsiteY4056" fmla="*/ 2208151 h 2722945"/>
                  <a:gd name="connsiteX4057" fmla="*/ 2667452 w 4713748"/>
                  <a:gd name="connsiteY4057" fmla="*/ 2205135 h 2722945"/>
                  <a:gd name="connsiteX4058" fmla="*/ 2667455 w 4713748"/>
                  <a:gd name="connsiteY4058" fmla="*/ 2205132 h 2722945"/>
                  <a:gd name="connsiteX4059" fmla="*/ 2674186 w 4713748"/>
                  <a:gd name="connsiteY4059" fmla="*/ 2196708 h 2722945"/>
                  <a:gd name="connsiteX4060" fmla="*/ 2673799 w 4713748"/>
                  <a:gd name="connsiteY4060" fmla="*/ 2196571 h 2722945"/>
                  <a:gd name="connsiteX4061" fmla="*/ 2671867 w 4713748"/>
                  <a:gd name="connsiteY4061" fmla="*/ 2198505 h 2722945"/>
                  <a:gd name="connsiteX4062" fmla="*/ 2671315 w 4713748"/>
                  <a:gd name="connsiteY4062" fmla="*/ 2199334 h 2722945"/>
                  <a:gd name="connsiteX4063" fmla="*/ 2667455 w 4713748"/>
                  <a:gd name="connsiteY4063" fmla="*/ 2205132 h 2722945"/>
                  <a:gd name="connsiteX4064" fmla="*/ 2665045 w 4713748"/>
                  <a:gd name="connsiteY4064" fmla="*/ 2208148 h 2722945"/>
                  <a:gd name="connsiteX4065" fmla="*/ 2673190 w 4713748"/>
                  <a:gd name="connsiteY4065" fmla="*/ 2196353 h 2722945"/>
                  <a:gd name="connsiteX4066" fmla="*/ 2672916 w 4713748"/>
                  <a:gd name="connsiteY4066" fmla="*/ 2196256 h 2722945"/>
                  <a:gd name="connsiteX4067" fmla="*/ 2658044 w 4713748"/>
                  <a:gd name="connsiteY4067" fmla="*/ 2215611 h 2722945"/>
                  <a:gd name="connsiteX4068" fmla="*/ 2653412 w 4713748"/>
                  <a:gd name="connsiteY4068" fmla="*/ 2217871 h 2722945"/>
                  <a:gd name="connsiteX4069" fmla="*/ 2655828 w 4713748"/>
                  <a:gd name="connsiteY4069" fmla="*/ 2216047 h 2722945"/>
                  <a:gd name="connsiteX4070" fmla="*/ 2672393 w 4713748"/>
                  <a:gd name="connsiteY4070" fmla="*/ 2196070 h 2722945"/>
                  <a:gd name="connsiteX4071" fmla="*/ 2667342 w 4713748"/>
                  <a:gd name="connsiteY4071" fmla="*/ 2194270 h 2722945"/>
                  <a:gd name="connsiteX4072" fmla="*/ 2671790 w 4713748"/>
                  <a:gd name="connsiteY4072" fmla="*/ 2194270 h 2722945"/>
                  <a:gd name="connsiteX4073" fmla="*/ 2673421 w 4713748"/>
                  <a:gd name="connsiteY4073" fmla="*/ 2194830 h 2722945"/>
                  <a:gd name="connsiteX4074" fmla="*/ 2673695 w 4713748"/>
                  <a:gd name="connsiteY4074" fmla="*/ 2194499 h 2722945"/>
                  <a:gd name="connsiteX4075" fmla="*/ 2676282 w 4713748"/>
                  <a:gd name="connsiteY4075" fmla="*/ 2190698 h 2722945"/>
                  <a:gd name="connsiteX4076" fmla="*/ 2676282 w 4713748"/>
                  <a:gd name="connsiteY4076" fmla="*/ 2191875 h 2722945"/>
                  <a:gd name="connsiteX4077" fmla="*/ 2673888 w 4713748"/>
                  <a:gd name="connsiteY4077" fmla="*/ 2194991 h 2722945"/>
                  <a:gd name="connsiteX4078" fmla="*/ 2674084 w 4713748"/>
                  <a:gd name="connsiteY4078" fmla="*/ 2195059 h 2722945"/>
                  <a:gd name="connsiteX4079" fmla="*/ 2676282 w 4713748"/>
                  <a:gd name="connsiteY4079" fmla="*/ 2191875 h 2722945"/>
                  <a:gd name="connsiteX4080" fmla="*/ 2676834 w 4713748"/>
                  <a:gd name="connsiteY4080" fmla="*/ 2190770 h 2722945"/>
                  <a:gd name="connsiteX4081" fmla="*/ 2678490 w 4713748"/>
                  <a:gd name="connsiteY4081" fmla="*/ 2187455 h 2722945"/>
                  <a:gd name="connsiteX4082" fmla="*/ 2680299 w 4713748"/>
                  <a:gd name="connsiteY4082" fmla="*/ 2183831 h 2722945"/>
                  <a:gd name="connsiteX4083" fmla="*/ 2678848 w 4713748"/>
                  <a:gd name="connsiteY4083" fmla="*/ 2183290 h 2722945"/>
                  <a:gd name="connsiteX4084" fmla="*/ 2680456 w 4713748"/>
                  <a:gd name="connsiteY4084" fmla="*/ 2183519 h 2722945"/>
                  <a:gd name="connsiteX4085" fmla="*/ 2680697 w 4713748"/>
                  <a:gd name="connsiteY4085" fmla="*/ 2183035 h 2722945"/>
                  <a:gd name="connsiteX4086" fmla="*/ 2681087 w 4713748"/>
                  <a:gd name="connsiteY4086" fmla="*/ 2182255 h 2722945"/>
                  <a:gd name="connsiteX4087" fmla="*/ 2671546 w 4713748"/>
                  <a:gd name="connsiteY4087" fmla="*/ 2179930 h 2722945"/>
                  <a:gd name="connsiteX4088" fmla="*/ 2663037 w 4713748"/>
                  <a:gd name="connsiteY4088" fmla="*/ 2189665 h 2722945"/>
                  <a:gd name="connsiteX4089" fmla="*/ 2647584 w 4713748"/>
                  <a:gd name="connsiteY4089" fmla="*/ 2196295 h 2722945"/>
                  <a:gd name="connsiteX4090" fmla="*/ 2638754 w 4713748"/>
                  <a:gd name="connsiteY4090" fmla="*/ 2198505 h 2722945"/>
                  <a:gd name="connsiteX4091" fmla="*/ 2632131 w 4713748"/>
                  <a:gd name="connsiteY4091" fmla="*/ 2201267 h 2722945"/>
                  <a:gd name="connsiteX4092" fmla="*/ 2627417 w 4713748"/>
                  <a:gd name="connsiteY4092" fmla="*/ 2200874 h 2722945"/>
                  <a:gd name="connsiteX4093" fmla="*/ 2624446 w 4713748"/>
                  <a:gd name="connsiteY4093" fmla="*/ 2201861 h 2722945"/>
                  <a:gd name="connsiteX4094" fmla="*/ 2625508 w 4713748"/>
                  <a:gd name="connsiteY4094" fmla="*/ 2202925 h 2722945"/>
                  <a:gd name="connsiteX4095" fmla="*/ 2627716 w 4713748"/>
                  <a:gd name="connsiteY4095" fmla="*/ 2207345 h 2722945"/>
                  <a:gd name="connsiteX4096" fmla="*/ 2627716 w 4713748"/>
                  <a:gd name="connsiteY4096" fmla="*/ 2213975 h 2722945"/>
                  <a:gd name="connsiteX4097" fmla="*/ 2632131 w 4713748"/>
                  <a:gd name="connsiteY4097" fmla="*/ 2222815 h 2722945"/>
                  <a:gd name="connsiteX4098" fmla="*/ 2634339 w 4713748"/>
                  <a:gd name="connsiteY4098" fmla="*/ 2222815 h 2722945"/>
                  <a:gd name="connsiteX4099" fmla="*/ 2638754 w 4713748"/>
                  <a:gd name="connsiteY4099" fmla="*/ 2222815 h 2722945"/>
                  <a:gd name="connsiteX4100" fmla="*/ 2646432 w 4713748"/>
                  <a:gd name="connsiteY4100" fmla="*/ 2221278 h 2722945"/>
                  <a:gd name="connsiteX4101" fmla="*/ 2638754 w 4713748"/>
                  <a:gd name="connsiteY4101" fmla="*/ 2225025 h 2722945"/>
                  <a:gd name="connsiteX4102" fmla="*/ 2644297 w 4713748"/>
                  <a:gd name="connsiteY4102" fmla="*/ 2224667 h 2722945"/>
                  <a:gd name="connsiteX4103" fmla="*/ 2636546 w 4713748"/>
                  <a:gd name="connsiteY4103" fmla="*/ 2229445 h 2722945"/>
                  <a:gd name="connsiteX4104" fmla="*/ 2622473 w 4713748"/>
                  <a:gd name="connsiteY4104" fmla="*/ 2217843 h 2722945"/>
                  <a:gd name="connsiteX4105" fmla="*/ 2620923 w 4713748"/>
                  <a:gd name="connsiteY4105" fmla="*/ 2213853 h 2722945"/>
                  <a:gd name="connsiteX4106" fmla="*/ 2613756 w 4713748"/>
                  <a:gd name="connsiteY4106" fmla="*/ 2205099 h 2722945"/>
                  <a:gd name="connsiteX4107" fmla="*/ 2612937 w 4713748"/>
                  <a:gd name="connsiteY4107" fmla="*/ 2205337 h 2722945"/>
                  <a:gd name="connsiteX4108" fmla="*/ 2614080 w 4713748"/>
                  <a:gd name="connsiteY4108" fmla="*/ 2207598 h 2722945"/>
                  <a:gd name="connsiteX4109" fmla="*/ 2614080 w 4713748"/>
                  <a:gd name="connsiteY4109" fmla="*/ 2209810 h 2722945"/>
                  <a:gd name="connsiteX4110" fmla="*/ 2611843 w 4713748"/>
                  <a:gd name="connsiteY4110" fmla="*/ 2214233 h 2722945"/>
                  <a:gd name="connsiteX4111" fmla="*/ 2607369 w 4713748"/>
                  <a:gd name="connsiteY4111" fmla="*/ 2216444 h 2722945"/>
                  <a:gd name="connsiteX4112" fmla="*/ 2605131 w 4713748"/>
                  <a:gd name="connsiteY4112" fmla="*/ 2216444 h 2722945"/>
                  <a:gd name="connsiteX4113" fmla="*/ 2605131 w 4713748"/>
                  <a:gd name="connsiteY4113" fmla="*/ 2218656 h 2722945"/>
                  <a:gd name="connsiteX4114" fmla="*/ 2602894 w 4713748"/>
                  <a:gd name="connsiteY4114" fmla="*/ 2220867 h 2722945"/>
                  <a:gd name="connsiteX4115" fmla="*/ 2596182 w 4713748"/>
                  <a:gd name="connsiteY4115" fmla="*/ 2227502 h 2722945"/>
                  <a:gd name="connsiteX4116" fmla="*/ 2593945 w 4713748"/>
                  <a:gd name="connsiteY4116" fmla="*/ 2238559 h 2722945"/>
                  <a:gd name="connsiteX4117" fmla="*/ 2598419 w 4713748"/>
                  <a:gd name="connsiteY4117" fmla="*/ 2247405 h 2722945"/>
                  <a:gd name="connsiteX4118" fmla="*/ 2600657 w 4713748"/>
                  <a:gd name="connsiteY4118" fmla="*/ 2251828 h 2722945"/>
                  <a:gd name="connsiteX4119" fmla="*/ 2609606 w 4713748"/>
                  <a:gd name="connsiteY4119" fmla="*/ 2254040 h 2722945"/>
                  <a:gd name="connsiteX4120" fmla="*/ 2614080 w 4713748"/>
                  <a:gd name="connsiteY4120" fmla="*/ 2256251 h 2722945"/>
                  <a:gd name="connsiteX4121" fmla="*/ 2616318 w 4713748"/>
                  <a:gd name="connsiteY4121" fmla="*/ 2254040 h 2722945"/>
                  <a:gd name="connsiteX4122" fmla="*/ 2618555 w 4713748"/>
                  <a:gd name="connsiteY4122" fmla="*/ 2254040 h 2722945"/>
                  <a:gd name="connsiteX4123" fmla="*/ 2623029 w 4713748"/>
                  <a:gd name="connsiteY4123" fmla="*/ 2256251 h 2722945"/>
                  <a:gd name="connsiteX4124" fmla="*/ 2626285 w 4713748"/>
                  <a:gd name="connsiteY4124" fmla="*/ 2256251 h 2722945"/>
                  <a:gd name="connsiteX4125" fmla="*/ 2629389 w 4713748"/>
                  <a:gd name="connsiteY4125" fmla="*/ 2251809 h 2722945"/>
                  <a:gd name="connsiteX4126" fmla="*/ 2627172 w 4713748"/>
                  <a:gd name="connsiteY4126" fmla="*/ 2254030 h 2722945"/>
                  <a:gd name="connsiteX4127" fmla="*/ 2636041 w 4713748"/>
                  <a:gd name="connsiteY4127" fmla="*/ 2240703 h 2722945"/>
                  <a:gd name="connsiteX4128" fmla="*/ 2638258 w 4713748"/>
                  <a:gd name="connsiteY4128" fmla="*/ 2247367 h 2722945"/>
                  <a:gd name="connsiteX4129" fmla="*/ 2638258 w 4713748"/>
                  <a:gd name="connsiteY4129" fmla="*/ 2249588 h 2722945"/>
                  <a:gd name="connsiteX4130" fmla="*/ 2638125 w 4713748"/>
                  <a:gd name="connsiteY4130" fmla="*/ 2249989 h 2722945"/>
                  <a:gd name="connsiteX4131" fmla="*/ 2638690 w 4713748"/>
                  <a:gd name="connsiteY4131" fmla="*/ 2249617 h 2722945"/>
                  <a:gd name="connsiteX4132" fmla="*/ 2648642 w 4713748"/>
                  <a:gd name="connsiteY4132" fmla="*/ 2243897 h 2722945"/>
                  <a:gd name="connsiteX4133" fmla="*/ 2637372 w 4713748"/>
                  <a:gd name="connsiteY4133" fmla="*/ 2252253 h 2722945"/>
                  <a:gd name="connsiteX4134" fmla="*/ 2636657 w 4713748"/>
                  <a:gd name="connsiteY4134" fmla="*/ 2254402 h 2722945"/>
                  <a:gd name="connsiteX4135" fmla="*/ 2643165 w 4713748"/>
                  <a:gd name="connsiteY4135" fmla="*/ 2251828 h 2722945"/>
                  <a:gd name="connsiteX4136" fmla="*/ 2655097 w 4713748"/>
                  <a:gd name="connsiteY4136" fmla="*/ 2241508 h 2722945"/>
                  <a:gd name="connsiteX4137" fmla="*/ 2656589 w 4713748"/>
                  <a:gd name="connsiteY4137" fmla="*/ 2240771 h 2722945"/>
                  <a:gd name="connsiteX4138" fmla="*/ 2657086 w 4713748"/>
                  <a:gd name="connsiteY4138" fmla="*/ 2239788 h 2722945"/>
                  <a:gd name="connsiteX4139" fmla="*/ 2661063 w 4713748"/>
                  <a:gd name="connsiteY4139" fmla="*/ 2236348 h 2722945"/>
                  <a:gd name="connsiteX4140" fmla="*/ 2663301 w 4713748"/>
                  <a:gd name="connsiteY4140" fmla="*/ 2231925 h 2722945"/>
                  <a:gd name="connsiteX4141" fmla="*/ 2667375 w 4713748"/>
                  <a:gd name="connsiteY4141" fmla="*/ 2227897 h 2722945"/>
                  <a:gd name="connsiteX4142" fmla="*/ 2665538 w 4713748"/>
                  <a:gd name="connsiteY4142" fmla="*/ 2231925 h 2722945"/>
                  <a:gd name="connsiteX4143" fmla="*/ 2670012 w 4713748"/>
                  <a:gd name="connsiteY4143" fmla="*/ 2225290 h 2722945"/>
                  <a:gd name="connsiteX4144" fmla="*/ 2667375 w 4713748"/>
                  <a:gd name="connsiteY4144" fmla="*/ 2227897 h 2722945"/>
                  <a:gd name="connsiteX4145" fmla="*/ 2671970 w 4713748"/>
                  <a:gd name="connsiteY4145" fmla="*/ 2217826 h 2722945"/>
                  <a:gd name="connsiteX4146" fmla="*/ 2676724 w 4713748"/>
                  <a:gd name="connsiteY4146" fmla="*/ 2205387 h 2722945"/>
                  <a:gd name="connsiteX4147" fmla="*/ 2676724 w 4713748"/>
                  <a:gd name="connsiteY4147" fmla="*/ 2207598 h 2722945"/>
                  <a:gd name="connsiteX4148" fmla="*/ 2666377 w 4713748"/>
                  <a:gd name="connsiteY4148" fmla="*/ 2232478 h 2722945"/>
                  <a:gd name="connsiteX4149" fmla="*/ 2663453 w 4713748"/>
                  <a:gd name="connsiteY4149" fmla="*/ 2236046 h 2722945"/>
                  <a:gd name="connsiteX4150" fmla="*/ 2653128 w 4713748"/>
                  <a:gd name="connsiteY4150" fmla="*/ 2248649 h 2722945"/>
                  <a:gd name="connsiteX4151" fmla="*/ 2634216 w 4713748"/>
                  <a:gd name="connsiteY4151" fmla="*/ 2260674 h 2722945"/>
                  <a:gd name="connsiteX4152" fmla="*/ 2633821 w 4713748"/>
                  <a:gd name="connsiteY4152" fmla="*/ 2260700 h 2722945"/>
                  <a:gd name="connsiteX4153" fmla="*/ 2627172 w 4713748"/>
                  <a:gd name="connsiteY4153" fmla="*/ 2274021 h 2722945"/>
                  <a:gd name="connsiteX4154" fmla="*/ 2618303 w 4713748"/>
                  <a:gd name="connsiteY4154" fmla="*/ 2291791 h 2722945"/>
                  <a:gd name="connsiteX4155" fmla="*/ 2616086 w 4713748"/>
                  <a:gd name="connsiteY4155" fmla="*/ 2291791 h 2722945"/>
                  <a:gd name="connsiteX4156" fmla="*/ 2611651 w 4713748"/>
                  <a:gd name="connsiteY4156" fmla="*/ 2296233 h 2722945"/>
                  <a:gd name="connsiteX4157" fmla="*/ 2604999 w 4713748"/>
                  <a:gd name="connsiteY4157" fmla="*/ 2307339 h 2722945"/>
                  <a:gd name="connsiteX4158" fmla="*/ 2598347 w 4713748"/>
                  <a:gd name="connsiteY4158" fmla="*/ 2316224 h 2722945"/>
                  <a:gd name="connsiteX4159" fmla="*/ 2573957 w 4713748"/>
                  <a:gd name="connsiteY4159" fmla="*/ 2349542 h 2722945"/>
                  <a:gd name="connsiteX4160" fmla="*/ 2536264 w 4713748"/>
                  <a:gd name="connsiteY4160" fmla="*/ 2393966 h 2722945"/>
                  <a:gd name="connsiteX4161" fmla="*/ 2505222 w 4713748"/>
                  <a:gd name="connsiteY4161" fmla="*/ 2425062 h 2722945"/>
                  <a:gd name="connsiteX4162" fmla="*/ 2485266 w 4713748"/>
                  <a:gd name="connsiteY4162" fmla="*/ 2442832 h 2722945"/>
                  <a:gd name="connsiteX4163" fmla="*/ 2456442 w 4713748"/>
                  <a:gd name="connsiteY4163" fmla="*/ 2465044 h 2722945"/>
                  <a:gd name="connsiteX4164" fmla="*/ 2436487 w 4713748"/>
                  <a:gd name="connsiteY4164" fmla="*/ 2478371 h 2722945"/>
                  <a:gd name="connsiteX4165" fmla="*/ 2427618 w 4713748"/>
                  <a:gd name="connsiteY4165" fmla="*/ 2485034 h 2722945"/>
                  <a:gd name="connsiteX4166" fmla="*/ 2416531 w 4713748"/>
                  <a:gd name="connsiteY4166" fmla="*/ 2491698 h 2722945"/>
                  <a:gd name="connsiteX4167" fmla="*/ 2398793 w 4713748"/>
                  <a:gd name="connsiteY4167" fmla="*/ 2500583 h 2722945"/>
                  <a:gd name="connsiteX4168" fmla="*/ 2374403 w 4713748"/>
                  <a:gd name="connsiteY4168" fmla="*/ 2516131 h 2722945"/>
                  <a:gd name="connsiteX4169" fmla="*/ 2372186 w 4713748"/>
                  <a:gd name="connsiteY4169" fmla="*/ 2518352 h 2722945"/>
                  <a:gd name="connsiteX4170" fmla="*/ 2361100 w 4713748"/>
                  <a:gd name="connsiteY4170" fmla="*/ 2525016 h 2722945"/>
                  <a:gd name="connsiteX4171" fmla="*/ 2325623 w 4713748"/>
                  <a:gd name="connsiteY4171" fmla="*/ 2545007 h 2722945"/>
                  <a:gd name="connsiteX4172" fmla="*/ 2210325 w 4713748"/>
                  <a:gd name="connsiteY4172" fmla="*/ 2593873 h 2722945"/>
                  <a:gd name="connsiteX4173" fmla="*/ 2212543 w 4713748"/>
                  <a:gd name="connsiteY4173" fmla="*/ 2591652 h 2722945"/>
                  <a:gd name="connsiteX4174" fmla="*/ 2223629 w 4713748"/>
                  <a:gd name="connsiteY4174" fmla="*/ 2589430 h 2722945"/>
                  <a:gd name="connsiteX4175" fmla="*/ 2241367 w 4713748"/>
                  <a:gd name="connsiteY4175" fmla="*/ 2582767 h 2722945"/>
                  <a:gd name="connsiteX4176" fmla="*/ 2265757 w 4713748"/>
                  <a:gd name="connsiteY4176" fmla="*/ 2573882 h 2722945"/>
                  <a:gd name="connsiteX4177" fmla="*/ 2296799 w 4713748"/>
                  <a:gd name="connsiteY4177" fmla="*/ 2558334 h 2722945"/>
                  <a:gd name="connsiteX4178" fmla="*/ 2310102 w 4713748"/>
                  <a:gd name="connsiteY4178" fmla="*/ 2551670 h 2722945"/>
                  <a:gd name="connsiteX4179" fmla="*/ 2296799 w 4713748"/>
                  <a:gd name="connsiteY4179" fmla="*/ 2558334 h 2722945"/>
                  <a:gd name="connsiteX4180" fmla="*/ 2223629 w 4713748"/>
                  <a:gd name="connsiteY4180" fmla="*/ 2589430 h 2722945"/>
                  <a:gd name="connsiteX4181" fmla="*/ 2221412 w 4713748"/>
                  <a:gd name="connsiteY4181" fmla="*/ 2589430 h 2722945"/>
                  <a:gd name="connsiteX4182" fmla="*/ 2289870 w 4713748"/>
                  <a:gd name="connsiteY4182" fmla="*/ 2560555 h 2722945"/>
                  <a:gd name="connsiteX4183" fmla="*/ 2304876 w 4713748"/>
                  <a:gd name="connsiteY4183" fmla="*/ 2552571 h 2722945"/>
                  <a:gd name="connsiteX4184" fmla="*/ 2312320 w 4713748"/>
                  <a:gd name="connsiteY4184" fmla="*/ 2549449 h 2722945"/>
                  <a:gd name="connsiteX4185" fmla="*/ 2356665 w 4713748"/>
                  <a:gd name="connsiteY4185" fmla="*/ 2525016 h 2722945"/>
                  <a:gd name="connsiteX4186" fmla="*/ 2304876 w 4713748"/>
                  <a:gd name="connsiteY4186" fmla="*/ 2552571 h 2722945"/>
                  <a:gd name="connsiteX4187" fmla="*/ 2216977 w 4713748"/>
                  <a:gd name="connsiteY4187" fmla="*/ 2589430 h 2722945"/>
                  <a:gd name="connsiteX4188" fmla="*/ 2194805 w 4713748"/>
                  <a:gd name="connsiteY4188" fmla="*/ 2596094 h 2722945"/>
                  <a:gd name="connsiteX4189" fmla="*/ 2163286 w 4713748"/>
                  <a:gd name="connsiteY4189" fmla="*/ 2601666 h 2722945"/>
                  <a:gd name="connsiteX4190" fmla="*/ 2180481 w 4713748"/>
                  <a:gd name="connsiteY4190" fmla="*/ 2597436 h 2722945"/>
                  <a:gd name="connsiteX4191" fmla="*/ 2190370 w 4713748"/>
                  <a:gd name="connsiteY4191" fmla="*/ 2596094 h 2722945"/>
                  <a:gd name="connsiteX4192" fmla="*/ 2197006 w 4713748"/>
                  <a:gd name="connsiteY4192" fmla="*/ 2593630 h 2722945"/>
                  <a:gd name="connsiteX4193" fmla="*/ 2208385 w 4713748"/>
                  <a:gd name="connsiteY4193" fmla="*/ 2591096 h 2722945"/>
                  <a:gd name="connsiteX4194" fmla="*/ 2212543 w 4713748"/>
                  <a:gd name="connsiteY4194" fmla="*/ 2589430 h 2722945"/>
                  <a:gd name="connsiteX4195" fmla="*/ 2199553 w 4713748"/>
                  <a:gd name="connsiteY4195" fmla="*/ 2592684 h 2722945"/>
                  <a:gd name="connsiteX4196" fmla="*/ 2271855 w 4713748"/>
                  <a:gd name="connsiteY4196" fmla="*/ 2565830 h 2722945"/>
                  <a:gd name="connsiteX4197" fmla="*/ 2356665 w 4713748"/>
                  <a:gd name="connsiteY4197" fmla="*/ 2520574 h 2722945"/>
                  <a:gd name="connsiteX4198" fmla="*/ 2498570 w 4713748"/>
                  <a:gd name="connsiteY4198" fmla="*/ 2422841 h 2722945"/>
                  <a:gd name="connsiteX4199" fmla="*/ 2505222 w 4713748"/>
                  <a:gd name="connsiteY4199" fmla="*/ 2416177 h 2722945"/>
                  <a:gd name="connsiteX4200" fmla="*/ 2525177 w 4713748"/>
                  <a:gd name="connsiteY4200" fmla="*/ 2398408 h 2722945"/>
                  <a:gd name="connsiteX4201" fmla="*/ 2554002 w 4713748"/>
                  <a:gd name="connsiteY4201" fmla="*/ 2365090 h 2722945"/>
                  <a:gd name="connsiteX4202" fmla="*/ 2567305 w 4713748"/>
                  <a:gd name="connsiteY4202" fmla="*/ 2349542 h 2722945"/>
                  <a:gd name="connsiteX4203" fmla="*/ 2587261 w 4713748"/>
                  <a:gd name="connsiteY4203" fmla="*/ 2320666 h 2722945"/>
                  <a:gd name="connsiteX4204" fmla="*/ 2587261 w 4713748"/>
                  <a:gd name="connsiteY4204" fmla="*/ 2316224 h 2722945"/>
                  <a:gd name="connsiteX4205" fmla="*/ 2591696 w 4713748"/>
                  <a:gd name="connsiteY4205" fmla="*/ 2309560 h 2722945"/>
                  <a:gd name="connsiteX4206" fmla="*/ 2598347 w 4713748"/>
                  <a:gd name="connsiteY4206" fmla="*/ 2298454 h 2722945"/>
                  <a:gd name="connsiteX4207" fmla="*/ 2621644 w 4713748"/>
                  <a:gd name="connsiteY4207" fmla="*/ 2261503 h 2722945"/>
                  <a:gd name="connsiteX4208" fmla="*/ 2613241 w 4713748"/>
                  <a:gd name="connsiteY4208" fmla="*/ 2262056 h 2722945"/>
                  <a:gd name="connsiteX4209" fmla="*/ 2599169 w 4713748"/>
                  <a:gd name="connsiteY4209" fmla="*/ 2254598 h 2722945"/>
                  <a:gd name="connsiteX4210" fmla="*/ 2600728 w 4713748"/>
                  <a:gd name="connsiteY4210" fmla="*/ 2256158 h 2722945"/>
                  <a:gd name="connsiteX4211" fmla="*/ 2598509 w 4713748"/>
                  <a:gd name="connsiteY4211" fmla="*/ 2262823 h 2722945"/>
                  <a:gd name="connsiteX4212" fmla="*/ 2600728 w 4713748"/>
                  <a:gd name="connsiteY4212" fmla="*/ 2262823 h 2722945"/>
                  <a:gd name="connsiteX4213" fmla="*/ 2596289 w 4713748"/>
                  <a:gd name="connsiteY4213" fmla="*/ 2282819 h 2722945"/>
                  <a:gd name="connsiteX4214" fmla="*/ 2587410 w 4713748"/>
                  <a:gd name="connsiteY4214" fmla="*/ 2298371 h 2722945"/>
                  <a:gd name="connsiteX4215" fmla="*/ 2587410 w 4713748"/>
                  <a:gd name="connsiteY4215" fmla="*/ 2300593 h 2722945"/>
                  <a:gd name="connsiteX4216" fmla="*/ 2585190 w 4713748"/>
                  <a:gd name="connsiteY4216" fmla="*/ 2300593 h 2722945"/>
                  <a:gd name="connsiteX4217" fmla="*/ 2582971 w 4713748"/>
                  <a:gd name="connsiteY4217" fmla="*/ 2305037 h 2722945"/>
                  <a:gd name="connsiteX4218" fmla="*/ 2578531 w 4713748"/>
                  <a:gd name="connsiteY4218" fmla="*/ 2316145 h 2722945"/>
                  <a:gd name="connsiteX4219" fmla="*/ 2571872 w 4713748"/>
                  <a:gd name="connsiteY4219" fmla="*/ 2325032 h 2722945"/>
                  <a:gd name="connsiteX4220" fmla="*/ 2547456 w 4713748"/>
                  <a:gd name="connsiteY4220" fmla="*/ 2356137 h 2722945"/>
                  <a:gd name="connsiteX4221" fmla="*/ 2509721 w 4713748"/>
                  <a:gd name="connsiteY4221" fmla="*/ 2393906 h 2722945"/>
                  <a:gd name="connsiteX4222" fmla="*/ 2474206 w 4713748"/>
                  <a:gd name="connsiteY4222" fmla="*/ 2418345 h 2722945"/>
                  <a:gd name="connsiteX4223" fmla="*/ 2454229 w 4713748"/>
                  <a:gd name="connsiteY4223" fmla="*/ 2433898 h 2722945"/>
                  <a:gd name="connsiteX4224" fmla="*/ 2425373 w 4713748"/>
                  <a:gd name="connsiteY4224" fmla="*/ 2451672 h 2722945"/>
                  <a:gd name="connsiteX4225" fmla="*/ 2405396 w 4713748"/>
                  <a:gd name="connsiteY4225" fmla="*/ 2465002 h 2722945"/>
                  <a:gd name="connsiteX4226" fmla="*/ 2398737 w 4713748"/>
                  <a:gd name="connsiteY4226" fmla="*/ 2469446 h 2722945"/>
                  <a:gd name="connsiteX4227" fmla="*/ 2387639 w 4713748"/>
                  <a:gd name="connsiteY4227" fmla="*/ 2476111 h 2722945"/>
                  <a:gd name="connsiteX4228" fmla="*/ 2369882 w 4713748"/>
                  <a:gd name="connsiteY4228" fmla="*/ 2484998 h 2722945"/>
                  <a:gd name="connsiteX4229" fmla="*/ 2347685 w 4713748"/>
                  <a:gd name="connsiteY4229" fmla="*/ 2498328 h 2722945"/>
                  <a:gd name="connsiteX4230" fmla="*/ 2345465 w 4713748"/>
                  <a:gd name="connsiteY4230" fmla="*/ 2500550 h 2722945"/>
                  <a:gd name="connsiteX4231" fmla="*/ 2334367 w 4713748"/>
                  <a:gd name="connsiteY4231" fmla="*/ 2507215 h 2722945"/>
                  <a:gd name="connsiteX4232" fmla="*/ 2303291 w 4713748"/>
                  <a:gd name="connsiteY4232" fmla="*/ 2527211 h 2722945"/>
                  <a:gd name="connsiteX4233" fmla="*/ 2245857 w 4713748"/>
                  <a:gd name="connsiteY4233" fmla="*/ 2551372 h 2722945"/>
                  <a:gd name="connsiteX4234" fmla="*/ 2237922 w 4713748"/>
                  <a:gd name="connsiteY4234" fmla="*/ 2553283 h 2722945"/>
                  <a:gd name="connsiteX4235" fmla="*/ 2243360 w 4713748"/>
                  <a:gd name="connsiteY4235" fmla="*/ 2551650 h 2722945"/>
                  <a:gd name="connsiteX4236" fmla="*/ 2263261 w 4713748"/>
                  <a:gd name="connsiteY4236" fmla="*/ 2543683 h 2722945"/>
                  <a:gd name="connsiteX4237" fmla="*/ 2268886 w 4713748"/>
                  <a:gd name="connsiteY4237" fmla="*/ 2542208 h 2722945"/>
                  <a:gd name="connsiteX4238" fmla="*/ 2273976 w 4713748"/>
                  <a:gd name="connsiteY4238" fmla="*/ 2539392 h 2722945"/>
                  <a:gd name="connsiteX4239" fmla="*/ 2276655 w 4713748"/>
                  <a:gd name="connsiteY4239" fmla="*/ 2538320 h 2722945"/>
                  <a:gd name="connsiteX4240" fmla="*/ 2287754 w 4713748"/>
                  <a:gd name="connsiteY4240" fmla="*/ 2533876 h 2722945"/>
                  <a:gd name="connsiteX4241" fmla="*/ 2276655 w 4713748"/>
                  <a:gd name="connsiteY4241" fmla="*/ 2538320 h 2722945"/>
                  <a:gd name="connsiteX4242" fmla="*/ 2275017 w 4713748"/>
                  <a:gd name="connsiteY4242" fmla="*/ 2538817 h 2722945"/>
                  <a:gd name="connsiteX4243" fmla="*/ 2281993 w 4713748"/>
                  <a:gd name="connsiteY4243" fmla="*/ 2534958 h 2722945"/>
                  <a:gd name="connsiteX4244" fmla="*/ 2289973 w 4713748"/>
                  <a:gd name="connsiteY4244" fmla="*/ 2531654 h 2722945"/>
                  <a:gd name="connsiteX4245" fmla="*/ 2332147 w 4713748"/>
                  <a:gd name="connsiteY4245" fmla="*/ 2507215 h 2722945"/>
                  <a:gd name="connsiteX4246" fmla="*/ 2281993 w 4713748"/>
                  <a:gd name="connsiteY4246" fmla="*/ 2534958 h 2722945"/>
                  <a:gd name="connsiteX4247" fmla="*/ 2266243 w 4713748"/>
                  <a:gd name="connsiteY4247" fmla="*/ 2541478 h 2722945"/>
                  <a:gd name="connsiteX4248" fmla="*/ 2231676 w 4713748"/>
                  <a:gd name="connsiteY4248" fmla="*/ 2551962 h 2722945"/>
                  <a:gd name="connsiteX4249" fmla="*/ 2208550 w 4713748"/>
                  <a:gd name="connsiteY4249" fmla="*/ 2558025 h 2722945"/>
                  <a:gd name="connsiteX4250" fmla="*/ 2197682 w 4713748"/>
                  <a:gd name="connsiteY4250" fmla="*/ 2560338 h 2722945"/>
                  <a:gd name="connsiteX4251" fmla="*/ 2190088 w 4713748"/>
                  <a:gd name="connsiteY4251" fmla="*/ 2560537 h 2722945"/>
                  <a:gd name="connsiteX4252" fmla="*/ 2174550 w 4713748"/>
                  <a:gd name="connsiteY4252" fmla="*/ 2560537 h 2722945"/>
                  <a:gd name="connsiteX4253" fmla="*/ 2140189 w 4713748"/>
                  <a:gd name="connsiteY4253" fmla="*/ 2556491 h 2722945"/>
                  <a:gd name="connsiteX4254" fmla="*/ 2140839 w 4713748"/>
                  <a:gd name="connsiteY4254" fmla="*/ 2556510 h 2722945"/>
                  <a:gd name="connsiteX4255" fmla="*/ 2167891 w 4713748"/>
                  <a:gd name="connsiteY4255" fmla="*/ 2558315 h 2722945"/>
                  <a:gd name="connsiteX4256" fmla="*/ 2192308 w 4713748"/>
                  <a:gd name="connsiteY4256" fmla="*/ 2558315 h 2722945"/>
                  <a:gd name="connsiteX4257" fmla="*/ 2170111 w 4713748"/>
                  <a:gd name="connsiteY4257" fmla="*/ 2558315 h 2722945"/>
                  <a:gd name="connsiteX4258" fmla="*/ 2329927 w 4713748"/>
                  <a:gd name="connsiteY4258" fmla="*/ 2502772 h 2722945"/>
                  <a:gd name="connsiteX4259" fmla="*/ 2469767 w 4713748"/>
                  <a:gd name="connsiteY4259" fmla="*/ 2416124 h 2722945"/>
                  <a:gd name="connsiteX4260" fmla="*/ 2476426 w 4713748"/>
                  <a:gd name="connsiteY4260" fmla="*/ 2411680 h 2722945"/>
                  <a:gd name="connsiteX4261" fmla="*/ 2496403 w 4713748"/>
                  <a:gd name="connsiteY4261" fmla="*/ 2398350 h 2722945"/>
                  <a:gd name="connsiteX4262" fmla="*/ 2527478 w 4713748"/>
                  <a:gd name="connsiteY4262" fmla="*/ 2369467 h 2722945"/>
                  <a:gd name="connsiteX4263" fmla="*/ 2540797 w 4713748"/>
                  <a:gd name="connsiteY4263" fmla="*/ 2353915 h 2722945"/>
                  <a:gd name="connsiteX4264" fmla="*/ 2560774 w 4713748"/>
                  <a:gd name="connsiteY4264" fmla="*/ 2327254 h 2722945"/>
                  <a:gd name="connsiteX4265" fmla="*/ 2560774 w 4713748"/>
                  <a:gd name="connsiteY4265" fmla="*/ 2322811 h 2722945"/>
                  <a:gd name="connsiteX4266" fmla="*/ 2565213 w 4713748"/>
                  <a:gd name="connsiteY4266" fmla="*/ 2318367 h 2722945"/>
                  <a:gd name="connsiteX4267" fmla="*/ 2569652 w 4713748"/>
                  <a:gd name="connsiteY4267" fmla="*/ 2307258 h 2722945"/>
                  <a:gd name="connsiteX4268" fmla="*/ 2587410 w 4713748"/>
                  <a:gd name="connsiteY4268" fmla="*/ 2265045 h 2722945"/>
                  <a:gd name="connsiteX4269" fmla="*/ 2587410 w 4713748"/>
                  <a:gd name="connsiteY4269" fmla="*/ 2267267 h 2722945"/>
                  <a:gd name="connsiteX4270" fmla="*/ 2589630 w 4713748"/>
                  <a:gd name="connsiteY4270" fmla="*/ 2265045 h 2722945"/>
                  <a:gd name="connsiteX4271" fmla="*/ 2591850 w 4713748"/>
                  <a:gd name="connsiteY4271" fmla="*/ 2260602 h 2722945"/>
                  <a:gd name="connsiteX4272" fmla="*/ 2591850 w 4713748"/>
                  <a:gd name="connsiteY4272" fmla="*/ 2262823 h 2722945"/>
                  <a:gd name="connsiteX4273" fmla="*/ 2594902 w 4713748"/>
                  <a:gd name="connsiteY4273" fmla="*/ 2254492 h 2722945"/>
                  <a:gd name="connsiteX4274" fmla="*/ 2595423 w 4713748"/>
                  <a:gd name="connsiteY4274" fmla="*/ 2252612 h 2722945"/>
                  <a:gd name="connsiteX4275" fmla="*/ 2593945 w 4713748"/>
                  <a:gd name="connsiteY4275" fmla="*/ 2251828 h 2722945"/>
                  <a:gd name="connsiteX4276" fmla="*/ 2591708 w 4713748"/>
                  <a:gd name="connsiteY4276" fmla="*/ 2249617 h 2722945"/>
                  <a:gd name="connsiteX4277" fmla="*/ 2589470 w 4713748"/>
                  <a:gd name="connsiteY4277" fmla="*/ 2242982 h 2722945"/>
                  <a:gd name="connsiteX4278" fmla="*/ 2589470 w 4713748"/>
                  <a:gd name="connsiteY4278" fmla="*/ 2231925 h 2722945"/>
                  <a:gd name="connsiteX4279" fmla="*/ 2591708 w 4713748"/>
                  <a:gd name="connsiteY4279" fmla="*/ 2227502 h 2722945"/>
                  <a:gd name="connsiteX4280" fmla="*/ 2593945 w 4713748"/>
                  <a:gd name="connsiteY4280" fmla="*/ 2218656 h 2722945"/>
                  <a:gd name="connsiteX4281" fmla="*/ 2593945 w 4713748"/>
                  <a:gd name="connsiteY4281" fmla="*/ 2216444 h 2722945"/>
                  <a:gd name="connsiteX4282" fmla="*/ 2593945 w 4713748"/>
                  <a:gd name="connsiteY4282" fmla="*/ 2214233 h 2722945"/>
                  <a:gd name="connsiteX4283" fmla="*/ 2596182 w 4713748"/>
                  <a:gd name="connsiteY4283" fmla="*/ 2212021 h 2722945"/>
                  <a:gd name="connsiteX4284" fmla="*/ 2598783 w 4713748"/>
                  <a:gd name="connsiteY4284" fmla="*/ 2209450 h 2722945"/>
                  <a:gd name="connsiteX4285" fmla="*/ 2594551 w 4713748"/>
                  <a:gd name="connsiteY4285" fmla="*/ 2210680 h 2722945"/>
                  <a:gd name="connsiteX4286" fmla="*/ 2563300 w 4713748"/>
                  <a:gd name="connsiteY4286" fmla="*/ 2215870 h 2722945"/>
                  <a:gd name="connsiteX4287" fmla="*/ 2591490 w 4713748"/>
                  <a:gd name="connsiteY4287" fmla="*/ 2210403 h 2722945"/>
                  <a:gd name="connsiteX4288" fmla="*/ 2600152 w 4713748"/>
                  <a:gd name="connsiteY4288" fmla="*/ 2208098 h 2722945"/>
                  <a:gd name="connsiteX4289" fmla="*/ 2605131 w 4713748"/>
                  <a:gd name="connsiteY4289" fmla="*/ 2203175 h 2722945"/>
                  <a:gd name="connsiteX4290" fmla="*/ 2607369 w 4713748"/>
                  <a:gd name="connsiteY4290" fmla="*/ 2203175 h 2722945"/>
                  <a:gd name="connsiteX4291" fmla="*/ 2607369 w 4713748"/>
                  <a:gd name="connsiteY4291" fmla="*/ 2205387 h 2722945"/>
                  <a:gd name="connsiteX4292" fmla="*/ 2611843 w 4713748"/>
                  <a:gd name="connsiteY4292" fmla="*/ 2203175 h 2722945"/>
                  <a:gd name="connsiteX4293" fmla="*/ 2612650 w 4713748"/>
                  <a:gd name="connsiteY4293" fmla="*/ 2204771 h 2722945"/>
                  <a:gd name="connsiteX4294" fmla="*/ 2613337 w 4713748"/>
                  <a:gd name="connsiteY4294" fmla="*/ 2204588 h 2722945"/>
                  <a:gd name="connsiteX4295" fmla="*/ 2611988 w 4713748"/>
                  <a:gd name="connsiteY4295" fmla="*/ 2202940 h 2722945"/>
                  <a:gd name="connsiteX4296" fmla="*/ 2607609 w 4713748"/>
                  <a:gd name="connsiteY4296" fmla="*/ 2194027 h 2722945"/>
                  <a:gd name="connsiteX4297" fmla="*/ 2607609 w 4713748"/>
                  <a:gd name="connsiteY4297" fmla="*/ 2191798 h 2722945"/>
                  <a:gd name="connsiteX4298" fmla="*/ 2607609 w 4713748"/>
                  <a:gd name="connsiteY4298" fmla="*/ 2189570 h 2722945"/>
                  <a:gd name="connsiteX4299" fmla="*/ 2607609 w 4713748"/>
                  <a:gd name="connsiteY4299" fmla="*/ 2187342 h 2722945"/>
                  <a:gd name="connsiteX4300" fmla="*/ 2607609 w 4713748"/>
                  <a:gd name="connsiteY4300" fmla="*/ 2185114 h 2722945"/>
                  <a:gd name="connsiteX4301" fmla="*/ 2605420 w 4713748"/>
                  <a:gd name="connsiteY4301" fmla="*/ 2185114 h 2722945"/>
                  <a:gd name="connsiteX4302" fmla="*/ 2607609 w 4713748"/>
                  <a:gd name="connsiteY4302" fmla="*/ 2180657 h 2722945"/>
                  <a:gd name="connsiteX4303" fmla="*/ 2609372 w 4713748"/>
                  <a:gd name="connsiteY4303" fmla="*/ 2182451 h 2722945"/>
                  <a:gd name="connsiteX4304" fmla="*/ 2600801 w 4713748"/>
                  <a:gd name="connsiteY4304" fmla="*/ 2154470 h 2722945"/>
                  <a:gd name="connsiteX4305" fmla="*/ 2607729 w 4713748"/>
                  <a:gd name="connsiteY4305" fmla="*/ 2136377 h 2722945"/>
                  <a:gd name="connsiteX4306" fmla="*/ 2604567 w 4713748"/>
                  <a:gd name="connsiteY4306" fmla="*/ 2136114 h 2722945"/>
                  <a:gd name="connsiteX4307" fmla="*/ 2601228 w 4713748"/>
                  <a:gd name="connsiteY4307" fmla="*/ 2134174 h 2722945"/>
                  <a:gd name="connsiteX4308" fmla="*/ 2599002 w 4713748"/>
                  <a:gd name="connsiteY4308" fmla="*/ 2134174 h 2722945"/>
                  <a:gd name="connsiteX4309" fmla="*/ 2599002 w 4713748"/>
                  <a:gd name="connsiteY4309" fmla="*/ 2131956 h 2722945"/>
                  <a:gd name="connsiteX4310" fmla="*/ 2596777 w 4713748"/>
                  <a:gd name="connsiteY4310" fmla="*/ 2129738 h 2722945"/>
                  <a:gd name="connsiteX4311" fmla="*/ 2590099 w 4713748"/>
                  <a:gd name="connsiteY4311" fmla="*/ 2120868 h 2722945"/>
                  <a:gd name="connsiteX4312" fmla="*/ 2581196 w 4713748"/>
                  <a:gd name="connsiteY4312" fmla="*/ 2111998 h 2722945"/>
                  <a:gd name="connsiteX4313" fmla="*/ 2583422 w 4713748"/>
                  <a:gd name="connsiteY4313" fmla="*/ 2109780 h 2722945"/>
                  <a:gd name="connsiteX4314" fmla="*/ 2581196 w 4713748"/>
                  <a:gd name="connsiteY4314" fmla="*/ 2109780 h 2722945"/>
                  <a:gd name="connsiteX4315" fmla="*/ 2578970 w 4713748"/>
                  <a:gd name="connsiteY4315" fmla="*/ 2107563 h 2722945"/>
                  <a:gd name="connsiteX4316" fmla="*/ 2581196 w 4713748"/>
                  <a:gd name="connsiteY4316" fmla="*/ 2107563 h 2722945"/>
                  <a:gd name="connsiteX4317" fmla="*/ 2572293 w 4713748"/>
                  <a:gd name="connsiteY4317" fmla="*/ 2103127 h 2722945"/>
                  <a:gd name="connsiteX4318" fmla="*/ 2567841 w 4713748"/>
                  <a:gd name="connsiteY4318" fmla="*/ 2098692 h 2722945"/>
                  <a:gd name="connsiteX4319" fmla="*/ 2543358 w 4713748"/>
                  <a:gd name="connsiteY4319" fmla="*/ 2087604 h 2722945"/>
                  <a:gd name="connsiteX4320" fmla="*/ 2505520 w 4713748"/>
                  <a:gd name="connsiteY4320" fmla="*/ 2080951 h 2722945"/>
                  <a:gd name="connsiteX4321" fmla="*/ 2476585 w 4713748"/>
                  <a:gd name="connsiteY4321" fmla="*/ 2083169 h 2722945"/>
                  <a:gd name="connsiteX4322" fmla="*/ 2461004 w 4713748"/>
                  <a:gd name="connsiteY4322" fmla="*/ 2092039 h 2722945"/>
                  <a:gd name="connsiteX4323" fmla="*/ 2445424 w 4713748"/>
                  <a:gd name="connsiteY4323" fmla="*/ 2107563 h 2722945"/>
                  <a:gd name="connsiteX4324" fmla="*/ 2438747 w 4713748"/>
                  <a:gd name="connsiteY4324" fmla="*/ 2120868 h 2722945"/>
                  <a:gd name="connsiteX4325" fmla="*/ 2436521 w 4713748"/>
                  <a:gd name="connsiteY4325" fmla="*/ 2125303 h 2722945"/>
                  <a:gd name="connsiteX4326" fmla="*/ 2436521 w 4713748"/>
                  <a:gd name="connsiteY4326" fmla="*/ 2134174 h 2722945"/>
                  <a:gd name="connsiteX4327" fmla="*/ 2434295 w 4713748"/>
                  <a:gd name="connsiteY4327" fmla="*/ 2147479 h 2722945"/>
                  <a:gd name="connsiteX4328" fmla="*/ 2438747 w 4713748"/>
                  <a:gd name="connsiteY4328" fmla="*/ 2165220 h 2722945"/>
                  <a:gd name="connsiteX4329" fmla="*/ 2438747 w 4713748"/>
                  <a:gd name="connsiteY4329" fmla="*/ 2167437 h 2722945"/>
                  <a:gd name="connsiteX4330" fmla="*/ 2440972 w 4713748"/>
                  <a:gd name="connsiteY4330" fmla="*/ 2176308 h 2722945"/>
                  <a:gd name="connsiteX4331" fmla="*/ 2456553 w 4713748"/>
                  <a:gd name="connsiteY4331" fmla="*/ 2194049 h 2722945"/>
                  <a:gd name="connsiteX4332" fmla="*/ 2493834 w 4713748"/>
                  <a:gd name="connsiteY4332" fmla="*/ 2212621 h 2722945"/>
                  <a:gd name="connsiteX4333" fmla="*/ 2512972 w 4713748"/>
                  <a:gd name="connsiteY4333" fmla="*/ 2215790 h 2722945"/>
                  <a:gd name="connsiteX4334" fmla="*/ 2509312 w 4713748"/>
                  <a:gd name="connsiteY4334" fmla="*/ 2215636 h 2722945"/>
                  <a:gd name="connsiteX4335" fmla="*/ 2486871 w 4713748"/>
                  <a:gd name="connsiteY4335" fmla="*/ 2211759 h 2722945"/>
                  <a:gd name="connsiteX4336" fmla="*/ 2478298 w 4713748"/>
                  <a:gd name="connsiteY4336" fmla="*/ 2209197 h 2722945"/>
                  <a:gd name="connsiteX4337" fmla="*/ 2469630 w 4713748"/>
                  <a:gd name="connsiteY4337" fmla="*/ 2205585 h 2722945"/>
                  <a:gd name="connsiteX4338" fmla="*/ 2468322 w 4713748"/>
                  <a:gd name="connsiteY4338" fmla="*/ 2204823 h 2722945"/>
                  <a:gd name="connsiteX4339" fmla="*/ 2458796 w 4713748"/>
                  <a:gd name="connsiteY4339" fmla="*/ 2199269 h 2722945"/>
                  <a:gd name="connsiteX4340" fmla="*/ 2455036 w 4713748"/>
                  <a:gd name="connsiteY4340" fmla="*/ 2196174 h 2722945"/>
                  <a:gd name="connsiteX4341" fmla="*/ 2440972 w 4713748"/>
                  <a:gd name="connsiteY4341" fmla="*/ 2178525 h 2722945"/>
                  <a:gd name="connsiteX4342" fmla="*/ 2450432 w 4713748"/>
                  <a:gd name="connsiteY4342" fmla="*/ 2192385 h 2722945"/>
                  <a:gd name="connsiteX4343" fmla="*/ 2455036 w 4713748"/>
                  <a:gd name="connsiteY4343" fmla="*/ 2196174 h 2722945"/>
                  <a:gd name="connsiteX4344" fmla="*/ 2456379 w 4713748"/>
                  <a:gd name="connsiteY4344" fmla="*/ 2197860 h 2722945"/>
                  <a:gd name="connsiteX4345" fmla="*/ 2458796 w 4713748"/>
                  <a:gd name="connsiteY4345" fmla="*/ 2199269 h 2722945"/>
                  <a:gd name="connsiteX4346" fmla="*/ 2463230 w 4713748"/>
                  <a:gd name="connsiteY4346" fmla="*/ 2202919 h 2722945"/>
                  <a:gd name="connsiteX4347" fmla="*/ 2469201 w 4713748"/>
                  <a:gd name="connsiteY4347" fmla="*/ 2205406 h 2722945"/>
                  <a:gd name="connsiteX4348" fmla="*/ 2469630 w 4713748"/>
                  <a:gd name="connsiteY4348" fmla="*/ 2205585 h 2722945"/>
                  <a:gd name="connsiteX4349" fmla="*/ 2473223 w 4713748"/>
                  <a:gd name="connsiteY4349" fmla="*/ 2207680 h 2722945"/>
                  <a:gd name="connsiteX4350" fmla="*/ 2472133 w 4713748"/>
                  <a:gd name="connsiteY4350" fmla="*/ 2207354 h 2722945"/>
                  <a:gd name="connsiteX4351" fmla="*/ 2473282 w 4713748"/>
                  <a:gd name="connsiteY4351" fmla="*/ 2207714 h 2722945"/>
                  <a:gd name="connsiteX4352" fmla="*/ 2477419 w 4713748"/>
                  <a:gd name="connsiteY4352" fmla="*/ 2210126 h 2722945"/>
                  <a:gd name="connsiteX4353" fmla="*/ 2482732 w 4713748"/>
                  <a:gd name="connsiteY4353" fmla="*/ 2211044 h 2722945"/>
                  <a:gd name="connsiteX4354" fmla="*/ 2493834 w 4713748"/>
                  <a:gd name="connsiteY4354" fmla="*/ 2215670 h 2722945"/>
                  <a:gd name="connsiteX4355" fmla="*/ 2523557 w 4713748"/>
                  <a:gd name="connsiteY4355" fmla="*/ 2218098 h 2722945"/>
                  <a:gd name="connsiteX4356" fmla="*/ 2525552 w 4713748"/>
                  <a:gd name="connsiteY4356" fmla="*/ 2218442 h 2722945"/>
                  <a:gd name="connsiteX4357" fmla="*/ 2525353 w 4713748"/>
                  <a:gd name="connsiteY4357" fmla="*/ 2218244 h 2722945"/>
                  <a:gd name="connsiteX4358" fmla="*/ 2527777 w 4713748"/>
                  <a:gd name="connsiteY4358" fmla="*/ 2218442 h 2722945"/>
                  <a:gd name="connsiteX4359" fmla="*/ 2543358 w 4713748"/>
                  <a:gd name="connsiteY4359" fmla="*/ 2216224 h 2722945"/>
                  <a:gd name="connsiteX4360" fmla="*/ 2570067 w 4713748"/>
                  <a:gd name="connsiteY4360" fmla="*/ 2214007 h 2722945"/>
                  <a:gd name="connsiteX4361" fmla="*/ 2556710 w 4713748"/>
                  <a:gd name="connsiteY4361" fmla="*/ 2216964 h 2722945"/>
                  <a:gd name="connsiteX4362" fmla="*/ 2547809 w 4713748"/>
                  <a:gd name="connsiteY4362" fmla="*/ 2218442 h 2722945"/>
                  <a:gd name="connsiteX4363" fmla="*/ 2436521 w 4713748"/>
                  <a:gd name="connsiteY4363" fmla="*/ 2178525 h 2722945"/>
                  <a:gd name="connsiteX4364" fmla="*/ 2474359 w 4713748"/>
                  <a:gd name="connsiteY4364" fmla="*/ 2080951 h 2722945"/>
                  <a:gd name="connsiteX4365" fmla="*/ 2481036 w 4713748"/>
                  <a:gd name="connsiteY4365" fmla="*/ 2078734 h 2722945"/>
                  <a:gd name="connsiteX4366" fmla="*/ 2496617 w 4713748"/>
                  <a:gd name="connsiteY4366" fmla="*/ 2076516 h 2722945"/>
                  <a:gd name="connsiteX4367" fmla="*/ 2527777 w 4713748"/>
                  <a:gd name="connsiteY4367" fmla="*/ 2078734 h 2722945"/>
                  <a:gd name="connsiteX4368" fmla="*/ 2543358 w 4713748"/>
                  <a:gd name="connsiteY4368" fmla="*/ 2080951 h 2722945"/>
                  <a:gd name="connsiteX4369" fmla="*/ 2565615 w 4713748"/>
                  <a:gd name="connsiteY4369" fmla="*/ 2089822 h 2722945"/>
                  <a:gd name="connsiteX4370" fmla="*/ 2570067 w 4713748"/>
                  <a:gd name="connsiteY4370" fmla="*/ 2087604 h 2722945"/>
                  <a:gd name="connsiteX4371" fmla="*/ 2574518 w 4713748"/>
                  <a:gd name="connsiteY4371" fmla="*/ 2092039 h 2722945"/>
                  <a:gd name="connsiteX4372" fmla="*/ 2581196 w 4713748"/>
                  <a:gd name="connsiteY4372" fmla="*/ 2096475 h 2722945"/>
                  <a:gd name="connsiteX4373" fmla="*/ 2605680 w 4713748"/>
                  <a:gd name="connsiteY4373" fmla="*/ 2123086 h 2722945"/>
                  <a:gd name="connsiteX4374" fmla="*/ 2605680 w 4713748"/>
                  <a:gd name="connsiteY4374" fmla="*/ 2127521 h 2722945"/>
                  <a:gd name="connsiteX4375" fmla="*/ 2603454 w 4713748"/>
                  <a:gd name="connsiteY4375" fmla="*/ 2125303 h 2722945"/>
                  <a:gd name="connsiteX4376" fmla="*/ 2605680 w 4713748"/>
                  <a:gd name="connsiteY4376" fmla="*/ 2132510 h 2722945"/>
                  <a:gd name="connsiteX4377" fmla="*/ 2607796 w 4713748"/>
                  <a:gd name="connsiteY4377" fmla="*/ 2136201 h 2722945"/>
                  <a:gd name="connsiteX4378" fmla="*/ 2611867 w 4713748"/>
                  <a:gd name="connsiteY4378" fmla="*/ 2125569 h 2722945"/>
                  <a:gd name="connsiteX4379" fmla="*/ 2614080 w 4713748"/>
                  <a:gd name="connsiteY4379" fmla="*/ 2123346 h 2722945"/>
                  <a:gd name="connsiteX4380" fmla="*/ 2618507 w 4713748"/>
                  <a:gd name="connsiteY4380" fmla="*/ 2114453 h 2722945"/>
                  <a:gd name="connsiteX4381" fmla="*/ 2629573 w 4713748"/>
                  <a:gd name="connsiteY4381" fmla="*/ 2103337 h 2722945"/>
                  <a:gd name="connsiteX4382" fmla="*/ 2636213 w 4713748"/>
                  <a:gd name="connsiteY4382" fmla="*/ 2098891 h 2722945"/>
                  <a:gd name="connsiteX4383" fmla="*/ 2639256 w 4713748"/>
                  <a:gd name="connsiteY4383" fmla="*/ 2094723 h 2722945"/>
                  <a:gd name="connsiteX4384" fmla="*/ 2640562 w 4713748"/>
                  <a:gd name="connsiteY4384" fmla="*/ 2094315 h 2722945"/>
                  <a:gd name="connsiteX4385" fmla="*/ 2644402 w 4713748"/>
                  <a:gd name="connsiteY4385" fmla="*/ 2087937 h 2722945"/>
                  <a:gd name="connsiteX4386" fmla="*/ 2653404 w 4713748"/>
                  <a:gd name="connsiteY4386" fmla="*/ 2062013 h 2722945"/>
                  <a:gd name="connsiteX4387" fmla="*/ 2654757 w 4713748"/>
                  <a:gd name="connsiteY4387" fmla="*/ 2024569 h 2722945"/>
                  <a:gd name="connsiteX4388" fmla="*/ 2656150 w 4713748"/>
                  <a:gd name="connsiteY4388" fmla="*/ 2029009 h 2722945"/>
                  <a:gd name="connsiteX4389" fmla="*/ 2655902 w 4713748"/>
                  <a:gd name="connsiteY4389" fmla="*/ 2031995 h 2722945"/>
                  <a:gd name="connsiteX4390" fmla="*/ 2674043 w 4713748"/>
                  <a:gd name="connsiteY4390" fmla="*/ 1978723 h 2722945"/>
                  <a:gd name="connsiteX4391" fmla="*/ 2685838 w 4713748"/>
                  <a:gd name="connsiteY4391" fmla="*/ 2024118 h 2722945"/>
                  <a:gd name="connsiteX4392" fmla="*/ 2687312 w 4713748"/>
                  <a:gd name="connsiteY4392" fmla="*/ 2032013 h 2722945"/>
                  <a:gd name="connsiteX4393" fmla="*/ 2687312 w 4713748"/>
                  <a:gd name="connsiteY4393" fmla="*/ 2029793 h 2722945"/>
                  <a:gd name="connsiteX4394" fmla="*/ 2687312 w 4713748"/>
                  <a:gd name="connsiteY4394" fmla="*/ 2023132 h 2722945"/>
                  <a:gd name="connsiteX4395" fmla="*/ 2685101 w 4713748"/>
                  <a:gd name="connsiteY4395" fmla="*/ 2014250 h 2722945"/>
                  <a:gd name="connsiteX4396" fmla="*/ 2682889 w 4713748"/>
                  <a:gd name="connsiteY4396" fmla="*/ 2000927 h 2722945"/>
                  <a:gd name="connsiteX4397" fmla="*/ 2687312 w 4713748"/>
                  <a:gd name="connsiteY4397" fmla="*/ 2029793 h 2722945"/>
                  <a:gd name="connsiteX4398" fmla="*/ 2685838 w 4713748"/>
                  <a:gd name="connsiteY4398" fmla="*/ 2024118 h 2722945"/>
                  <a:gd name="connsiteX4399" fmla="*/ 2680678 w 4713748"/>
                  <a:gd name="connsiteY4399" fmla="*/ 1996486 h 2722945"/>
                  <a:gd name="connsiteX4400" fmla="*/ 2674043 w 4713748"/>
                  <a:gd name="connsiteY4400" fmla="*/ 1978723 h 2722945"/>
                  <a:gd name="connsiteX4401" fmla="*/ 426411 w 4713748"/>
                  <a:gd name="connsiteY4401" fmla="*/ 1960087 h 2722945"/>
                  <a:gd name="connsiteX4402" fmla="*/ 480921 w 4713748"/>
                  <a:gd name="connsiteY4402" fmla="*/ 1971872 h 2722945"/>
                  <a:gd name="connsiteX4403" fmla="*/ 441498 w 4713748"/>
                  <a:gd name="connsiteY4403" fmla="*/ 1963570 h 2722945"/>
                  <a:gd name="connsiteX4404" fmla="*/ 418283 w 4713748"/>
                  <a:gd name="connsiteY4404" fmla="*/ 1958211 h 2722945"/>
                  <a:gd name="connsiteX4405" fmla="*/ 426411 w 4713748"/>
                  <a:gd name="connsiteY4405" fmla="*/ 1960087 h 2722945"/>
                  <a:gd name="connsiteX4406" fmla="*/ 422953 w 4713748"/>
                  <a:gd name="connsiteY4406" fmla="*/ 1959339 h 2722945"/>
                  <a:gd name="connsiteX4407" fmla="*/ 412658 w 4713748"/>
                  <a:gd name="connsiteY4407" fmla="*/ 1956912 h 2722945"/>
                  <a:gd name="connsiteX4408" fmla="*/ 413832 w 4713748"/>
                  <a:gd name="connsiteY4408" fmla="*/ 1957135 h 2722945"/>
                  <a:gd name="connsiteX4409" fmla="*/ 418283 w 4713748"/>
                  <a:gd name="connsiteY4409" fmla="*/ 1958211 h 2722945"/>
                  <a:gd name="connsiteX4410" fmla="*/ 388255 w 4713748"/>
                  <a:gd name="connsiteY4410" fmla="*/ 1950254 h 2722945"/>
                  <a:gd name="connsiteX4411" fmla="*/ 400392 w 4713748"/>
                  <a:gd name="connsiteY4411" fmla="*/ 1953887 h 2722945"/>
                  <a:gd name="connsiteX4412" fmla="*/ 411994 w 4713748"/>
                  <a:gd name="connsiteY4412" fmla="*/ 1956691 h 2722945"/>
                  <a:gd name="connsiteX4413" fmla="*/ 412658 w 4713748"/>
                  <a:gd name="connsiteY4413" fmla="*/ 1956912 h 2722945"/>
                  <a:gd name="connsiteX4414" fmla="*/ 392692 w 4713748"/>
                  <a:gd name="connsiteY4414" fmla="*/ 1952474 h 2722945"/>
                  <a:gd name="connsiteX4415" fmla="*/ 388255 w 4713748"/>
                  <a:gd name="connsiteY4415" fmla="*/ 1950254 h 2722945"/>
                  <a:gd name="connsiteX4416" fmla="*/ 225648 w 4713748"/>
                  <a:gd name="connsiteY4416" fmla="*/ 1937166 h 2722945"/>
                  <a:gd name="connsiteX4417" fmla="*/ 332654 w 4713748"/>
                  <a:gd name="connsiteY4417" fmla="*/ 1974731 h 2722945"/>
                  <a:gd name="connsiteX4418" fmla="*/ 621590 w 4713748"/>
                  <a:gd name="connsiteY4418" fmla="*/ 2040858 h 2722945"/>
                  <a:gd name="connsiteX4419" fmla="*/ 898880 w 4713748"/>
                  <a:gd name="connsiteY4419" fmla="*/ 2078644 h 2722945"/>
                  <a:gd name="connsiteX4420" fmla="*/ 914408 w 4713748"/>
                  <a:gd name="connsiteY4420" fmla="*/ 2078644 h 2722945"/>
                  <a:gd name="connsiteX4421" fmla="*/ 956556 w 4713748"/>
                  <a:gd name="connsiteY4421" fmla="*/ 2080867 h 2722945"/>
                  <a:gd name="connsiteX4422" fmla="*/ 1029761 w 4713748"/>
                  <a:gd name="connsiteY4422" fmla="*/ 2087535 h 2722945"/>
                  <a:gd name="connsiteX4423" fmla="*/ 1063036 w 4713748"/>
                  <a:gd name="connsiteY4423" fmla="*/ 2091981 h 2722945"/>
                  <a:gd name="connsiteX4424" fmla="*/ 1120712 w 4713748"/>
                  <a:gd name="connsiteY4424" fmla="*/ 2107540 h 2722945"/>
                  <a:gd name="connsiteX4425" fmla="*/ 1125149 w 4713748"/>
                  <a:gd name="connsiteY4425" fmla="*/ 2109763 h 2722945"/>
                  <a:gd name="connsiteX4426" fmla="*/ 1136240 w 4713748"/>
                  <a:gd name="connsiteY4426" fmla="*/ 2114208 h 2722945"/>
                  <a:gd name="connsiteX4427" fmla="*/ 1156205 w 4713748"/>
                  <a:gd name="connsiteY4427" fmla="*/ 2123099 h 2722945"/>
                  <a:gd name="connsiteX4428" fmla="*/ 1198353 w 4713748"/>
                  <a:gd name="connsiteY4428" fmla="*/ 2194227 h 2722945"/>
                  <a:gd name="connsiteX4429" fmla="*/ 1196135 w 4713748"/>
                  <a:gd name="connsiteY4429" fmla="*/ 2192004 h 2722945"/>
                  <a:gd name="connsiteX4430" fmla="*/ 1196135 w 4713748"/>
                  <a:gd name="connsiteY4430" fmla="*/ 2196450 h 2722945"/>
                  <a:gd name="connsiteX4431" fmla="*/ 1193917 w 4713748"/>
                  <a:gd name="connsiteY4431" fmla="*/ 2203118 h 2722945"/>
                  <a:gd name="connsiteX4432" fmla="*/ 1193917 w 4713748"/>
                  <a:gd name="connsiteY4432" fmla="*/ 2198673 h 2722945"/>
                  <a:gd name="connsiteX4433" fmla="*/ 1188648 w 4713748"/>
                  <a:gd name="connsiteY4433" fmla="*/ 2214510 h 2722945"/>
                  <a:gd name="connsiteX4434" fmla="*/ 1187032 w 4713748"/>
                  <a:gd name="connsiteY4434" fmla="*/ 2219368 h 2722945"/>
                  <a:gd name="connsiteX4435" fmla="*/ 1187516 w 4713748"/>
                  <a:gd name="connsiteY4435" fmla="*/ 2219125 h 2722945"/>
                  <a:gd name="connsiteX4436" fmla="*/ 1282726 w 4713748"/>
                  <a:gd name="connsiteY4436" fmla="*/ 2228010 h 2722945"/>
                  <a:gd name="connsiteX4437" fmla="*/ 1333652 w 4713748"/>
                  <a:gd name="connsiteY4437" fmla="*/ 2252441 h 2722945"/>
                  <a:gd name="connsiteX4438" fmla="*/ 1335867 w 4713748"/>
                  <a:gd name="connsiteY4438" fmla="*/ 2254663 h 2722945"/>
                  <a:gd name="connsiteX4439" fmla="*/ 1340295 w 4713748"/>
                  <a:gd name="connsiteY4439" fmla="*/ 2263547 h 2722945"/>
                  <a:gd name="connsiteX4440" fmla="*/ 1346938 w 4713748"/>
                  <a:gd name="connsiteY4440" fmla="*/ 2276873 h 2722945"/>
                  <a:gd name="connsiteX4441" fmla="*/ 1346938 w 4713748"/>
                  <a:gd name="connsiteY4441" fmla="*/ 2285758 h 2722945"/>
                  <a:gd name="connsiteX4442" fmla="*/ 1349152 w 4713748"/>
                  <a:gd name="connsiteY4442" fmla="*/ 2296863 h 2722945"/>
                  <a:gd name="connsiteX4443" fmla="*/ 1349152 w 4713748"/>
                  <a:gd name="connsiteY4443" fmla="*/ 2299084 h 2722945"/>
                  <a:gd name="connsiteX4444" fmla="*/ 1349152 w 4713748"/>
                  <a:gd name="connsiteY4444" fmla="*/ 2301305 h 2722945"/>
                  <a:gd name="connsiteX4445" fmla="*/ 1349152 w 4713748"/>
                  <a:gd name="connsiteY4445" fmla="*/ 2305747 h 2722945"/>
                  <a:gd name="connsiteX4446" fmla="*/ 1346377 w 4713748"/>
                  <a:gd name="connsiteY4446" fmla="*/ 2315488 h 2722945"/>
                  <a:gd name="connsiteX4447" fmla="*/ 1347275 w 4713748"/>
                  <a:gd name="connsiteY4447" fmla="*/ 2319059 h 2722945"/>
                  <a:gd name="connsiteX4448" fmla="*/ 1347275 w 4713748"/>
                  <a:gd name="connsiteY4448" fmla="*/ 2327914 h 2722945"/>
                  <a:gd name="connsiteX4449" fmla="*/ 1347275 w 4713748"/>
                  <a:gd name="connsiteY4449" fmla="*/ 2330127 h 2722945"/>
                  <a:gd name="connsiteX4450" fmla="*/ 1347275 w 4713748"/>
                  <a:gd name="connsiteY4450" fmla="*/ 2332341 h 2722945"/>
                  <a:gd name="connsiteX4451" fmla="*/ 1345050 w 4713748"/>
                  <a:gd name="connsiteY4451" fmla="*/ 2332341 h 2722945"/>
                  <a:gd name="connsiteX4452" fmla="*/ 1347275 w 4713748"/>
                  <a:gd name="connsiteY4452" fmla="*/ 2338982 h 2722945"/>
                  <a:gd name="connsiteX4453" fmla="*/ 1347275 w 4713748"/>
                  <a:gd name="connsiteY4453" fmla="*/ 2343409 h 2722945"/>
                  <a:gd name="connsiteX4454" fmla="*/ 1345881 w 4713748"/>
                  <a:gd name="connsiteY4454" fmla="*/ 2349651 h 2722945"/>
                  <a:gd name="connsiteX4455" fmla="*/ 1349151 w 4713748"/>
                  <a:gd name="connsiteY4455" fmla="*/ 2350113 h 2722945"/>
                  <a:gd name="connsiteX4456" fmla="*/ 1362286 w 4713748"/>
                  <a:gd name="connsiteY4456" fmla="*/ 2356609 h 2722945"/>
                  <a:gd name="connsiteX4457" fmla="*/ 1364475 w 4713748"/>
                  <a:gd name="connsiteY4457" fmla="*/ 2358774 h 2722945"/>
                  <a:gd name="connsiteX4458" fmla="*/ 1366664 w 4713748"/>
                  <a:gd name="connsiteY4458" fmla="*/ 2360939 h 2722945"/>
                  <a:gd name="connsiteX4459" fmla="*/ 1368853 w 4713748"/>
                  <a:gd name="connsiteY4459" fmla="*/ 2360939 h 2722945"/>
                  <a:gd name="connsiteX4460" fmla="*/ 1371042 w 4713748"/>
                  <a:gd name="connsiteY4460" fmla="*/ 2363104 h 2722945"/>
                  <a:gd name="connsiteX4461" fmla="*/ 1373232 w 4713748"/>
                  <a:gd name="connsiteY4461" fmla="*/ 2363104 h 2722945"/>
                  <a:gd name="connsiteX4462" fmla="*/ 1374228 w 4713748"/>
                  <a:gd name="connsiteY4462" fmla="*/ 2365074 h 2722945"/>
                  <a:gd name="connsiteX4463" fmla="*/ 1377848 w 4713748"/>
                  <a:gd name="connsiteY4463" fmla="*/ 2356563 h 2722945"/>
                  <a:gd name="connsiteX4464" fmla="*/ 1382294 w 4713748"/>
                  <a:gd name="connsiteY4464" fmla="*/ 2356563 h 2722945"/>
                  <a:gd name="connsiteX4465" fmla="*/ 1391187 w 4713748"/>
                  <a:gd name="connsiteY4465" fmla="*/ 2352111 h 2722945"/>
                  <a:gd name="connsiteX4466" fmla="*/ 1406749 w 4713748"/>
                  <a:gd name="connsiteY4466" fmla="*/ 2349885 h 2722945"/>
                  <a:gd name="connsiteX4467" fmla="*/ 1408663 w 4713748"/>
                  <a:gd name="connsiteY4467" fmla="*/ 2349885 h 2722945"/>
                  <a:gd name="connsiteX4468" fmla="*/ 1408067 w 4713748"/>
                  <a:gd name="connsiteY4468" fmla="*/ 2348302 h 2722945"/>
                  <a:gd name="connsiteX4469" fmla="*/ 1408127 w 4713748"/>
                  <a:gd name="connsiteY4469" fmla="*/ 2344380 h 2722945"/>
                  <a:gd name="connsiteX4470" fmla="*/ 1408518 w 4713748"/>
                  <a:gd name="connsiteY4470" fmla="*/ 2318661 h 2722945"/>
                  <a:gd name="connsiteX4471" fmla="*/ 1411774 w 4713748"/>
                  <a:gd name="connsiteY4471" fmla="*/ 2313825 h 2722945"/>
                  <a:gd name="connsiteX4472" fmla="*/ 1410610 w 4713748"/>
                  <a:gd name="connsiteY4472" fmla="*/ 2326247 h 2722945"/>
                  <a:gd name="connsiteX4473" fmla="*/ 1409730 w 4713748"/>
                  <a:gd name="connsiteY4473" fmla="*/ 2328888 h 2722945"/>
                  <a:gd name="connsiteX4474" fmla="*/ 1409453 w 4713748"/>
                  <a:gd name="connsiteY4474" fmla="*/ 2329720 h 2722945"/>
                  <a:gd name="connsiteX4475" fmla="*/ 1409453 w 4713748"/>
                  <a:gd name="connsiteY4475" fmla="*/ 2336376 h 2722945"/>
                  <a:gd name="connsiteX4476" fmla="*/ 1409929 w 4713748"/>
                  <a:gd name="connsiteY4476" fmla="*/ 2333523 h 2722945"/>
                  <a:gd name="connsiteX4477" fmla="*/ 1409453 w 4713748"/>
                  <a:gd name="connsiteY4477" fmla="*/ 2338595 h 2722945"/>
                  <a:gd name="connsiteX4478" fmla="*/ 1410932 w 4713748"/>
                  <a:gd name="connsiteY4478" fmla="*/ 2327500 h 2722945"/>
                  <a:gd name="connsiteX4479" fmla="*/ 1411671 w 4713748"/>
                  <a:gd name="connsiteY4479" fmla="*/ 2323063 h 2722945"/>
                  <a:gd name="connsiteX4480" fmla="*/ 1411424 w 4713748"/>
                  <a:gd name="connsiteY4480" fmla="*/ 2323803 h 2722945"/>
                  <a:gd name="connsiteX4481" fmla="*/ 1412996 w 4713748"/>
                  <a:gd name="connsiteY4481" fmla="*/ 2312010 h 2722945"/>
                  <a:gd name="connsiteX4482" fmla="*/ 1413681 w 4713748"/>
                  <a:gd name="connsiteY4482" fmla="*/ 2310992 h 2722945"/>
                  <a:gd name="connsiteX4483" fmla="*/ 1416604 w 4713748"/>
                  <a:gd name="connsiteY4483" fmla="*/ 2306652 h 2722945"/>
                  <a:gd name="connsiteX4484" fmla="*/ 1416002 w 4713748"/>
                  <a:gd name="connsiteY4484" fmla="*/ 2308676 h 2722945"/>
                  <a:gd name="connsiteX4485" fmla="*/ 1409453 w 4713748"/>
                  <a:gd name="connsiteY4485" fmla="*/ 2340813 h 2722945"/>
                  <a:gd name="connsiteX4486" fmla="*/ 1409453 w 4713748"/>
                  <a:gd name="connsiteY4486" fmla="*/ 2347470 h 2722945"/>
                  <a:gd name="connsiteX4487" fmla="*/ 1409856 w 4713748"/>
                  <a:gd name="connsiteY4487" fmla="*/ 2349885 h 2722945"/>
                  <a:gd name="connsiteX4488" fmla="*/ 1413419 w 4713748"/>
                  <a:gd name="connsiteY4488" fmla="*/ 2349885 h 2722945"/>
                  <a:gd name="connsiteX4489" fmla="*/ 1426758 w 4713748"/>
                  <a:gd name="connsiteY4489" fmla="*/ 2354337 h 2722945"/>
                  <a:gd name="connsiteX4490" fmla="*/ 1428981 w 4713748"/>
                  <a:gd name="connsiteY4490" fmla="*/ 2352111 h 2722945"/>
                  <a:gd name="connsiteX4491" fmla="*/ 1431204 w 4713748"/>
                  <a:gd name="connsiteY4491" fmla="*/ 2354337 h 2722945"/>
                  <a:gd name="connsiteX4492" fmla="*/ 1435650 w 4713748"/>
                  <a:gd name="connsiteY4492" fmla="*/ 2356563 h 2722945"/>
                  <a:gd name="connsiteX4493" fmla="*/ 1448990 w 4713748"/>
                  <a:gd name="connsiteY4493" fmla="*/ 2367693 h 2722945"/>
                  <a:gd name="connsiteX4494" fmla="*/ 1448990 w 4713748"/>
                  <a:gd name="connsiteY4494" fmla="*/ 2369919 h 2722945"/>
                  <a:gd name="connsiteX4495" fmla="*/ 1450271 w 4713748"/>
                  <a:gd name="connsiteY4495" fmla="*/ 2373768 h 2722945"/>
                  <a:gd name="connsiteX4496" fmla="*/ 1451104 w 4713748"/>
                  <a:gd name="connsiteY4496" fmla="*/ 2374612 h 2722945"/>
                  <a:gd name="connsiteX4497" fmla="*/ 1457672 w 4713748"/>
                  <a:gd name="connsiteY4497" fmla="*/ 2376830 h 2722945"/>
                  <a:gd name="connsiteX4498" fmla="*/ 1459861 w 4713748"/>
                  <a:gd name="connsiteY4498" fmla="*/ 2376830 h 2722945"/>
                  <a:gd name="connsiteX4499" fmla="*/ 1459861 w 4713748"/>
                  <a:gd name="connsiteY4499" fmla="*/ 2379048 h 2722945"/>
                  <a:gd name="connsiteX4500" fmla="*/ 1461252 w 4713748"/>
                  <a:gd name="connsiteY4500" fmla="*/ 2379048 h 2722945"/>
                  <a:gd name="connsiteX4501" fmla="*/ 1459861 w 4713748"/>
                  <a:gd name="connsiteY4501" fmla="*/ 2342731 h 2722945"/>
                  <a:gd name="connsiteX4502" fmla="*/ 1497741 w 4713748"/>
                  <a:gd name="connsiteY4502" fmla="*/ 2260591 h 2722945"/>
                  <a:gd name="connsiteX4503" fmla="*/ 1521381 w 4713748"/>
                  <a:gd name="connsiteY4503" fmla="*/ 2256221 h 2722945"/>
                  <a:gd name="connsiteX4504" fmla="*/ 1524738 w 4713748"/>
                  <a:gd name="connsiteY4504" fmla="*/ 2257589 h 2722945"/>
                  <a:gd name="connsiteX4505" fmla="*/ 1525591 w 4713748"/>
                  <a:gd name="connsiteY4505" fmla="*/ 2255246 h 2722945"/>
                  <a:gd name="connsiteX4506" fmla="*/ 1524211 w 4713748"/>
                  <a:gd name="connsiteY4506" fmla="*/ 2238827 h 2722945"/>
                  <a:gd name="connsiteX4507" fmla="*/ 1515381 w 4713748"/>
                  <a:gd name="connsiteY4507" fmla="*/ 2232260 h 2722945"/>
                  <a:gd name="connsiteX4508" fmla="*/ 1513173 w 4713748"/>
                  <a:gd name="connsiteY4508" fmla="*/ 2232260 h 2722945"/>
                  <a:gd name="connsiteX4509" fmla="*/ 1510966 w 4713748"/>
                  <a:gd name="connsiteY4509" fmla="*/ 2234449 h 2722945"/>
                  <a:gd name="connsiteX4510" fmla="*/ 1510966 w 4713748"/>
                  <a:gd name="connsiteY4510" fmla="*/ 2236638 h 2722945"/>
                  <a:gd name="connsiteX4511" fmla="*/ 1508758 w 4713748"/>
                  <a:gd name="connsiteY4511" fmla="*/ 2238827 h 2722945"/>
                  <a:gd name="connsiteX4512" fmla="*/ 1510966 w 4713748"/>
                  <a:gd name="connsiteY4512" fmla="*/ 2241016 h 2722945"/>
                  <a:gd name="connsiteX4513" fmla="*/ 1508758 w 4713748"/>
                  <a:gd name="connsiteY4513" fmla="*/ 2241016 h 2722945"/>
                  <a:gd name="connsiteX4514" fmla="*/ 1508758 w 4713748"/>
                  <a:gd name="connsiteY4514" fmla="*/ 2243206 h 2722945"/>
                  <a:gd name="connsiteX4515" fmla="*/ 1506551 w 4713748"/>
                  <a:gd name="connsiteY4515" fmla="*/ 2245395 h 2722945"/>
                  <a:gd name="connsiteX4516" fmla="*/ 1504343 w 4713748"/>
                  <a:gd name="connsiteY4516" fmla="*/ 2245395 h 2722945"/>
                  <a:gd name="connsiteX4517" fmla="*/ 1504343 w 4713748"/>
                  <a:gd name="connsiteY4517" fmla="*/ 2243206 h 2722945"/>
                  <a:gd name="connsiteX4518" fmla="*/ 1502136 w 4713748"/>
                  <a:gd name="connsiteY4518" fmla="*/ 2245395 h 2722945"/>
                  <a:gd name="connsiteX4519" fmla="*/ 1497720 w 4713748"/>
                  <a:gd name="connsiteY4519" fmla="*/ 2241016 h 2722945"/>
                  <a:gd name="connsiteX4520" fmla="*/ 1495513 w 4713748"/>
                  <a:gd name="connsiteY4520" fmla="*/ 2241016 h 2722945"/>
                  <a:gd name="connsiteX4521" fmla="*/ 1497720 w 4713748"/>
                  <a:gd name="connsiteY4521" fmla="*/ 2238827 h 2722945"/>
                  <a:gd name="connsiteX4522" fmla="*/ 1497720 w 4713748"/>
                  <a:gd name="connsiteY4522" fmla="*/ 2236638 h 2722945"/>
                  <a:gd name="connsiteX4523" fmla="*/ 1499928 w 4713748"/>
                  <a:gd name="connsiteY4523" fmla="*/ 2236638 h 2722945"/>
                  <a:gd name="connsiteX4524" fmla="*/ 1502136 w 4713748"/>
                  <a:gd name="connsiteY4524" fmla="*/ 2236638 h 2722945"/>
                  <a:gd name="connsiteX4525" fmla="*/ 1502136 w 4713748"/>
                  <a:gd name="connsiteY4525" fmla="*/ 2234449 h 2722945"/>
                  <a:gd name="connsiteX4526" fmla="*/ 1506551 w 4713748"/>
                  <a:gd name="connsiteY4526" fmla="*/ 2232260 h 2722945"/>
                  <a:gd name="connsiteX4527" fmla="*/ 1510966 w 4713748"/>
                  <a:gd name="connsiteY4527" fmla="*/ 2227881 h 2722945"/>
                  <a:gd name="connsiteX4528" fmla="*/ 1515381 w 4713748"/>
                  <a:gd name="connsiteY4528" fmla="*/ 2227881 h 2722945"/>
                  <a:gd name="connsiteX4529" fmla="*/ 1517589 w 4713748"/>
                  <a:gd name="connsiteY4529" fmla="*/ 2225692 h 2722945"/>
                  <a:gd name="connsiteX4530" fmla="*/ 1522004 w 4713748"/>
                  <a:gd name="connsiteY4530" fmla="*/ 2227881 h 2722945"/>
                  <a:gd name="connsiteX4531" fmla="*/ 1526419 w 4713748"/>
                  <a:gd name="connsiteY4531" fmla="*/ 2227881 h 2722945"/>
                  <a:gd name="connsiteX4532" fmla="*/ 1528627 w 4713748"/>
                  <a:gd name="connsiteY4532" fmla="*/ 2230071 h 2722945"/>
                  <a:gd name="connsiteX4533" fmla="*/ 1528627 w 4713748"/>
                  <a:gd name="connsiteY4533" fmla="*/ 2232260 h 2722945"/>
                  <a:gd name="connsiteX4534" fmla="*/ 1528627 w 4713748"/>
                  <a:gd name="connsiteY4534" fmla="*/ 2236638 h 2722945"/>
                  <a:gd name="connsiteX4535" fmla="*/ 1530834 w 4713748"/>
                  <a:gd name="connsiteY4535" fmla="*/ 2236638 h 2722945"/>
                  <a:gd name="connsiteX4536" fmla="*/ 1533042 w 4713748"/>
                  <a:gd name="connsiteY4536" fmla="*/ 2241016 h 2722945"/>
                  <a:gd name="connsiteX4537" fmla="*/ 1530834 w 4713748"/>
                  <a:gd name="connsiteY4537" fmla="*/ 2254151 h 2722945"/>
                  <a:gd name="connsiteX4538" fmla="*/ 1530834 w 4713748"/>
                  <a:gd name="connsiteY4538" fmla="*/ 2251962 h 2722945"/>
                  <a:gd name="connsiteX4539" fmla="*/ 1529951 w 4713748"/>
                  <a:gd name="connsiteY4539" fmla="*/ 2246708 h 2722945"/>
                  <a:gd name="connsiteX4540" fmla="*/ 1530834 w 4713748"/>
                  <a:gd name="connsiteY4540" fmla="*/ 2243206 h 2722945"/>
                  <a:gd name="connsiteX4541" fmla="*/ 1528627 w 4713748"/>
                  <a:gd name="connsiteY4541" fmla="*/ 2238827 h 2722945"/>
                  <a:gd name="connsiteX4542" fmla="*/ 1529951 w 4713748"/>
                  <a:gd name="connsiteY4542" fmla="*/ 2246708 h 2722945"/>
                  <a:gd name="connsiteX4543" fmla="*/ 1528627 w 4713748"/>
                  <a:gd name="connsiteY4543" fmla="*/ 2251962 h 2722945"/>
                  <a:gd name="connsiteX4544" fmla="*/ 1528627 w 4713748"/>
                  <a:gd name="connsiteY4544" fmla="*/ 2254151 h 2722945"/>
                  <a:gd name="connsiteX4545" fmla="*/ 1526526 w 4713748"/>
                  <a:gd name="connsiteY4545" fmla="*/ 2258318 h 2722945"/>
                  <a:gd name="connsiteX4546" fmla="*/ 1535547 w 4713748"/>
                  <a:gd name="connsiteY4546" fmla="*/ 2261995 h 2722945"/>
                  <a:gd name="connsiteX4547" fmla="*/ 1536621 w 4713748"/>
                  <a:gd name="connsiteY4547" fmla="*/ 2259093 h 2722945"/>
                  <a:gd name="connsiteX4548" fmla="*/ 1535690 w 4713748"/>
                  <a:gd name="connsiteY4548" fmla="*/ 2203332 h 2722945"/>
                  <a:gd name="connsiteX4549" fmla="*/ 1504784 w 4713748"/>
                  <a:gd name="connsiteY4549" fmla="*/ 2209977 h 2722945"/>
                  <a:gd name="connsiteX4550" fmla="*/ 1502576 w 4713748"/>
                  <a:gd name="connsiteY4550" fmla="*/ 2209977 h 2722945"/>
                  <a:gd name="connsiteX4551" fmla="*/ 1500369 w 4713748"/>
                  <a:gd name="connsiteY4551" fmla="*/ 2216623 h 2722945"/>
                  <a:gd name="connsiteX4552" fmla="*/ 1495954 w 4713748"/>
                  <a:gd name="connsiteY4552" fmla="*/ 2225484 h 2722945"/>
                  <a:gd name="connsiteX4553" fmla="*/ 1493746 w 4713748"/>
                  <a:gd name="connsiteY4553" fmla="*/ 2229914 h 2722945"/>
                  <a:gd name="connsiteX4554" fmla="*/ 1493746 w 4713748"/>
                  <a:gd name="connsiteY4554" fmla="*/ 2238775 h 2722945"/>
                  <a:gd name="connsiteX4555" fmla="*/ 1493746 w 4713748"/>
                  <a:gd name="connsiteY4555" fmla="*/ 2240990 h 2722945"/>
                  <a:gd name="connsiteX4556" fmla="*/ 1493746 w 4713748"/>
                  <a:gd name="connsiteY4556" fmla="*/ 2245421 h 2722945"/>
                  <a:gd name="connsiteX4557" fmla="*/ 1491539 w 4713748"/>
                  <a:gd name="connsiteY4557" fmla="*/ 2256497 h 2722945"/>
                  <a:gd name="connsiteX4558" fmla="*/ 1489331 w 4713748"/>
                  <a:gd name="connsiteY4558" fmla="*/ 2256497 h 2722945"/>
                  <a:gd name="connsiteX4559" fmla="*/ 1487123 w 4713748"/>
                  <a:gd name="connsiteY4559" fmla="*/ 2260927 h 2722945"/>
                  <a:gd name="connsiteX4560" fmla="*/ 1482708 w 4713748"/>
                  <a:gd name="connsiteY4560" fmla="*/ 2258712 h 2722945"/>
                  <a:gd name="connsiteX4561" fmla="*/ 1480501 w 4713748"/>
                  <a:gd name="connsiteY4561" fmla="*/ 2258712 h 2722945"/>
                  <a:gd name="connsiteX4562" fmla="*/ 1480501 w 4713748"/>
                  <a:gd name="connsiteY4562" fmla="*/ 2256497 h 2722945"/>
                  <a:gd name="connsiteX4563" fmla="*/ 1480501 w 4713748"/>
                  <a:gd name="connsiteY4563" fmla="*/ 2252066 h 2722945"/>
                  <a:gd name="connsiteX4564" fmla="*/ 1480501 w 4713748"/>
                  <a:gd name="connsiteY4564" fmla="*/ 2247636 h 2722945"/>
                  <a:gd name="connsiteX4565" fmla="*/ 1482708 w 4713748"/>
                  <a:gd name="connsiteY4565" fmla="*/ 2247636 h 2722945"/>
                  <a:gd name="connsiteX4566" fmla="*/ 1482708 w 4713748"/>
                  <a:gd name="connsiteY4566" fmla="*/ 2245421 h 2722945"/>
                  <a:gd name="connsiteX4567" fmla="*/ 1482708 w 4713748"/>
                  <a:gd name="connsiteY4567" fmla="*/ 2243189 h 2722945"/>
                  <a:gd name="connsiteX4568" fmla="*/ 1482634 w 4713748"/>
                  <a:gd name="connsiteY4568" fmla="*/ 2243189 h 2722945"/>
                  <a:gd name="connsiteX4569" fmla="*/ 1480416 w 4713748"/>
                  <a:gd name="connsiteY4569" fmla="*/ 2245407 h 2722945"/>
                  <a:gd name="connsiteX4570" fmla="*/ 1480416 w 4713748"/>
                  <a:gd name="connsiteY4570" fmla="*/ 2243189 h 2722945"/>
                  <a:gd name="connsiteX4571" fmla="*/ 1478198 w 4713748"/>
                  <a:gd name="connsiteY4571" fmla="*/ 2243189 h 2722945"/>
                  <a:gd name="connsiteX4572" fmla="*/ 1473763 w 4713748"/>
                  <a:gd name="connsiteY4572" fmla="*/ 2240970 h 2722945"/>
                  <a:gd name="connsiteX4573" fmla="*/ 1469328 w 4713748"/>
                  <a:gd name="connsiteY4573" fmla="*/ 2236532 h 2722945"/>
                  <a:gd name="connsiteX4574" fmla="*/ 1469328 w 4713748"/>
                  <a:gd name="connsiteY4574" fmla="*/ 2234314 h 2722945"/>
                  <a:gd name="connsiteX4575" fmla="*/ 1464893 w 4713748"/>
                  <a:gd name="connsiteY4575" fmla="*/ 2232095 h 2722945"/>
                  <a:gd name="connsiteX4576" fmla="*/ 1462675 w 4713748"/>
                  <a:gd name="connsiteY4576" fmla="*/ 2232095 h 2722945"/>
                  <a:gd name="connsiteX4577" fmla="*/ 1453805 w 4713748"/>
                  <a:gd name="connsiteY4577" fmla="*/ 2236532 h 2722945"/>
                  <a:gd name="connsiteX4578" fmla="*/ 1444935 w 4713748"/>
                  <a:gd name="connsiteY4578" fmla="*/ 2252064 h 2722945"/>
                  <a:gd name="connsiteX4579" fmla="*/ 1442717 w 4713748"/>
                  <a:gd name="connsiteY4579" fmla="*/ 2267595 h 2722945"/>
                  <a:gd name="connsiteX4580" fmla="*/ 1442717 w 4713748"/>
                  <a:gd name="connsiteY4580" fmla="*/ 2276470 h 2722945"/>
                  <a:gd name="connsiteX4581" fmla="*/ 1444935 w 4713748"/>
                  <a:gd name="connsiteY4581" fmla="*/ 2287564 h 2722945"/>
                  <a:gd name="connsiteX4582" fmla="*/ 1447152 w 4713748"/>
                  <a:gd name="connsiteY4582" fmla="*/ 2294220 h 2722945"/>
                  <a:gd name="connsiteX4583" fmla="*/ 1449370 w 4713748"/>
                  <a:gd name="connsiteY4583" fmla="*/ 2296439 h 2722945"/>
                  <a:gd name="connsiteX4584" fmla="*/ 1449370 w 4713748"/>
                  <a:gd name="connsiteY4584" fmla="*/ 2300876 h 2722945"/>
                  <a:gd name="connsiteX4585" fmla="*/ 1438282 w 4713748"/>
                  <a:gd name="connsiteY4585" fmla="*/ 2303095 h 2722945"/>
                  <a:gd name="connsiteX4586" fmla="*/ 1429411 w 4713748"/>
                  <a:gd name="connsiteY4586" fmla="*/ 2300876 h 2722945"/>
                  <a:gd name="connsiteX4587" fmla="*/ 1424976 w 4713748"/>
                  <a:gd name="connsiteY4587" fmla="*/ 2300876 h 2722945"/>
                  <a:gd name="connsiteX4588" fmla="*/ 1421140 w 4713748"/>
                  <a:gd name="connsiteY4588" fmla="*/ 2299917 h 2722945"/>
                  <a:gd name="connsiteX4589" fmla="*/ 1421733 w 4713748"/>
                  <a:gd name="connsiteY4589" fmla="*/ 2299036 h 2722945"/>
                  <a:gd name="connsiteX4590" fmla="*/ 1422759 w 4713748"/>
                  <a:gd name="connsiteY4590" fmla="*/ 2298657 h 2722945"/>
                  <a:gd name="connsiteX4591" fmla="*/ 1422053 w 4713748"/>
                  <a:gd name="connsiteY4591" fmla="*/ 2298561 h 2722945"/>
                  <a:gd name="connsiteX4592" fmla="*/ 1424976 w 4713748"/>
                  <a:gd name="connsiteY4592" fmla="*/ 2294220 h 2722945"/>
                  <a:gd name="connsiteX4593" fmla="*/ 1440339 w 4713748"/>
                  <a:gd name="connsiteY4593" fmla="*/ 2296416 h 2722945"/>
                  <a:gd name="connsiteX4594" fmla="*/ 1440499 w 4713748"/>
                  <a:gd name="connsiteY4594" fmla="*/ 2298657 h 2722945"/>
                  <a:gd name="connsiteX4595" fmla="*/ 1447152 w 4713748"/>
                  <a:gd name="connsiteY4595" fmla="*/ 2300876 h 2722945"/>
                  <a:gd name="connsiteX4596" fmla="*/ 1440499 w 4713748"/>
                  <a:gd name="connsiteY4596" fmla="*/ 2296439 h 2722945"/>
                  <a:gd name="connsiteX4597" fmla="*/ 1440339 w 4713748"/>
                  <a:gd name="connsiteY4597" fmla="*/ 2296416 h 2722945"/>
                  <a:gd name="connsiteX4598" fmla="*/ 1438282 w 4713748"/>
                  <a:gd name="connsiteY4598" fmla="*/ 2267595 h 2722945"/>
                  <a:gd name="connsiteX4599" fmla="*/ 1438282 w 4713748"/>
                  <a:gd name="connsiteY4599" fmla="*/ 2265376 h 2722945"/>
                  <a:gd name="connsiteX4600" fmla="*/ 1440499 w 4713748"/>
                  <a:gd name="connsiteY4600" fmla="*/ 2254282 h 2722945"/>
                  <a:gd name="connsiteX4601" fmla="*/ 1444935 w 4713748"/>
                  <a:gd name="connsiteY4601" fmla="*/ 2240970 h 2722945"/>
                  <a:gd name="connsiteX4602" fmla="*/ 1447152 w 4713748"/>
                  <a:gd name="connsiteY4602" fmla="*/ 2232095 h 2722945"/>
                  <a:gd name="connsiteX4603" fmla="*/ 1460458 w 4713748"/>
                  <a:gd name="connsiteY4603" fmla="*/ 2223220 h 2722945"/>
                  <a:gd name="connsiteX4604" fmla="*/ 1460458 w 4713748"/>
                  <a:gd name="connsiteY4604" fmla="*/ 2221001 h 2722945"/>
                  <a:gd name="connsiteX4605" fmla="*/ 1464893 w 4713748"/>
                  <a:gd name="connsiteY4605" fmla="*/ 2223220 h 2722945"/>
                  <a:gd name="connsiteX4606" fmla="*/ 1469328 w 4713748"/>
                  <a:gd name="connsiteY4606" fmla="*/ 2223220 h 2722945"/>
                  <a:gd name="connsiteX4607" fmla="*/ 1484851 w 4713748"/>
                  <a:gd name="connsiteY4607" fmla="*/ 2234314 h 2722945"/>
                  <a:gd name="connsiteX4608" fmla="*/ 1484851 w 4713748"/>
                  <a:gd name="connsiteY4608" fmla="*/ 2236532 h 2722945"/>
                  <a:gd name="connsiteX4609" fmla="*/ 1484851 w 4713748"/>
                  <a:gd name="connsiteY4609" fmla="*/ 2238751 h 2722945"/>
                  <a:gd name="connsiteX4610" fmla="*/ 1484881 w 4713748"/>
                  <a:gd name="connsiteY4610" fmla="*/ 2238810 h 2722945"/>
                  <a:gd name="connsiteX4611" fmla="*/ 1484916 w 4713748"/>
                  <a:gd name="connsiteY4611" fmla="*/ 2238775 h 2722945"/>
                  <a:gd name="connsiteX4612" fmla="*/ 1487123 w 4713748"/>
                  <a:gd name="connsiteY4612" fmla="*/ 2229914 h 2722945"/>
                  <a:gd name="connsiteX4613" fmla="*/ 1493746 w 4713748"/>
                  <a:gd name="connsiteY4613" fmla="*/ 2216623 h 2722945"/>
                  <a:gd name="connsiteX4614" fmla="*/ 1500369 w 4713748"/>
                  <a:gd name="connsiteY4614" fmla="*/ 2207762 h 2722945"/>
                  <a:gd name="connsiteX4615" fmla="*/ 1504784 w 4713748"/>
                  <a:gd name="connsiteY4615" fmla="*/ 2201116 h 2722945"/>
                  <a:gd name="connsiteX4616" fmla="*/ 1511407 w 4713748"/>
                  <a:gd name="connsiteY4616" fmla="*/ 2194471 h 2722945"/>
                  <a:gd name="connsiteX4617" fmla="*/ 1518029 w 4713748"/>
                  <a:gd name="connsiteY4617" fmla="*/ 2192255 h 2722945"/>
                  <a:gd name="connsiteX4618" fmla="*/ 1520237 w 4713748"/>
                  <a:gd name="connsiteY4618" fmla="*/ 2190040 h 2722945"/>
                  <a:gd name="connsiteX4619" fmla="*/ 1524652 w 4713748"/>
                  <a:gd name="connsiteY4619" fmla="*/ 2190040 h 2722945"/>
                  <a:gd name="connsiteX4620" fmla="*/ 1529067 w 4713748"/>
                  <a:gd name="connsiteY4620" fmla="*/ 2192255 h 2722945"/>
                  <a:gd name="connsiteX4621" fmla="*/ 1535690 w 4713748"/>
                  <a:gd name="connsiteY4621" fmla="*/ 2196686 h 2722945"/>
                  <a:gd name="connsiteX4622" fmla="*/ 1537897 w 4713748"/>
                  <a:gd name="connsiteY4622" fmla="*/ 2196686 h 2722945"/>
                  <a:gd name="connsiteX4623" fmla="*/ 1540105 w 4713748"/>
                  <a:gd name="connsiteY4623" fmla="*/ 2198901 h 2722945"/>
                  <a:gd name="connsiteX4624" fmla="*/ 1546728 w 4713748"/>
                  <a:gd name="connsiteY4624" fmla="*/ 2214900 h 2722945"/>
                  <a:gd name="connsiteX4625" fmla="*/ 1546917 w 4713748"/>
                  <a:gd name="connsiteY4625" fmla="*/ 2215358 h 2722945"/>
                  <a:gd name="connsiteX4626" fmla="*/ 1547498 w 4713748"/>
                  <a:gd name="connsiteY4626" fmla="*/ 2218271 h 2722945"/>
                  <a:gd name="connsiteX4627" fmla="*/ 1546830 w 4713748"/>
                  <a:gd name="connsiteY4627" fmla="*/ 2234140 h 2722945"/>
                  <a:gd name="connsiteX4628" fmla="*/ 1546728 w 4713748"/>
                  <a:gd name="connsiteY4628" fmla="*/ 2234345 h 2722945"/>
                  <a:gd name="connsiteX4629" fmla="*/ 1546728 w 4713748"/>
                  <a:gd name="connsiteY4629" fmla="*/ 2236560 h 2722945"/>
                  <a:gd name="connsiteX4630" fmla="*/ 1544520 w 4713748"/>
                  <a:gd name="connsiteY4630" fmla="*/ 2243206 h 2722945"/>
                  <a:gd name="connsiteX4631" fmla="*/ 1543048 w 4713748"/>
                  <a:gd name="connsiteY4631" fmla="*/ 2249113 h 2722945"/>
                  <a:gd name="connsiteX4632" fmla="*/ 1539001 w 4713748"/>
                  <a:gd name="connsiteY4632" fmla="*/ 2259266 h 2722945"/>
                  <a:gd name="connsiteX4633" fmla="*/ 1537213 w 4713748"/>
                  <a:gd name="connsiteY4633" fmla="*/ 2262674 h 2722945"/>
                  <a:gd name="connsiteX4634" fmla="*/ 1548991 w 4713748"/>
                  <a:gd name="connsiteY4634" fmla="*/ 2267475 h 2722945"/>
                  <a:gd name="connsiteX4635" fmla="*/ 1548991 w 4713748"/>
                  <a:gd name="connsiteY4635" fmla="*/ 2265580 h 2722945"/>
                  <a:gd name="connsiteX4636" fmla="*/ 1553439 w 4713748"/>
                  <a:gd name="connsiteY4636" fmla="*/ 2258940 h 2722945"/>
                  <a:gd name="connsiteX4637" fmla="*/ 1557886 w 4713748"/>
                  <a:gd name="connsiteY4637" fmla="*/ 2256726 h 2722945"/>
                  <a:gd name="connsiteX4638" fmla="*/ 1560110 w 4713748"/>
                  <a:gd name="connsiteY4638" fmla="*/ 2256726 h 2722945"/>
                  <a:gd name="connsiteX4639" fmla="*/ 1562334 w 4713748"/>
                  <a:gd name="connsiteY4639" fmla="*/ 2254512 h 2722945"/>
                  <a:gd name="connsiteX4640" fmla="*/ 1562334 w 4713748"/>
                  <a:gd name="connsiteY4640" fmla="*/ 2256726 h 2722945"/>
                  <a:gd name="connsiteX4641" fmla="*/ 1566782 w 4713748"/>
                  <a:gd name="connsiteY4641" fmla="*/ 2252299 h 2722945"/>
                  <a:gd name="connsiteX4642" fmla="*/ 1569006 w 4713748"/>
                  <a:gd name="connsiteY4642" fmla="*/ 2252299 h 2722945"/>
                  <a:gd name="connsiteX4643" fmla="*/ 1584574 w 4713748"/>
                  <a:gd name="connsiteY4643" fmla="*/ 2254512 h 2722945"/>
                  <a:gd name="connsiteX4644" fmla="*/ 1595693 w 4713748"/>
                  <a:gd name="connsiteY4644" fmla="*/ 2267794 h 2722945"/>
                  <a:gd name="connsiteX4645" fmla="*/ 1600141 w 4713748"/>
                  <a:gd name="connsiteY4645" fmla="*/ 2283289 h 2722945"/>
                  <a:gd name="connsiteX4646" fmla="*/ 1600141 w 4713748"/>
                  <a:gd name="connsiteY4646" fmla="*/ 2292144 h 2722945"/>
                  <a:gd name="connsiteX4647" fmla="*/ 1600141 w 4713748"/>
                  <a:gd name="connsiteY4647" fmla="*/ 2303211 h 2722945"/>
                  <a:gd name="connsiteX4648" fmla="*/ 1597917 w 4713748"/>
                  <a:gd name="connsiteY4648" fmla="*/ 2312066 h 2722945"/>
                  <a:gd name="connsiteX4649" fmla="*/ 1595693 w 4713748"/>
                  <a:gd name="connsiteY4649" fmla="*/ 2314279 h 2722945"/>
                  <a:gd name="connsiteX4650" fmla="*/ 1593469 w 4713748"/>
                  <a:gd name="connsiteY4650" fmla="*/ 2318707 h 2722945"/>
                  <a:gd name="connsiteX4651" fmla="*/ 1589021 w 4713748"/>
                  <a:gd name="connsiteY4651" fmla="*/ 2323134 h 2722945"/>
                  <a:gd name="connsiteX4652" fmla="*/ 1582350 w 4713748"/>
                  <a:gd name="connsiteY4652" fmla="*/ 2329775 h 2722945"/>
                  <a:gd name="connsiteX4653" fmla="*/ 1582350 w 4713748"/>
                  <a:gd name="connsiteY4653" fmla="*/ 2330291 h 2722945"/>
                  <a:gd name="connsiteX4654" fmla="*/ 1580126 w 4713748"/>
                  <a:gd name="connsiteY4654" fmla="*/ 2329775 h 2722945"/>
                  <a:gd name="connsiteX4655" fmla="*/ 1575806 w 4713748"/>
                  <a:gd name="connsiteY4655" fmla="*/ 2331208 h 2722945"/>
                  <a:gd name="connsiteX4656" fmla="*/ 1575678 w 4713748"/>
                  <a:gd name="connsiteY4656" fmla="*/ 2329775 h 2722945"/>
                  <a:gd name="connsiteX4657" fmla="*/ 1595693 w 4713748"/>
                  <a:gd name="connsiteY4657" fmla="*/ 2285503 h 2722945"/>
                  <a:gd name="connsiteX4658" fmla="*/ 1595693 w 4713748"/>
                  <a:gd name="connsiteY4658" fmla="*/ 2281076 h 2722945"/>
                  <a:gd name="connsiteX4659" fmla="*/ 1593469 w 4713748"/>
                  <a:gd name="connsiteY4659" fmla="*/ 2274435 h 2722945"/>
                  <a:gd name="connsiteX4660" fmla="*/ 1586797 w 4713748"/>
                  <a:gd name="connsiteY4660" fmla="*/ 2263367 h 2722945"/>
                  <a:gd name="connsiteX4661" fmla="*/ 1582350 w 4713748"/>
                  <a:gd name="connsiteY4661" fmla="*/ 2261153 h 2722945"/>
                  <a:gd name="connsiteX4662" fmla="*/ 1573454 w 4713748"/>
                  <a:gd name="connsiteY4662" fmla="*/ 2258940 h 2722945"/>
                  <a:gd name="connsiteX4663" fmla="*/ 1573454 w 4713748"/>
                  <a:gd name="connsiteY4663" fmla="*/ 2261153 h 2722945"/>
                  <a:gd name="connsiteX4664" fmla="*/ 1571230 w 4713748"/>
                  <a:gd name="connsiteY4664" fmla="*/ 2261153 h 2722945"/>
                  <a:gd name="connsiteX4665" fmla="*/ 1569006 w 4713748"/>
                  <a:gd name="connsiteY4665" fmla="*/ 2263367 h 2722945"/>
                  <a:gd name="connsiteX4666" fmla="*/ 1560110 w 4713748"/>
                  <a:gd name="connsiteY4666" fmla="*/ 2272221 h 2722945"/>
                  <a:gd name="connsiteX4667" fmla="*/ 1557886 w 4713748"/>
                  <a:gd name="connsiteY4667" fmla="*/ 2270008 h 2722945"/>
                  <a:gd name="connsiteX4668" fmla="*/ 1555663 w 4713748"/>
                  <a:gd name="connsiteY4668" fmla="*/ 2272221 h 2722945"/>
                  <a:gd name="connsiteX4669" fmla="*/ 1555663 w 4713748"/>
                  <a:gd name="connsiteY4669" fmla="*/ 2270008 h 2722945"/>
                  <a:gd name="connsiteX4670" fmla="*/ 1553308 w 4713748"/>
                  <a:gd name="connsiteY4670" fmla="*/ 2271180 h 2722945"/>
                  <a:gd name="connsiteX4671" fmla="*/ 1566817 w 4713748"/>
                  <a:gd name="connsiteY4671" fmla="*/ 2300551 h 2722945"/>
                  <a:gd name="connsiteX4672" fmla="*/ 1566817 w 4713748"/>
                  <a:gd name="connsiteY4672" fmla="*/ 2304991 h 2722945"/>
                  <a:gd name="connsiteX4673" fmla="*/ 1566817 w 4713748"/>
                  <a:gd name="connsiteY4673" fmla="*/ 2318311 h 2722945"/>
                  <a:gd name="connsiteX4674" fmla="*/ 1562360 w 4713748"/>
                  <a:gd name="connsiteY4674" fmla="*/ 2342731 h 2722945"/>
                  <a:gd name="connsiteX4675" fmla="*/ 1560132 w 4713748"/>
                  <a:gd name="connsiteY4675" fmla="*/ 2351611 h 2722945"/>
                  <a:gd name="connsiteX4676" fmla="*/ 1551219 w 4713748"/>
                  <a:gd name="connsiteY4676" fmla="*/ 2369371 h 2722945"/>
                  <a:gd name="connsiteX4677" fmla="*/ 1551219 w 4713748"/>
                  <a:gd name="connsiteY4677" fmla="*/ 2371591 h 2722945"/>
                  <a:gd name="connsiteX4678" fmla="*/ 1548991 w 4713748"/>
                  <a:gd name="connsiteY4678" fmla="*/ 2376031 h 2722945"/>
                  <a:gd name="connsiteX4679" fmla="*/ 1546763 w 4713748"/>
                  <a:gd name="connsiteY4679" fmla="*/ 2380471 h 2722945"/>
                  <a:gd name="connsiteX4680" fmla="*/ 1544899 w 4713748"/>
                  <a:gd name="connsiteY4680" fmla="*/ 2381957 h 2722945"/>
                  <a:gd name="connsiteX4681" fmla="*/ 1549269 w 4713748"/>
                  <a:gd name="connsiteY4681" fmla="*/ 2380497 h 2722945"/>
                  <a:gd name="connsiteX4682" fmla="*/ 1553717 w 4713748"/>
                  <a:gd name="connsiteY4682" fmla="*/ 2380497 h 2722945"/>
                  <a:gd name="connsiteX4683" fmla="*/ 1571508 w 4713748"/>
                  <a:gd name="connsiteY4683" fmla="*/ 2380497 h 2722945"/>
                  <a:gd name="connsiteX4684" fmla="*/ 1586452 w 4713748"/>
                  <a:gd name="connsiteY4684" fmla="*/ 2384581 h 2722945"/>
                  <a:gd name="connsiteX4685" fmla="*/ 1589300 w 4713748"/>
                  <a:gd name="connsiteY4685" fmla="*/ 2382348 h 2722945"/>
                  <a:gd name="connsiteX4686" fmla="*/ 1600141 w 4713748"/>
                  <a:gd name="connsiteY4686" fmla="*/ 2365192 h 2722945"/>
                  <a:gd name="connsiteX4687" fmla="*/ 1595693 w 4713748"/>
                  <a:gd name="connsiteY4687" fmla="*/ 2340843 h 2722945"/>
                  <a:gd name="connsiteX4688" fmla="*/ 1576303 w 4713748"/>
                  <a:gd name="connsiteY4688" fmla="*/ 2336796 h 2722945"/>
                  <a:gd name="connsiteX4689" fmla="*/ 1576221 w 4713748"/>
                  <a:gd name="connsiteY4689" fmla="*/ 2335874 h 2722945"/>
                  <a:gd name="connsiteX4690" fmla="*/ 1577902 w 4713748"/>
                  <a:gd name="connsiteY4690" fmla="*/ 2334202 h 2722945"/>
                  <a:gd name="connsiteX4691" fmla="*/ 1584574 w 4713748"/>
                  <a:gd name="connsiteY4691" fmla="*/ 2334202 h 2722945"/>
                  <a:gd name="connsiteX4692" fmla="*/ 1604589 w 4713748"/>
                  <a:gd name="connsiteY4692" fmla="*/ 2356338 h 2722945"/>
                  <a:gd name="connsiteX4693" fmla="*/ 1602365 w 4713748"/>
                  <a:gd name="connsiteY4693" fmla="*/ 2362979 h 2722945"/>
                  <a:gd name="connsiteX4694" fmla="*/ 1597917 w 4713748"/>
                  <a:gd name="connsiteY4694" fmla="*/ 2374046 h 2722945"/>
                  <a:gd name="connsiteX4695" fmla="*/ 1600141 w 4713748"/>
                  <a:gd name="connsiteY4695" fmla="*/ 2367406 h 2722945"/>
                  <a:gd name="connsiteX4696" fmla="*/ 1602365 w 4713748"/>
                  <a:gd name="connsiteY4696" fmla="*/ 2358551 h 2722945"/>
                  <a:gd name="connsiteX4697" fmla="*/ 1600141 w 4713748"/>
                  <a:gd name="connsiteY4697" fmla="*/ 2367406 h 2722945"/>
                  <a:gd name="connsiteX4698" fmla="*/ 1590690 w 4713748"/>
                  <a:gd name="connsiteY4698" fmla="*/ 2382901 h 2722945"/>
                  <a:gd name="connsiteX4699" fmla="*/ 1587751 w 4713748"/>
                  <a:gd name="connsiteY4699" fmla="*/ 2384936 h 2722945"/>
                  <a:gd name="connsiteX4700" fmla="*/ 1595971 w 4713748"/>
                  <a:gd name="connsiteY4700" fmla="*/ 2387182 h 2722945"/>
                  <a:gd name="connsiteX4701" fmla="*/ 1611539 w 4713748"/>
                  <a:gd name="connsiteY4701" fmla="*/ 2396095 h 2722945"/>
                  <a:gd name="connsiteX4702" fmla="*/ 1620434 w 4713748"/>
                  <a:gd name="connsiteY4702" fmla="*/ 2405008 h 2722945"/>
                  <a:gd name="connsiteX4703" fmla="*/ 1627106 w 4713748"/>
                  <a:gd name="connsiteY4703" fmla="*/ 2420606 h 2722945"/>
                  <a:gd name="connsiteX4704" fmla="*/ 1629330 w 4713748"/>
                  <a:gd name="connsiteY4704" fmla="*/ 2431747 h 2722945"/>
                  <a:gd name="connsiteX4705" fmla="*/ 1629330 w 4713748"/>
                  <a:gd name="connsiteY4705" fmla="*/ 2436203 h 2722945"/>
                  <a:gd name="connsiteX4706" fmla="*/ 1628496 w 4713748"/>
                  <a:gd name="connsiteY4706" fmla="*/ 2439267 h 2722945"/>
                  <a:gd name="connsiteX4707" fmla="*/ 1628739 w 4713748"/>
                  <a:gd name="connsiteY4707" fmla="*/ 2439673 h 2722945"/>
                  <a:gd name="connsiteX4708" fmla="*/ 1628739 w 4713748"/>
                  <a:gd name="connsiteY4708" fmla="*/ 2438667 h 2722945"/>
                  <a:gd name="connsiteX4709" fmla="*/ 1633514 w 4713748"/>
                  <a:gd name="connsiteY4709" fmla="*/ 2446552 h 2722945"/>
                  <a:gd name="connsiteX4710" fmla="*/ 1629153 w 4713748"/>
                  <a:gd name="connsiteY4710" fmla="*/ 2441368 h 2722945"/>
                  <a:gd name="connsiteX4711" fmla="*/ 1627106 w 4713748"/>
                  <a:gd name="connsiteY4711" fmla="*/ 2449573 h 2722945"/>
                  <a:gd name="connsiteX4712" fmla="*/ 1622658 w 4713748"/>
                  <a:gd name="connsiteY4712" fmla="*/ 2460714 h 2722945"/>
                  <a:gd name="connsiteX4713" fmla="*/ 1622658 w 4713748"/>
                  <a:gd name="connsiteY4713" fmla="*/ 2462942 h 2722945"/>
                  <a:gd name="connsiteX4714" fmla="*/ 1618210 w 4713748"/>
                  <a:gd name="connsiteY4714" fmla="*/ 2467399 h 2722945"/>
                  <a:gd name="connsiteX4715" fmla="*/ 1615669 w 4713748"/>
                  <a:gd name="connsiteY4715" fmla="*/ 2471855 h 2722945"/>
                  <a:gd name="connsiteX4716" fmla="*/ 1603228 w 4713748"/>
                  <a:gd name="connsiteY4716" fmla="*/ 2482762 h 2722945"/>
                  <a:gd name="connsiteX4717" fmla="*/ 1604684 w 4713748"/>
                  <a:gd name="connsiteY4717" fmla="*/ 2482762 h 2722945"/>
                  <a:gd name="connsiteX4718" fmla="*/ 1605024 w 4713748"/>
                  <a:gd name="connsiteY4718" fmla="*/ 2483095 h 2722945"/>
                  <a:gd name="connsiteX4719" fmla="*/ 1610427 w 4713748"/>
                  <a:gd name="connsiteY4719" fmla="*/ 2478262 h 2722945"/>
                  <a:gd name="connsiteX4720" fmla="*/ 1614751 w 4713748"/>
                  <a:gd name="connsiteY4720" fmla="*/ 2473464 h 2722945"/>
                  <a:gd name="connsiteX4721" fmla="*/ 1609315 w 4713748"/>
                  <a:gd name="connsiteY4721" fmla="*/ 2482997 h 2722945"/>
                  <a:gd name="connsiteX4722" fmla="*/ 1606864 w 4713748"/>
                  <a:gd name="connsiteY4722" fmla="*/ 2484899 h 2722945"/>
                  <a:gd name="connsiteX4723" fmla="*/ 1613545 w 4713748"/>
                  <a:gd name="connsiteY4723" fmla="*/ 2491447 h 2722945"/>
                  <a:gd name="connsiteX4724" fmla="*/ 1635697 w 4713748"/>
                  <a:gd name="connsiteY4724" fmla="*/ 2498451 h 2722945"/>
                  <a:gd name="connsiteX4725" fmla="*/ 1655634 w 4713748"/>
                  <a:gd name="connsiteY4725" fmla="*/ 2502934 h 2722945"/>
                  <a:gd name="connsiteX4726" fmla="*/ 1657849 w 4713748"/>
                  <a:gd name="connsiteY4726" fmla="*/ 2502934 h 2722945"/>
                  <a:gd name="connsiteX4727" fmla="*/ 1660065 w 4713748"/>
                  <a:gd name="connsiteY4727" fmla="*/ 2505175 h 2722945"/>
                  <a:gd name="connsiteX4728" fmla="*/ 1666710 w 4713748"/>
                  <a:gd name="connsiteY4728" fmla="*/ 2507416 h 2722945"/>
                  <a:gd name="connsiteX4729" fmla="*/ 1668925 w 4713748"/>
                  <a:gd name="connsiteY4729" fmla="*/ 2507416 h 2722945"/>
                  <a:gd name="connsiteX4730" fmla="*/ 1673356 w 4713748"/>
                  <a:gd name="connsiteY4730" fmla="*/ 2509658 h 2722945"/>
                  <a:gd name="connsiteX4731" fmla="*/ 1675571 w 4713748"/>
                  <a:gd name="connsiteY4731" fmla="*/ 2507416 h 2722945"/>
                  <a:gd name="connsiteX4732" fmla="*/ 1675571 w 4713748"/>
                  <a:gd name="connsiteY4732" fmla="*/ 2509658 h 2722945"/>
                  <a:gd name="connsiteX4733" fmla="*/ 1677786 w 4713748"/>
                  <a:gd name="connsiteY4733" fmla="*/ 2509658 h 2722945"/>
                  <a:gd name="connsiteX4734" fmla="*/ 1682217 w 4713748"/>
                  <a:gd name="connsiteY4734" fmla="*/ 2516381 h 2722945"/>
                  <a:gd name="connsiteX4735" fmla="*/ 1680002 w 4713748"/>
                  <a:gd name="connsiteY4735" fmla="*/ 2518623 h 2722945"/>
                  <a:gd name="connsiteX4736" fmla="*/ 1680002 w 4713748"/>
                  <a:gd name="connsiteY4736" fmla="*/ 2520864 h 2722945"/>
                  <a:gd name="connsiteX4737" fmla="*/ 1677786 w 4713748"/>
                  <a:gd name="connsiteY4737" fmla="*/ 2523105 h 2722945"/>
                  <a:gd name="connsiteX4738" fmla="*/ 1675571 w 4713748"/>
                  <a:gd name="connsiteY4738" fmla="*/ 2523105 h 2722945"/>
                  <a:gd name="connsiteX4739" fmla="*/ 1673356 w 4713748"/>
                  <a:gd name="connsiteY4739" fmla="*/ 2523105 h 2722945"/>
                  <a:gd name="connsiteX4740" fmla="*/ 1671141 w 4713748"/>
                  <a:gd name="connsiteY4740" fmla="*/ 2520864 h 2722945"/>
                  <a:gd name="connsiteX4741" fmla="*/ 1671141 w 4713748"/>
                  <a:gd name="connsiteY4741" fmla="*/ 2518623 h 2722945"/>
                  <a:gd name="connsiteX4742" fmla="*/ 1671141 w 4713748"/>
                  <a:gd name="connsiteY4742" fmla="*/ 2516381 h 2722945"/>
                  <a:gd name="connsiteX4743" fmla="*/ 1666710 w 4713748"/>
                  <a:gd name="connsiteY4743" fmla="*/ 2511899 h 2722945"/>
                  <a:gd name="connsiteX4744" fmla="*/ 1660065 w 4713748"/>
                  <a:gd name="connsiteY4744" fmla="*/ 2509658 h 2722945"/>
                  <a:gd name="connsiteX4745" fmla="*/ 1655634 w 4713748"/>
                  <a:gd name="connsiteY4745" fmla="*/ 2507416 h 2722945"/>
                  <a:gd name="connsiteX4746" fmla="*/ 1653419 w 4713748"/>
                  <a:gd name="connsiteY4746" fmla="*/ 2507416 h 2722945"/>
                  <a:gd name="connsiteX4747" fmla="*/ 1648988 w 4713748"/>
                  <a:gd name="connsiteY4747" fmla="*/ 2507416 h 2722945"/>
                  <a:gd name="connsiteX4748" fmla="*/ 1644558 w 4713748"/>
                  <a:gd name="connsiteY4748" fmla="*/ 2507416 h 2722945"/>
                  <a:gd name="connsiteX4749" fmla="*/ 1642343 w 4713748"/>
                  <a:gd name="connsiteY4749" fmla="*/ 2507416 h 2722945"/>
                  <a:gd name="connsiteX4750" fmla="*/ 1640128 w 4713748"/>
                  <a:gd name="connsiteY4750" fmla="*/ 2505175 h 2722945"/>
                  <a:gd name="connsiteX4751" fmla="*/ 1635697 w 4713748"/>
                  <a:gd name="connsiteY4751" fmla="*/ 2502934 h 2722945"/>
                  <a:gd name="connsiteX4752" fmla="*/ 1635697 w 4713748"/>
                  <a:gd name="connsiteY4752" fmla="*/ 2505175 h 2722945"/>
                  <a:gd name="connsiteX4753" fmla="*/ 1633482 w 4713748"/>
                  <a:gd name="connsiteY4753" fmla="*/ 2502934 h 2722945"/>
                  <a:gd name="connsiteX4754" fmla="*/ 1615760 w 4713748"/>
                  <a:gd name="connsiteY4754" fmla="*/ 2496210 h 2722945"/>
                  <a:gd name="connsiteX4755" fmla="*/ 1613545 w 4713748"/>
                  <a:gd name="connsiteY4755" fmla="*/ 2493969 h 2722945"/>
                  <a:gd name="connsiteX4756" fmla="*/ 1605571 w 4713748"/>
                  <a:gd name="connsiteY4756" fmla="*/ 2485901 h 2722945"/>
                  <a:gd name="connsiteX4757" fmla="*/ 1600072 w 4713748"/>
                  <a:gd name="connsiteY4757" fmla="*/ 2490169 h 2722945"/>
                  <a:gd name="connsiteX4758" fmla="*/ 1583740 w 4713748"/>
                  <a:gd name="connsiteY4758" fmla="*/ 2496923 h 2722945"/>
                  <a:gd name="connsiteX4759" fmla="*/ 1579115 w 4713748"/>
                  <a:gd name="connsiteY4759" fmla="*/ 2498126 h 2722945"/>
                  <a:gd name="connsiteX4760" fmla="*/ 1582628 w 4713748"/>
                  <a:gd name="connsiteY4760" fmla="*/ 2496366 h 2722945"/>
                  <a:gd name="connsiteX4761" fmla="*/ 1592264 w 4713748"/>
                  <a:gd name="connsiteY4761" fmla="*/ 2491538 h 2722945"/>
                  <a:gd name="connsiteX4762" fmla="*/ 1593747 w 4713748"/>
                  <a:gd name="connsiteY4762" fmla="*/ 2491074 h 2722945"/>
                  <a:gd name="connsiteX4763" fmla="*/ 1594489 w 4713748"/>
                  <a:gd name="connsiteY4763" fmla="*/ 2490424 h 2722945"/>
                  <a:gd name="connsiteX4764" fmla="*/ 1595971 w 4713748"/>
                  <a:gd name="connsiteY4764" fmla="*/ 2489681 h 2722945"/>
                  <a:gd name="connsiteX4765" fmla="*/ 1594525 w 4713748"/>
                  <a:gd name="connsiteY4765" fmla="*/ 2490392 h 2722945"/>
                  <a:gd name="connsiteX4766" fmla="*/ 1598639 w 4713748"/>
                  <a:gd name="connsiteY4766" fmla="*/ 2486785 h 2722945"/>
                  <a:gd name="connsiteX4767" fmla="*/ 1599004 w 4713748"/>
                  <a:gd name="connsiteY4767" fmla="*/ 2486643 h 2722945"/>
                  <a:gd name="connsiteX4768" fmla="*/ 1602643 w 4713748"/>
                  <a:gd name="connsiteY4768" fmla="*/ 2485225 h 2722945"/>
                  <a:gd name="connsiteX4769" fmla="*/ 1603842 w 4713748"/>
                  <a:gd name="connsiteY4769" fmla="*/ 2484152 h 2722945"/>
                  <a:gd name="connsiteX4770" fmla="*/ 1602821 w 4713748"/>
                  <a:gd name="connsiteY4770" fmla="*/ 2483119 h 2722945"/>
                  <a:gd name="connsiteX4771" fmla="*/ 1598639 w 4713748"/>
                  <a:gd name="connsiteY4771" fmla="*/ 2486785 h 2722945"/>
                  <a:gd name="connsiteX4772" fmla="*/ 1567181 w 4713748"/>
                  <a:gd name="connsiteY4772" fmla="*/ 2499043 h 2722945"/>
                  <a:gd name="connsiteX4773" fmla="*/ 1568298 w 4713748"/>
                  <a:gd name="connsiteY4773" fmla="*/ 2499043 h 2722945"/>
                  <a:gd name="connsiteX4774" fmla="*/ 1592068 w 4713748"/>
                  <a:gd name="connsiteY4774" fmla="*/ 2491600 h 2722945"/>
                  <a:gd name="connsiteX4775" fmla="*/ 1581238 w 4713748"/>
                  <a:gd name="connsiteY4775" fmla="*/ 2496923 h 2722945"/>
                  <a:gd name="connsiteX4776" fmla="*/ 1569589 w 4713748"/>
                  <a:gd name="connsiteY4776" fmla="*/ 2499693 h 2722945"/>
                  <a:gd name="connsiteX4777" fmla="*/ 1570317 w 4713748"/>
                  <a:gd name="connsiteY4777" fmla="*/ 2500414 h 2722945"/>
                  <a:gd name="connsiteX4778" fmla="*/ 1579115 w 4713748"/>
                  <a:gd name="connsiteY4778" fmla="*/ 2498126 h 2722945"/>
                  <a:gd name="connsiteX4779" fmla="*/ 1573732 w 4713748"/>
                  <a:gd name="connsiteY4779" fmla="*/ 2500823 h 2722945"/>
                  <a:gd name="connsiteX4780" fmla="*/ 1570729 w 4713748"/>
                  <a:gd name="connsiteY4780" fmla="*/ 2500823 h 2722945"/>
                  <a:gd name="connsiteX4781" fmla="*/ 1571159 w 4713748"/>
                  <a:gd name="connsiteY4781" fmla="*/ 2501249 h 2722945"/>
                  <a:gd name="connsiteX4782" fmla="*/ 1571159 w 4713748"/>
                  <a:gd name="connsiteY4782" fmla="*/ 2510075 h 2722945"/>
                  <a:gd name="connsiteX4783" fmla="*/ 1568934 w 4713748"/>
                  <a:gd name="connsiteY4783" fmla="*/ 2516695 h 2722945"/>
                  <a:gd name="connsiteX4784" fmla="*/ 1568934 w 4713748"/>
                  <a:gd name="connsiteY4784" fmla="*/ 2518902 h 2722945"/>
                  <a:gd name="connsiteX4785" fmla="*/ 1566708 w 4713748"/>
                  <a:gd name="connsiteY4785" fmla="*/ 2518902 h 2722945"/>
                  <a:gd name="connsiteX4786" fmla="*/ 1564483 w 4713748"/>
                  <a:gd name="connsiteY4786" fmla="*/ 2523315 h 2722945"/>
                  <a:gd name="connsiteX4787" fmla="*/ 1562257 w 4713748"/>
                  <a:gd name="connsiteY4787" fmla="*/ 2527728 h 2722945"/>
                  <a:gd name="connsiteX4788" fmla="*/ 1553355 w 4713748"/>
                  <a:gd name="connsiteY4788" fmla="*/ 2538760 h 2722945"/>
                  <a:gd name="connsiteX4789" fmla="*/ 1535829 w 4713748"/>
                  <a:gd name="connsiteY4789" fmla="*/ 2549621 h 2722945"/>
                  <a:gd name="connsiteX4790" fmla="*/ 1535551 w 4713748"/>
                  <a:gd name="connsiteY4790" fmla="*/ 2548966 h 2722945"/>
                  <a:gd name="connsiteX4791" fmla="*/ 1533725 w 4713748"/>
                  <a:gd name="connsiteY4791" fmla="*/ 2546025 h 2722945"/>
                  <a:gd name="connsiteX4792" fmla="*/ 1542227 w 4713748"/>
                  <a:gd name="connsiteY4792" fmla="*/ 2540967 h 2722945"/>
                  <a:gd name="connsiteX4793" fmla="*/ 1546678 w 4713748"/>
                  <a:gd name="connsiteY4793" fmla="*/ 2534347 h 2722945"/>
                  <a:gd name="connsiteX4794" fmla="*/ 1553355 w 4713748"/>
                  <a:gd name="connsiteY4794" fmla="*/ 2525521 h 2722945"/>
                  <a:gd name="connsiteX4795" fmla="*/ 1553355 w 4713748"/>
                  <a:gd name="connsiteY4795" fmla="*/ 2523315 h 2722945"/>
                  <a:gd name="connsiteX4796" fmla="*/ 1555580 w 4713748"/>
                  <a:gd name="connsiteY4796" fmla="*/ 2521108 h 2722945"/>
                  <a:gd name="connsiteX4797" fmla="*/ 1555580 w 4713748"/>
                  <a:gd name="connsiteY4797" fmla="*/ 2518902 h 2722945"/>
                  <a:gd name="connsiteX4798" fmla="*/ 1560032 w 4713748"/>
                  <a:gd name="connsiteY4798" fmla="*/ 2505662 h 2722945"/>
                  <a:gd name="connsiteX4799" fmla="*/ 1562257 w 4713748"/>
                  <a:gd name="connsiteY4799" fmla="*/ 2505662 h 2722945"/>
                  <a:gd name="connsiteX4800" fmla="*/ 1562257 w 4713748"/>
                  <a:gd name="connsiteY4800" fmla="*/ 2503456 h 2722945"/>
                  <a:gd name="connsiteX4801" fmla="*/ 1564483 w 4713748"/>
                  <a:gd name="connsiteY4801" fmla="*/ 2503456 h 2722945"/>
                  <a:gd name="connsiteX4802" fmla="*/ 1563252 w 4713748"/>
                  <a:gd name="connsiteY4802" fmla="*/ 2501014 h 2722945"/>
                  <a:gd name="connsiteX4803" fmla="*/ 1558165 w 4713748"/>
                  <a:gd name="connsiteY4803" fmla="*/ 2500823 h 2722945"/>
                  <a:gd name="connsiteX4804" fmla="*/ 1551493 w 4713748"/>
                  <a:gd name="connsiteY4804" fmla="*/ 2500823 h 2722945"/>
                  <a:gd name="connsiteX4805" fmla="*/ 1538275 w 4713748"/>
                  <a:gd name="connsiteY4805" fmla="*/ 2497039 h 2722945"/>
                  <a:gd name="connsiteX4806" fmla="*/ 1547045 w 4713748"/>
                  <a:gd name="connsiteY4806" fmla="*/ 2498594 h 2722945"/>
                  <a:gd name="connsiteX4807" fmla="*/ 1558165 w 4713748"/>
                  <a:gd name="connsiteY4807" fmla="*/ 2498594 h 2722945"/>
                  <a:gd name="connsiteX4808" fmla="*/ 1549269 w 4713748"/>
                  <a:gd name="connsiteY4808" fmla="*/ 2498594 h 2722945"/>
                  <a:gd name="connsiteX4809" fmla="*/ 1613762 w 4713748"/>
                  <a:gd name="connsiteY4809" fmla="*/ 2465171 h 2722945"/>
                  <a:gd name="connsiteX4810" fmla="*/ 1609315 w 4713748"/>
                  <a:gd name="connsiteY4810" fmla="*/ 2400551 h 2722945"/>
                  <a:gd name="connsiteX4811" fmla="*/ 1607091 w 4713748"/>
                  <a:gd name="connsiteY4811" fmla="*/ 2398323 h 2722945"/>
                  <a:gd name="connsiteX4812" fmla="*/ 1598195 w 4713748"/>
                  <a:gd name="connsiteY4812" fmla="*/ 2393867 h 2722945"/>
                  <a:gd name="connsiteX4813" fmla="*/ 1583063 w 4713748"/>
                  <a:gd name="connsiteY4813" fmla="*/ 2388181 h 2722945"/>
                  <a:gd name="connsiteX4814" fmla="*/ 1577902 w 4713748"/>
                  <a:gd name="connsiteY4814" fmla="*/ 2391755 h 2722945"/>
                  <a:gd name="connsiteX4815" fmla="*/ 1580126 w 4713748"/>
                  <a:gd name="connsiteY4815" fmla="*/ 2389542 h 2722945"/>
                  <a:gd name="connsiteX4816" fmla="*/ 1582250 w 4713748"/>
                  <a:gd name="connsiteY4816" fmla="*/ 2387876 h 2722945"/>
                  <a:gd name="connsiteX4817" fmla="*/ 1580404 w 4713748"/>
                  <a:gd name="connsiteY4817" fmla="*/ 2387182 h 2722945"/>
                  <a:gd name="connsiteX4818" fmla="*/ 1573732 w 4713748"/>
                  <a:gd name="connsiteY4818" fmla="*/ 2387182 h 2722945"/>
                  <a:gd name="connsiteX4819" fmla="*/ 1558165 w 4713748"/>
                  <a:gd name="connsiteY4819" fmla="*/ 2389410 h 2722945"/>
                  <a:gd name="connsiteX4820" fmla="*/ 1553717 w 4713748"/>
                  <a:gd name="connsiteY4820" fmla="*/ 2389410 h 2722945"/>
                  <a:gd name="connsiteX4821" fmla="*/ 1549269 w 4713748"/>
                  <a:gd name="connsiteY4821" fmla="*/ 2391638 h 2722945"/>
                  <a:gd name="connsiteX4822" fmla="*/ 1529254 w 4713748"/>
                  <a:gd name="connsiteY4822" fmla="*/ 2398323 h 2722945"/>
                  <a:gd name="connsiteX4823" fmla="*/ 1531478 w 4713748"/>
                  <a:gd name="connsiteY4823" fmla="*/ 2396095 h 2722945"/>
                  <a:gd name="connsiteX4824" fmla="*/ 1529254 w 4713748"/>
                  <a:gd name="connsiteY4824" fmla="*/ 2396095 h 2722945"/>
                  <a:gd name="connsiteX4825" fmla="*/ 1527160 w 4713748"/>
                  <a:gd name="connsiteY4825" fmla="*/ 2396095 h 2722945"/>
                  <a:gd name="connsiteX4826" fmla="*/ 1524480 w 4713748"/>
                  <a:gd name="connsiteY4826" fmla="*/ 2398231 h 2722945"/>
                  <a:gd name="connsiteX4827" fmla="*/ 1524480 w 4713748"/>
                  <a:gd name="connsiteY4827" fmla="*/ 2396095 h 2722945"/>
                  <a:gd name="connsiteX4828" fmla="*/ 1520358 w 4713748"/>
                  <a:gd name="connsiteY4828" fmla="*/ 2396095 h 2722945"/>
                  <a:gd name="connsiteX4829" fmla="*/ 1520358 w 4713748"/>
                  <a:gd name="connsiteY4829" fmla="*/ 2396011 h 2722945"/>
                  <a:gd name="connsiteX4830" fmla="*/ 1520024 w 4713748"/>
                  <a:gd name="connsiteY4830" fmla="*/ 2396011 h 2722945"/>
                  <a:gd name="connsiteX4831" fmla="*/ 1513339 w 4713748"/>
                  <a:gd name="connsiteY4831" fmla="*/ 2396011 h 2722945"/>
                  <a:gd name="connsiteX4832" fmla="*/ 1513339 w 4713748"/>
                  <a:gd name="connsiteY4832" fmla="*/ 2391571 h 2722945"/>
                  <a:gd name="connsiteX4833" fmla="*/ 1515567 w 4713748"/>
                  <a:gd name="connsiteY4833" fmla="*/ 2389351 h 2722945"/>
                  <a:gd name="connsiteX4834" fmla="*/ 1517795 w 4713748"/>
                  <a:gd name="connsiteY4834" fmla="*/ 2389351 h 2722945"/>
                  <a:gd name="connsiteX4835" fmla="*/ 1517795 w 4713748"/>
                  <a:gd name="connsiteY4835" fmla="*/ 2387131 h 2722945"/>
                  <a:gd name="connsiteX4836" fmla="*/ 1524480 w 4713748"/>
                  <a:gd name="connsiteY4836" fmla="*/ 2382691 h 2722945"/>
                  <a:gd name="connsiteX4837" fmla="*/ 1531165 w 4713748"/>
                  <a:gd name="connsiteY4837" fmla="*/ 2378251 h 2722945"/>
                  <a:gd name="connsiteX4838" fmla="*/ 1533393 w 4713748"/>
                  <a:gd name="connsiteY4838" fmla="*/ 2378251 h 2722945"/>
                  <a:gd name="connsiteX4839" fmla="*/ 1535621 w 4713748"/>
                  <a:gd name="connsiteY4839" fmla="*/ 2376031 h 2722945"/>
                  <a:gd name="connsiteX4840" fmla="*/ 1535621 w 4713748"/>
                  <a:gd name="connsiteY4840" fmla="*/ 2378251 h 2722945"/>
                  <a:gd name="connsiteX4841" fmla="*/ 1540078 w 4713748"/>
                  <a:gd name="connsiteY4841" fmla="*/ 2371591 h 2722945"/>
                  <a:gd name="connsiteX4842" fmla="*/ 1542306 w 4713748"/>
                  <a:gd name="connsiteY4842" fmla="*/ 2369371 h 2722945"/>
                  <a:gd name="connsiteX4843" fmla="*/ 1553447 w 4713748"/>
                  <a:gd name="connsiteY4843" fmla="*/ 2351611 h 2722945"/>
                  <a:gd name="connsiteX4844" fmla="*/ 1560132 w 4713748"/>
                  <a:gd name="connsiteY4844" fmla="*/ 2324971 h 2722945"/>
                  <a:gd name="connsiteX4845" fmla="*/ 1562360 w 4713748"/>
                  <a:gd name="connsiteY4845" fmla="*/ 2302771 h 2722945"/>
                  <a:gd name="connsiteX4846" fmla="*/ 1557904 w 4713748"/>
                  <a:gd name="connsiteY4846" fmla="*/ 2289451 h 2722945"/>
                  <a:gd name="connsiteX4847" fmla="*/ 1548991 w 4713748"/>
                  <a:gd name="connsiteY4847" fmla="*/ 2276131 h 2722945"/>
                  <a:gd name="connsiteX4848" fmla="*/ 1540078 w 4713748"/>
                  <a:gd name="connsiteY4848" fmla="*/ 2269471 h 2722945"/>
                  <a:gd name="connsiteX4849" fmla="*/ 1537850 w 4713748"/>
                  <a:gd name="connsiteY4849" fmla="*/ 2267251 h 2722945"/>
                  <a:gd name="connsiteX4850" fmla="*/ 1535326 w 4713748"/>
                  <a:gd name="connsiteY4850" fmla="*/ 2266273 h 2722945"/>
                  <a:gd name="connsiteX4851" fmla="*/ 1533482 w 4713748"/>
                  <a:gd name="connsiteY4851" fmla="*/ 2269788 h 2722945"/>
                  <a:gd name="connsiteX4852" fmla="*/ 1533482 w 4713748"/>
                  <a:gd name="connsiteY4852" fmla="*/ 2267573 h 2722945"/>
                  <a:gd name="connsiteX4853" fmla="*/ 1534134 w 4713748"/>
                  <a:gd name="connsiteY4853" fmla="*/ 2265812 h 2722945"/>
                  <a:gd name="connsiteX4854" fmla="*/ 1532836 w 4713748"/>
                  <a:gd name="connsiteY4854" fmla="*/ 2265309 h 2722945"/>
                  <a:gd name="connsiteX4855" fmla="*/ 1531165 w 4713748"/>
                  <a:gd name="connsiteY4855" fmla="*/ 2265031 h 2722945"/>
                  <a:gd name="connsiteX4856" fmla="*/ 1527544 w 4713748"/>
                  <a:gd name="connsiteY4856" fmla="*/ 2264754 h 2722945"/>
                  <a:gd name="connsiteX4857" fmla="*/ 1523015 w 4713748"/>
                  <a:gd name="connsiteY4857" fmla="*/ 2263091 h 2722945"/>
                  <a:gd name="connsiteX4858" fmla="*/ 1522004 w 4713748"/>
                  <a:gd name="connsiteY4858" fmla="*/ 2265097 h 2722945"/>
                  <a:gd name="connsiteX4859" fmla="*/ 1522767 w 4713748"/>
                  <a:gd name="connsiteY4859" fmla="*/ 2263000 h 2722945"/>
                  <a:gd name="connsiteX4860" fmla="*/ 1522252 w 4713748"/>
                  <a:gd name="connsiteY4860" fmla="*/ 2262811 h 2722945"/>
                  <a:gd name="connsiteX4861" fmla="*/ 1508882 w 4713748"/>
                  <a:gd name="connsiteY4861" fmla="*/ 2262811 h 2722945"/>
                  <a:gd name="connsiteX4862" fmla="*/ 1506654 w 4713748"/>
                  <a:gd name="connsiteY4862" fmla="*/ 2265031 h 2722945"/>
                  <a:gd name="connsiteX4863" fmla="*/ 1499969 w 4713748"/>
                  <a:gd name="connsiteY4863" fmla="*/ 2265031 h 2722945"/>
                  <a:gd name="connsiteX4864" fmla="*/ 1489008 w 4713748"/>
                  <a:gd name="connsiteY4864" fmla="*/ 2274132 h 2722945"/>
                  <a:gd name="connsiteX4865" fmla="*/ 1497741 w 4713748"/>
                  <a:gd name="connsiteY4865" fmla="*/ 2265031 h 2722945"/>
                  <a:gd name="connsiteX4866" fmla="*/ 1479915 w 4713748"/>
                  <a:gd name="connsiteY4866" fmla="*/ 2280571 h 2722945"/>
                  <a:gd name="connsiteX4867" fmla="*/ 1477793 w 4713748"/>
                  <a:gd name="connsiteY4867" fmla="*/ 2284906 h 2722945"/>
                  <a:gd name="connsiteX4868" fmla="*/ 1476879 w 4713748"/>
                  <a:gd name="connsiteY4868" fmla="*/ 2286772 h 2722945"/>
                  <a:gd name="connsiteX4869" fmla="*/ 1475024 w 4713748"/>
                  <a:gd name="connsiteY4869" fmla="*/ 2288705 h 2722945"/>
                  <a:gd name="connsiteX4870" fmla="*/ 1475459 w 4713748"/>
                  <a:gd name="connsiteY4870" fmla="*/ 2287231 h 2722945"/>
                  <a:gd name="connsiteX4871" fmla="*/ 1474827 w 4713748"/>
                  <a:gd name="connsiteY4871" fmla="*/ 2288911 h 2722945"/>
                  <a:gd name="connsiteX4872" fmla="*/ 1473509 w 4713748"/>
                  <a:gd name="connsiteY4872" fmla="*/ 2290284 h 2722945"/>
                  <a:gd name="connsiteX4873" fmla="*/ 1471943 w 4713748"/>
                  <a:gd name="connsiteY4873" fmla="*/ 2296571 h 2722945"/>
                  <a:gd name="connsiteX4874" fmla="*/ 1471484 w 4713748"/>
                  <a:gd name="connsiteY4874" fmla="*/ 2297790 h 2722945"/>
                  <a:gd name="connsiteX4875" fmla="*/ 1468774 w 4713748"/>
                  <a:gd name="connsiteY4875" fmla="*/ 2303326 h 2722945"/>
                  <a:gd name="connsiteX4876" fmla="*/ 1466863 w 4713748"/>
                  <a:gd name="connsiteY4876" fmla="*/ 2314511 h 2722945"/>
                  <a:gd name="connsiteX4877" fmla="*/ 1466546 w 4713748"/>
                  <a:gd name="connsiteY4877" fmla="*/ 2316091 h 2722945"/>
                  <a:gd name="connsiteX4878" fmla="*/ 1464317 w 4713748"/>
                  <a:gd name="connsiteY4878" fmla="*/ 2324971 h 2722945"/>
                  <a:gd name="connsiteX4879" fmla="*/ 1466118 w 4713748"/>
                  <a:gd name="connsiteY4879" fmla="*/ 2318872 h 2722945"/>
                  <a:gd name="connsiteX4880" fmla="*/ 1465525 w 4713748"/>
                  <a:gd name="connsiteY4880" fmla="*/ 2322341 h 2722945"/>
                  <a:gd name="connsiteX4881" fmla="*/ 1464317 w 4713748"/>
                  <a:gd name="connsiteY4881" fmla="*/ 2327191 h 2722945"/>
                  <a:gd name="connsiteX4882" fmla="*/ 1464317 w 4713748"/>
                  <a:gd name="connsiteY4882" fmla="*/ 2329411 h 2722945"/>
                  <a:gd name="connsiteX4883" fmla="*/ 1462089 w 4713748"/>
                  <a:gd name="connsiteY4883" fmla="*/ 2340511 h 2722945"/>
                  <a:gd name="connsiteX4884" fmla="*/ 1462089 w 4713748"/>
                  <a:gd name="connsiteY4884" fmla="*/ 2344951 h 2722945"/>
                  <a:gd name="connsiteX4885" fmla="*/ 1462368 w 4713748"/>
                  <a:gd name="connsiteY4885" fmla="*/ 2376586 h 2722945"/>
                  <a:gd name="connsiteX4886" fmla="*/ 1462657 w 4713748"/>
                  <a:gd name="connsiteY4886" fmla="*/ 2380277 h 2722945"/>
                  <a:gd name="connsiteX4887" fmla="*/ 1466429 w 4713748"/>
                  <a:gd name="connsiteY4887" fmla="*/ 2387918 h 2722945"/>
                  <a:gd name="connsiteX4888" fmla="*/ 1466429 w 4713748"/>
                  <a:gd name="connsiteY4888" fmla="*/ 2390136 h 2722945"/>
                  <a:gd name="connsiteX4889" fmla="*/ 1464240 w 4713748"/>
                  <a:gd name="connsiteY4889" fmla="*/ 2390136 h 2722945"/>
                  <a:gd name="connsiteX4890" fmla="*/ 1466072 w 4713748"/>
                  <a:gd name="connsiteY4890" fmla="*/ 2391992 h 2722945"/>
                  <a:gd name="connsiteX4891" fmla="*/ 1473429 w 4713748"/>
                  <a:gd name="connsiteY4891" fmla="*/ 2390192 h 2722945"/>
                  <a:gd name="connsiteX4892" fmla="*/ 1475666 w 4713748"/>
                  <a:gd name="connsiteY4892" fmla="*/ 2392382 h 2722945"/>
                  <a:gd name="connsiteX4893" fmla="*/ 1477903 w 4713748"/>
                  <a:gd name="connsiteY4893" fmla="*/ 2390192 h 2722945"/>
                  <a:gd name="connsiteX4894" fmla="*/ 1480140 w 4713748"/>
                  <a:gd name="connsiteY4894" fmla="*/ 2390192 h 2722945"/>
                  <a:gd name="connsiteX4895" fmla="*/ 1482378 w 4713748"/>
                  <a:gd name="connsiteY4895" fmla="*/ 2390192 h 2722945"/>
                  <a:gd name="connsiteX4896" fmla="*/ 1482378 w 4713748"/>
                  <a:gd name="connsiteY4896" fmla="*/ 2392382 h 2722945"/>
                  <a:gd name="connsiteX4897" fmla="*/ 1480828 w 4713748"/>
                  <a:gd name="connsiteY4897" fmla="*/ 2393897 h 2722945"/>
                  <a:gd name="connsiteX4898" fmla="*/ 1495674 w 4713748"/>
                  <a:gd name="connsiteY4898" fmla="*/ 2391494 h 2722945"/>
                  <a:gd name="connsiteX4899" fmla="*/ 1495674 w 4713748"/>
                  <a:gd name="connsiteY4899" fmla="*/ 2389536 h 2722945"/>
                  <a:gd name="connsiteX4900" fmla="*/ 1493442 w 4713748"/>
                  <a:gd name="connsiteY4900" fmla="*/ 2391755 h 2722945"/>
                  <a:gd name="connsiteX4901" fmla="*/ 1493442 w 4713748"/>
                  <a:gd name="connsiteY4901" fmla="*/ 2389536 h 2722945"/>
                  <a:gd name="connsiteX4902" fmla="*/ 1486745 w 4713748"/>
                  <a:gd name="connsiteY4902" fmla="*/ 2391755 h 2722945"/>
                  <a:gd name="connsiteX4903" fmla="*/ 1486745 w 4713748"/>
                  <a:gd name="connsiteY4903" fmla="*/ 2387317 h 2722945"/>
                  <a:gd name="connsiteX4904" fmla="*/ 1486745 w 4713748"/>
                  <a:gd name="connsiteY4904" fmla="*/ 2385098 h 2722945"/>
                  <a:gd name="connsiteX4905" fmla="*/ 1486745 w 4713748"/>
                  <a:gd name="connsiteY4905" fmla="*/ 2382878 h 2722945"/>
                  <a:gd name="connsiteX4906" fmla="*/ 1491210 w 4713748"/>
                  <a:gd name="connsiteY4906" fmla="*/ 2378440 h 2722945"/>
                  <a:gd name="connsiteX4907" fmla="*/ 1495674 w 4713748"/>
                  <a:gd name="connsiteY4907" fmla="*/ 2374001 h 2722945"/>
                  <a:gd name="connsiteX4908" fmla="*/ 1497906 w 4713748"/>
                  <a:gd name="connsiteY4908" fmla="*/ 2374001 h 2722945"/>
                  <a:gd name="connsiteX4909" fmla="*/ 1500139 w 4713748"/>
                  <a:gd name="connsiteY4909" fmla="*/ 2369563 h 2722945"/>
                  <a:gd name="connsiteX4910" fmla="*/ 1502371 w 4713748"/>
                  <a:gd name="connsiteY4910" fmla="*/ 2367344 h 2722945"/>
                  <a:gd name="connsiteX4911" fmla="*/ 1511300 w 4713748"/>
                  <a:gd name="connsiteY4911" fmla="*/ 2356248 h 2722945"/>
                  <a:gd name="connsiteX4912" fmla="*/ 1520230 w 4713748"/>
                  <a:gd name="connsiteY4912" fmla="*/ 2336274 h 2722945"/>
                  <a:gd name="connsiteX4913" fmla="*/ 1526927 w 4713748"/>
                  <a:gd name="connsiteY4913" fmla="*/ 2322959 h 2722945"/>
                  <a:gd name="connsiteX4914" fmla="*/ 1526927 w 4713748"/>
                  <a:gd name="connsiteY4914" fmla="*/ 2314082 h 2722945"/>
                  <a:gd name="connsiteX4915" fmla="*/ 1526927 w 4713748"/>
                  <a:gd name="connsiteY4915" fmla="*/ 2300767 h 2722945"/>
                  <a:gd name="connsiteX4916" fmla="*/ 1524694 w 4713748"/>
                  <a:gd name="connsiteY4916" fmla="*/ 2294109 h 2722945"/>
                  <a:gd name="connsiteX4917" fmla="*/ 1522462 w 4713748"/>
                  <a:gd name="connsiteY4917" fmla="*/ 2291890 h 2722945"/>
                  <a:gd name="connsiteX4918" fmla="*/ 1520230 w 4713748"/>
                  <a:gd name="connsiteY4918" fmla="*/ 2289671 h 2722945"/>
                  <a:gd name="connsiteX4919" fmla="*/ 1515765 w 4713748"/>
                  <a:gd name="connsiteY4919" fmla="*/ 2287451 h 2722945"/>
                  <a:gd name="connsiteX4920" fmla="*/ 1506836 w 4713748"/>
                  <a:gd name="connsiteY4920" fmla="*/ 2287451 h 2722945"/>
                  <a:gd name="connsiteX4921" fmla="*/ 1502371 w 4713748"/>
                  <a:gd name="connsiteY4921" fmla="*/ 2289671 h 2722945"/>
                  <a:gd name="connsiteX4922" fmla="*/ 1495947 w 4713748"/>
                  <a:gd name="connsiteY4922" fmla="*/ 2298186 h 2722945"/>
                  <a:gd name="connsiteX4923" fmla="*/ 1502371 w 4713748"/>
                  <a:gd name="connsiteY4923" fmla="*/ 2287451 h 2722945"/>
                  <a:gd name="connsiteX4924" fmla="*/ 1491210 w 4713748"/>
                  <a:gd name="connsiteY4924" fmla="*/ 2302986 h 2722945"/>
                  <a:gd name="connsiteX4925" fmla="*/ 1489695 w 4713748"/>
                  <a:gd name="connsiteY4925" fmla="*/ 2308633 h 2722945"/>
                  <a:gd name="connsiteX4926" fmla="*/ 1489256 w 4713748"/>
                  <a:gd name="connsiteY4926" fmla="*/ 2309366 h 2722945"/>
                  <a:gd name="connsiteX4927" fmla="*/ 1488792 w 4713748"/>
                  <a:gd name="connsiteY4927" fmla="*/ 2311998 h 2722945"/>
                  <a:gd name="connsiteX4928" fmla="*/ 1487241 w 4713748"/>
                  <a:gd name="connsiteY4928" fmla="*/ 2317782 h 2722945"/>
                  <a:gd name="connsiteX4929" fmla="*/ 1488977 w 4713748"/>
                  <a:gd name="connsiteY4929" fmla="*/ 2307424 h 2722945"/>
                  <a:gd name="connsiteX4930" fmla="*/ 1487240 w 4713748"/>
                  <a:gd name="connsiteY4930" fmla="*/ 2317783 h 2722945"/>
                  <a:gd name="connsiteX4931" fmla="*/ 1485257 w 4713748"/>
                  <a:gd name="connsiteY4931" fmla="*/ 2325179 h 2722945"/>
                  <a:gd name="connsiteX4932" fmla="*/ 1484792 w 4713748"/>
                  <a:gd name="connsiteY4932" fmla="*/ 2326566 h 2722945"/>
                  <a:gd name="connsiteX4933" fmla="*/ 1484513 w 4713748"/>
                  <a:gd name="connsiteY4933" fmla="*/ 2327398 h 2722945"/>
                  <a:gd name="connsiteX4934" fmla="*/ 1484513 w 4713748"/>
                  <a:gd name="connsiteY4934" fmla="*/ 2327952 h 2722945"/>
                  <a:gd name="connsiteX4935" fmla="*/ 1482280 w 4713748"/>
                  <a:gd name="connsiteY4935" fmla="*/ 2336274 h 2722945"/>
                  <a:gd name="connsiteX4936" fmla="*/ 1482280 w 4713748"/>
                  <a:gd name="connsiteY4936" fmla="*/ 2337384 h 2722945"/>
                  <a:gd name="connsiteX4937" fmla="*/ 1482280 w 4713748"/>
                  <a:gd name="connsiteY4937" fmla="*/ 2338494 h 2722945"/>
                  <a:gd name="connsiteX4938" fmla="*/ 1484031 w 4713748"/>
                  <a:gd name="connsiteY4938" fmla="*/ 2335014 h 2722945"/>
                  <a:gd name="connsiteX4939" fmla="*/ 1482280 w 4713748"/>
                  <a:gd name="connsiteY4939" fmla="*/ 2340713 h 2722945"/>
                  <a:gd name="connsiteX4940" fmla="*/ 1482280 w 4713748"/>
                  <a:gd name="connsiteY4940" fmla="*/ 2345151 h 2722945"/>
                  <a:gd name="connsiteX4941" fmla="*/ 1480048 w 4713748"/>
                  <a:gd name="connsiteY4941" fmla="*/ 2358467 h 2722945"/>
                  <a:gd name="connsiteX4942" fmla="*/ 1480048 w 4713748"/>
                  <a:gd name="connsiteY4942" fmla="*/ 2347371 h 2722945"/>
                  <a:gd name="connsiteX4943" fmla="*/ 1480885 w 4713748"/>
                  <a:gd name="connsiteY4943" fmla="*/ 2339603 h 2722945"/>
                  <a:gd name="connsiteX4944" fmla="*/ 1480151 w 4713748"/>
                  <a:gd name="connsiteY4944" fmla="*/ 2338631 h 2722945"/>
                  <a:gd name="connsiteX4945" fmla="*/ 1484687 w 4713748"/>
                  <a:gd name="connsiteY4945" fmla="*/ 2315539 h 2722945"/>
                  <a:gd name="connsiteX4946" fmla="*/ 1500139 w 4713748"/>
                  <a:gd name="connsiteY4946" fmla="*/ 2285232 h 2722945"/>
                  <a:gd name="connsiteX4947" fmla="*/ 1531391 w 4713748"/>
                  <a:gd name="connsiteY4947" fmla="*/ 2289671 h 2722945"/>
                  <a:gd name="connsiteX4948" fmla="*/ 1531391 w 4713748"/>
                  <a:gd name="connsiteY4948" fmla="*/ 2322959 h 2722945"/>
                  <a:gd name="connsiteX4949" fmla="*/ 1529159 w 4713748"/>
                  <a:gd name="connsiteY4949" fmla="*/ 2325178 h 2722945"/>
                  <a:gd name="connsiteX4950" fmla="*/ 1526927 w 4713748"/>
                  <a:gd name="connsiteY4950" fmla="*/ 2334055 h 2722945"/>
                  <a:gd name="connsiteX4951" fmla="*/ 1520230 w 4713748"/>
                  <a:gd name="connsiteY4951" fmla="*/ 2349590 h 2722945"/>
                  <a:gd name="connsiteX4952" fmla="*/ 1517997 w 4713748"/>
                  <a:gd name="connsiteY4952" fmla="*/ 2356248 h 2722945"/>
                  <a:gd name="connsiteX4953" fmla="*/ 1511300 w 4713748"/>
                  <a:gd name="connsiteY4953" fmla="*/ 2369563 h 2722945"/>
                  <a:gd name="connsiteX4954" fmla="*/ 1511300 w 4713748"/>
                  <a:gd name="connsiteY4954" fmla="*/ 2371782 h 2722945"/>
                  <a:gd name="connsiteX4955" fmla="*/ 1509068 w 4713748"/>
                  <a:gd name="connsiteY4955" fmla="*/ 2376221 h 2722945"/>
                  <a:gd name="connsiteX4956" fmla="*/ 1495936 w 4713748"/>
                  <a:gd name="connsiteY4956" fmla="*/ 2391452 h 2722945"/>
                  <a:gd name="connsiteX4957" fmla="*/ 1501901 w 4713748"/>
                  <a:gd name="connsiteY4957" fmla="*/ 2390487 h 2722945"/>
                  <a:gd name="connsiteX4958" fmla="*/ 1522440 w 4713748"/>
                  <a:gd name="connsiteY4958" fmla="*/ 2403180 h 2722945"/>
                  <a:gd name="connsiteX4959" fmla="*/ 1524660 w 4713748"/>
                  <a:gd name="connsiteY4959" fmla="*/ 2405388 h 2722945"/>
                  <a:gd name="connsiteX4960" fmla="*/ 1529101 w 4713748"/>
                  <a:gd name="connsiteY4960" fmla="*/ 2409803 h 2722945"/>
                  <a:gd name="connsiteX4961" fmla="*/ 1529172 w 4713748"/>
                  <a:gd name="connsiteY4961" fmla="*/ 2409920 h 2722945"/>
                  <a:gd name="connsiteX4962" fmla="*/ 1540529 w 4713748"/>
                  <a:gd name="connsiteY4962" fmla="*/ 2411296 h 2722945"/>
                  <a:gd name="connsiteX4963" fmla="*/ 1586953 w 4713748"/>
                  <a:gd name="connsiteY4963" fmla="*/ 2423171 h 2722945"/>
                  <a:gd name="connsiteX4964" fmla="*/ 1586677 w 4713748"/>
                  <a:gd name="connsiteY4964" fmla="*/ 2427589 h 2722945"/>
                  <a:gd name="connsiteX4965" fmla="*/ 1584715 w 4713748"/>
                  <a:gd name="connsiteY4965" fmla="*/ 2427589 h 2722945"/>
                  <a:gd name="connsiteX4966" fmla="*/ 1573529 w 4713748"/>
                  <a:gd name="connsiteY4966" fmla="*/ 2420961 h 2722945"/>
                  <a:gd name="connsiteX4967" fmla="*/ 1546682 w 4713748"/>
                  <a:gd name="connsiteY4967" fmla="*/ 2414333 h 2722945"/>
                  <a:gd name="connsiteX4968" fmla="*/ 1542207 w 4713748"/>
                  <a:gd name="connsiteY4968" fmla="*/ 2414333 h 2722945"/>
                  <a:gd name="connsiteX4969" fmla="*/ 1531021 w 4713748"/>
                  <a:gd name="connsiteY4969" fmla="*/ 2412124 h 2722945"/>
                  <a:gd name="connsiteX4970" fmla="*/ 1539970 w 4713748"/>
                  <a:gd name="connsiteY4970" fmla="*/ 2412124 h 2722945"/>
                  <a:gd name="connsiteX4971" fmla="*/ 1530405 w 4713748"/>
                  <a:gd name="connsiteY4971" fmla="*/ 2411964 h 2722945"/>
                  <a:gd name="connsiteX4972" fmla="*/ 1535762 w 4713748"/>
                  <a:gd name="connsiteY4972" fmla="*/ 2420841 h 2722945"/>
                  <a:gd name="connsiteX4973" fmla="*/ 1537983 w 4713748"/>
                  <a:gd name="connsiteY4973" fmla="*/ 2425256 h 2722945"/>
                  <a:gd name="connsiteX4974" fmla="*/ 1540203 w 4713748"/>
                  <a:gd name="connsiteY4974" fmla="*/ 2434086 h 2722945"/>
                  <a:gd name="connsiteX4975" fmla="*/ 1542424 w 4713748"/>
                  <a:gd name="connsiteY4975" fmla="*/ 2436294 h 2722945"/>
                  <a:gd name="connsiteX4976" fmla="*/ 1542424 w 4713748"/>
                  <a:gd name="connsiteY4976" fmla="*/ 2438501 h 2722945"/>
                  <a:gd name="connsiteX4977" fmla="*/ 1542424 w 4713748"/>
                  <a:gd name="connsiteY4977" fmla="*/ 2440709 h 2722945"/>
                  <a:gd name="connsiteX4978" fmla="*/ 1537983 w 4713748"/>
                  <a:gd name="connsiteY4978" fmla="*/ 2456162 h 2722945"/>
                  <a:gd name="connsiteX4979" fmla="*/ 1535762 w 4713748"/>
                  <a:gd name="connsiteY4979" fmla="*/ 2453954 h 2722945"/>
                  <a:gd name="connsiteX4980" fmla="*/ 1535762 w 4713748"/>
                  <a:gd name="connsiteY4980" fmla="*/ 2456162 h 2722945"/>
                  <a:gd name="connsiteX4981" fmla="*/ 1533542 w 4713748"/>
                  <a:gd name="connsiteY4981" fmla="*/ 2456162 h 2722945"/>
                  <a:gd name="connsiteX4982" fmla="*/ 1533542 w 4713748"/>
                  <a:gd name="connsiteY4982" fmla="*/ 2453954 h 2722945"/>
                  <a:gd name="connsiteX4983" fmla="*/ 1531322 w 4713748"/>
                  <a:gd name="connsiteY4983" fmla="*/ 2458369 h 2722945"/>
                  <a:gd name="connsiteX4984" fmla="*/ 1529101 w 4713748"/>
                  <a:gd name="connsiteY4984" fmla="*/ 2453954 h 2722945"/>
                  <a:gd name="connsiteX4985" fmla="*/ 1526881 w 4713748"/>
                  <a:gd name="connsiteY4985" fmla="*/ 2453954 h 2722945"/>
                  <a:gd name="connsiteX4986" fmla="*/ 1526881 w 4713748"/>
                  <a:gd name="connsiteY4986" fmla="*/ 2451747 h 2722945"/>
                  <a:gd name="connsiteX4987" fmla="*/ 1526881 w 4713748"/>
                  <a:gd name="connsiteY4987" fmla="*/ 2447331 h 2722945"/>
                  <a:gd name="connsiteX4988" fmla="*/ 1529101 w 4713748"/>
                  <a:gd name="connsiteY4988" fmla="*/ 2445124 h 2722945"/>
                  <a:gd name="connsiteX4989" fmla="*/ 1531322 w 4713748"/>
                  <a:gd name="connsiteY4989" fmla="*/ 2445124 h 2722945"/>
                  <a:gd name="connsiteX4990" fmla="*/ 1531322 w 4713748"/>
                  <a:gd name="connsiteY4990" fmla="*/ 2442916 h 2722945"/>
                  <a:gd name="connsiteX4991" fmla="*/ 1531322 w 4713748"/>
                  <a:gd name="connsiteY4991" fmla="*/ 2440709 h 2722945"/>
                  <a:gd name="connsiteX4992" fmla="*/ 1531322 w 4713748"/>
                  <a:gd name="connsiteY4992" fmla="*/ 2438501 h 2722945"/>
                  <a:gd name="connsiteX4993" fmla="*/ 1531322 w 4713748"/>
                  <a:gd name="connsiteY4993" fmla="*/ 2427463 h 2722945"/>
                  <a:gd name="connsiteX4994" fmla="*/ 1524660 w 4713748"/>
                  <a:gd name="connsiteY4994" fmla="*/ 2416426 h 2722945"/>
                  <a:gd name="connsiteX4995" fmla="*/ 1522280 w 4713748"/>
                  <a:gd name="connsiteY4995" fmla="*/ 2411692 h 2722945"/>
                  <a:gd name="connsiteX4996" fmla="*/ 1508648 w 4713748"/>
                  <a:gd name="connsiteY4996" fmla="*/ 2409915 h 2722945"/>
                  <a:gd name="connsiteX4997" fmla="*/ 1510885 w 4713748"/>
                  <a:gd name="connsiteY4997" fmla="*/ 2407705 h 2722945"/>
                  <a:gd name="connsiteX4998" fmla="*/ 1520884 w 4713748"/>
                  <a:gd name="connsiteY4998" fmla="*/ 2408916 h 2722945"/>
                  <a:gd name="connsiteX4999" fmla="*/ 1520219 w 4713748"/>
                  <a:gd name="connsiteY4999" fmla="*/ 2407595 h 2722945"/>
                  <a:gd name="connsiteX5000" fmla="*/ 1513558 w 4713748"/>
                  <a:gd name="connsiteY5000" fmla="*/ 2403180 h 2722945"/>
                  <a:gd name="connsiteX5001" fmla="*/ 1506897 w 4713748"/>
                  <a:gd name="connsiteY5001" fmla="*/ 2398765 h 2722945"/>
                  <a:gd name="connsiteX5002" fmla="*/ 1500236 w 4713748"/>
                  <a:gd name="connsiteY5002" fmla="*/ 2396558 h 2722945"/>
                  <a:gd name="connsiteX5003" fmla="*/ 1498015 w 4713748"/>
                  <a:gd name="connsiteY5003" fmla="*/ 2396558 h 2722945"/>
                  <a:gd name="connsiteX5004" fmla="*/ 1495795 w 4713748"/>
                  <a:gd name="connsiteY5004" fmla="*/ 2396558 h 2722945"/>
                  <a:gd name="connsiteX5005" fmla="*/ 1491354 w 4713748"/>
                  <a:gd name="connsiteY5005" fmla="*/ 2394350 h 2722945"/>
                  <a:gd name="connsiteX5006" fmla="*/ 1486025 w 4713748"/>
                  <a:gd name="connsiteY5006" fmla="*/ 2396116 h 2722945"/>
                  <a:gd name="connsiteX5007" fmla="*/ 1482472 w 4713748"/>
                  <a:gd name="connsiteY5007" fmla="*/ 2394350 h 2722945"/>
                  <a:gd name="connsiteX5008" fmla="*/ 1480633 w 4713748"/>
                  <a:gd name="connsiteY5008" fmla="*/ 2394089 h 2722945"/>
                  <a:gd name="connsiteX5009" fmla="*/ 1480522 w 4713748"/>
                  <a:gd name="connsiteY5009" fmla="*/ 2394197 h 2722945"/>
                  <a:gd name="connsiteX5010" fmla="*/ 1480379 w 4713748"/>
                  <a:gd name="connsiteY5010" fmla="*/ 2396621 h 2722945"/>
                  <a:gd name="connsiteX5011" fmla="*/ 1480252 w 4713748"/>
                  <a:gd name="connsiteY5011" fmla="*/ 2396558 h 2722945"/>
                  <a:gd name="connsiteX5012" fmla="*/ 1480376 w 4713748"/>
                  <a:gd name="connsiteY5012" fmla="*/ 2396658 h 2722945"/>
                  <a:gd name="connsiteX5013" fmla="*/ 1480348 w 4713748"/>
                  <a:gd name="connsiteY5013" fmla="*/ 2397141 h 2722945"/>
                  <a:gd name="connsiteX5014" fmla="*/ 1480140 w 4713748"/>
                  <a:gd name="connsiteY5014" fmla="*/ 2396891 h 2722945"/>
                  <a:gd name="connsiteX5015" fmla="*/ 1480140 w 4713748"/>
                  <a:gd name="connsiteY5015" fmla="*/ 2398949 h 2722945"/>
                  <a:gd name="connsiteX5016" fmla="*/ 1477903 w 4713748"/>
                  <a:gd name="connsiteY5016" fmla="*/ 2401138 h 2722945"/>
                  <a:gd name="connsiteX5017" fmla="*/ 1475666 w 4713748"/>
                  <a:gd name="connsiteY5017" fmla="*/ 2401138 h 2722945"/>
                  <a:gd name="connsiteX5018" fmla="*/ 1477903 w 4713748"/>
                  <a:gd name="connsiteY5018" fmla="*/ 2398949 h 2722945"/>
                  <a:gd name="connsiteX5019" fmla="*/ 1475666 w 4713748"/>
                  <a:gd name="connsiteY5019" fmla="*/ 2398949 h 2722945"/>
                  <a:gd name="connsiteX5020" fmla="*/ 1475666 w 4713748"/>
                  <a:gd name="connsiteY5020" fmla="*/ 2396760 h 2722945"/>
                  <a:gd name="connsiteX5021" fmla="*/ 1473429 w 4713748"/>
                  <a:gd name="connsiteY5021" fmla="*/ 2396760 h 2722945"/>
                  <a:gd name="connsiteX5022" fmla="*/ 1471191 w 4713748"/>
                  <a:gd name="connsiteY5022" fmla="*/ 2394571 h 2722945"/>
                  <a:gd name="connsiteX5023" fmla="*/ 1471191 w 4713748"/>
                  <a:gd name="connsiteY5023" fmla="*/ 2396760 h 2722945"/>
                  <a:gd name="connsiteX5024" fmla="*/ 1468954 w 4713748"/>
                  <a:gd name="connsiteY5024" fmla="*/ 2396760 h 2722945"/>
                  <a:gd name="connsiteX5025" fmla="*/ 1467264 w 4713748"/>
                  <a:gd name="connsiteY5025" fmla="*/ 2396760 h 2722945"/>
                  <a:gd name="connsiteX5026" fmla="*/ 1471772 w 4713748"/>
                  <a:gd name="connsiteY5026" fmla="*/ 2408468 h 2722945"/>
                  <a:gd name="connsiteX5027" fmla="*/ 1471595 w 4713748"/>
                  <a:gd name="connsiteY5027" fmla="*/ 2416254 h 2722945"/>
                  <a:gd name="connsiteX5028" fmla="*/ 1486493 w 4713748"/>
                  <a:gd name="connsiteY5028" fmla="*/ 2419514 h 2722945"/>
                  <a:gd name="connsiteX5029" fmla="*/ 1486757 w 4713748"/>
                  <a:gd name="connsiteY5029" fmla="*/ 2418964 h 2722945"/>
                  <a:gd name="connsiteX5030" fmla="*/ 1486757 w 4713748"/>
                  <a:gd name="connsiteY5030" fmla="*/ 2419572 h 2722945"/>
                  <a:gd name="connsiteX5031" fmla="*/ 1491384 w 4713748"/>
                  <a:gd name="connsiteY5031" fmla="*/ 2420585 h 2722945"/>
                  <a:gd name="connsiteX5032" fmla="*/ 1502643 w 4713748"/>
                  <a:gd name="connsiteY5032" fmla="*/ 2425020 h 2722945"/>
                  <a:gd name="connsiteX5033" fmla="*/ 1502643 w 4713748"/>
                  <a:gd name="connsiteY5033" fmla="*/ 2427237 h 2722945"/>
                  <a:gd name="connsiteX5034" fmla="*/ 1504894 w 4713748"/>
                  <a:gd name="connsiteY5034" fmla="*/ 2427237 h 2722945"/>
                  <a:gd name="connsiteX5035" fmla="*/ 1506947 w 4713748"/>
                  <a:gd name="connsiteY5035" fmla="*/ 2429259 h 2722945"/>
                  <a:gd name="connsiteX5036" fmla="*/ 1506897 w 4713748"/>
                  <a:gd name="connsiteY5036" fmla="*/ 2429119 h 2722945"/>
                  <a:gd name="connsiteX5037" fmla="*/ 1481697 w 4713748"/>
                  <a:gd name="connsiteY5037" fmla="*/ 2398765 h 2722945"/>
                  <a:gd name="connsiteX5038" fmla="*/ 1482472 w 4713748"/>
                  <a:gd name="connsiteY5038" fmla="*/ 2398765 h 2722945"/>
                  <a:gd name="connsiteX5039" fmla="*/ 1482706 w 4713748"/>
                  <a:gd name="connsiteY5039" fmla="*/ 2398533 h 2722945"/>
                  <a:gd name="connsiteX5040" fmla="*/ 1483360 w 4713748"/>
                  <a:gd name="connsiteY5040" fmla="*/ 2399060 h 2722945"/>
                  <a:gd name="connsiteX5041" fmla="*/ 1486913 w 4713748"/>
                  <a:gd name="connsiteY5041" fmla="*/ 2403180 h 2722945"/>
                  <a:gd name="connsiteX5042" fmla="*/ 1506897 w 4713748"/>
                  <a:gd name="connsiteY5042" fmla="*/ 2420841 h 2722945"/>
                  <a:gd name="connsiteX5043" fmla="*/ 1509117 w 4713748"/>
                  <a:gd name="connsiteY5043" fmla="*/ 2425256 h 2722945"/>
                  <a:gd name="connsiteX5044" fmla="*/ 1511649 w 4713748"/>
                  <a:gd name="connsiteY5044" fmla="*/ 2431549 h 2722945"/>
                  <a:gd name="connsiteX5045" fmla="*/ 1511649 w 4713748"/>
                  <a:gd name="connsiteY5045" fmla="*/ 2429455 h 2722945"/>
                  <a:gd name="connsiteX5046" fmla="*/ 1513901 w 4713748"/>
                  <a:gd name="connsiteY5046" fmla="*/ 2431673 h 2722945"/>
                  <a:gd name="connsiteX5047" fmla="*/ 1516153 w 4713748"/>
                  <a:gd name="connsiteY5047" fmla="*/ 2433890 h 2722945"/>
                  <a:gd name="connsiteX5048" fmla="*/ 1513901 w 4713748"/>
                  <a:gd name="connsiteY5048" fmla="*/ 2433890 h 2722945"/>
                  <a:gd name="connsiteX5049" fmla="*/ 1513901 w 4713748"/>
                  <a:gd name="connsiteY5049" fmla="*/ 2436108 h 2722945"/>
                  <a:gd name="connsiteX5050" fmla="*/ 1513901 w 4713748"/>
                  <a:gd name="connsiteY5050" fmla="*/ 2438326 h 2722945"/>
                  <a:gd name="connsiteX5051" fmla="*/ 1512862 w 4713748"/>
                  <a:gd name="connsiteY5051" fmla="*/ 2438838 h 2722945"/>
                  <a:gd name="connsiteX5052" fmla="*/ 1514113 w 4713748"/>
                  <a:gd name="connsiteY5052" fmla="*/ 2442640 h 2722945"/>
                  <a:gd name="connsiteX5053" fmla="*/ 1515364 w 4713748"/>
                  <a:gd name="connsiteY5053" fmla="*/ 2452795 h 2722945"/>
                  <a:gd name="connsiteX5054" fmla="*/ 1510745 w 4713748"/>
                  <a:gd name="connsiteY5054" fmla="*/ 2439880 h 2722945"/>
                  <a:gd name="connsiteX5055" fmla="*/ 1509398 w 4713748"/>
                  <a:gd name="connsiteY5055" fmla="*/ 2440543 h 2722945"/>
                  <a:gd name="connsiteX5056" fmla="*/ 1507146 w 4713748"/>
                  <a:gd name="connsiteY5056" fmla="*/ 2440543 h 2722945"/>
                  <a:gd name="connsiteX5057" fmla="*/ 1504894 w 4713748"/>
                  <a:gd name="connsiteY5057" fmla="*/ 2440543 h 2722945"/>
                  <a:gd name="connsiteX5058" fmla="*/ 1504894 w 4713748"/>
                  <a:gd name="connsiteY5058" fmla="*/ 2438326 h 2722945"/>
                  <a:gd name="connsiteX5059" fmla="*/ 1504894 w 4713748"/>
                  <a:gd name="connsiteY5059" fmla="*/ 2436108 h 2722945"/>
                  <a:gd name="connsiteX5060" fmla="*/ 1504894 w 4713748"/>
                  <a:gd name="connsiteY5060" fmla="*/ 2433890 h 2722945"/>
                  <a:gd name="connsiteX5061" fmla="*/ 1502643 w 4713748"/>
                  <a:gd name="connsiteY5061" fmla="*/ 2431673 h 2722945"/>
                  <a:gd name="connsiteX5062" fmla="*/ 1500391 w 4713748"/>
                  <a:gd name="connsiteY5062" fmla="*/ 2429455 h 2722945"/>
                  <a:gd name="connsiteX5063" fmla="*/ 1498139 w 4713748"/>
                  <a:gd name="connsiteY5063" fmla="*/ 2429455 h 2722945"/>
                  <a:gd name="connsiteX5064" fmla="*/ 1495887 w 4713748"/>
                  <a:gd name="connsiteY5064" fmla="*/ 2429455 h 2722945"/>
                  <a:gd name="connsiteX5065" fmla="*/ 1493636 w 4713748"/>
                  <a:gd name="connsiteY5065" fmla="*/ 2429455 h 2722945"/>
                  <a:gd name="connsiteX5066" fmla="*/ 1493636 w 4713748"/>
                  <a:gd name="connsiteY5066" fmla="*/ 2427237 h 2722945"/>
                  <a:gd name="connsiteX5067" fmla="*/ 1491384 w 4713748"/>
                  <a:gd name="connsiteY5067" fmla="*/ 2425020 h 2722945"/>
                  <a:gd name="connsiteX5068" fmla="*/ 1486881 w 4713748"/>
                  <a:gd name="connsiteY5068" fmla="*/ 2422802 h 2722945"/>
                  <a:gd name="connsiteX5069" fmla="*/ 1486757 w 4713748"/>
                  <a:gd name="connsiteY5069" fmla="*/ 2422762 h 2722945"/>
                  <a:gd name="connsiteX5070" fmla="*/ 1486757 w 4713748"/>
                  <a:gd name="connsiteY5070" fmla="*/ 2423385 h 2722945"/>
                  <a:gd name="connsiteX5071" fmla="*/ 1486534 w 4713748"/>
                  <a:gd name="connsiteY5071" fmla="*/ 2423826 h 2722945"/>
                  <a:gd name="connsiteX5072" fmla="*/ 1491384 w 4713748"/>
                  <a:gd name="connsiteY5072" fmla="*/ 2425020 h 2722945"/>
                  <a:gd name="connsiteX5073" fmla="*/ 1486881 w 4713748"/>
                  <a:gd name="connsiteY5073" fmla="*/ 2427237 h 2722945"/>
                  <a:gd name="connsiteX5074" fmla="*/ 1485325 w 4713748"/>
                  <a:gd name="connsiteY5074" fmla="*/ 2426216 h 2722945"/>
                  <a:gd name="connsiteX5075" fmla="*/ 1480155 w 4713748"/>
                  <a:gd name="connsiteY5075" fmla="*/ 2436440 h 2722945"/>
                  <a:gd name="connsiteX5076" fmla="*/ 1479052 w 4713748"/>
                  <a:gd name="connsiteY5076" fmla="*/ 2438999 h 2722945"/>
                  <a:gd name="connsiteX5077" fmla="*/ 1482596 w 4713748"/>
                  <a:gd name="connsiteY5077" fmla="*/ 2440778 h 2722945"/>
                  <a:gd name="connsiteX5078" fmla="*/ 1489257 w 4713748"/>
                  <a:gd name="connsiteY5078" fmla="*/ 2445234 h 2722945"/>
                  <a:gd name="connsiteX5079" fmla="*/ 1489257 w 4713748"/>
                  <a:gd name="connsiteY5079" fmla="*/ 2443006 h 2722945"/>
                  <a:gd name="connsiteX5080" fmla="*/ 1491478 w 4713748"/>
                  <a:gd name="connsiteY5080" fmla="*/ 2445234 h 2722945"/>
                  <a:gd name="connsiteX5081" fmla="*/ 1493324 w 4713748"/>
                  <a:gd name="connsiteY5081" fmla="*/ 2443382 h 2722945"/>
                  <a:gd name="connsiteX5082" fmla="*/ 1493324 w 4713748"/>
                  <a:gd name="connsiteY5082" fmla="*/ 2441068 h 2722945"/>
                  <a:gd name="connsiteX5083" fmla="*/ 1496178 w 4713748"/>
                  <a:gd name="connsiteY5083" fmla="*/ 2442509 h 2722945"/>
                  <a:gd name="connsiteX5084" fmla="*/ 1504800 w 4713748"/>
                  <a:gd name="connsiteY5084" fmla="*/ 2440778 h 2722945"/>
                  <a:gd name="connsiteX5085" fmla="*/ 1504800 w 4713748"/>
                  <a:gd name="connsiteY5085" fmla="*/ 2443006 h 2722945"/>
                  <a:gd name="connsiteX5086" fmla="*/ 1507021 w 4713748"/>
                  <a:gd name="connsiteY5086" fmla="*/ 2443006 h 2722945"/>
                  <a:gd name="connsiteX5087" fmla="*/ 1511462 w 4713748"/>
                  <a:gd name="connsiteY5087" fmla="*/ 2443006 h 2722945"/>
                  <a:gd name="connsiteX5088" fmla="*/ 1511462 w 4713748"/>
                  <a:gd name="connsiteY5088" fmla="*/ 2447462 h 2722945"/>
                  <a:gd name="connsiteX5089" fmla="*/ 1511462 w 4713748"/>
                  <a:gd name="connsiteY5089" fmla="*/ 2449691 h 2722945"/>
                  <a:gd name="connsiteX5090" fmla="*/ 1510809 w 4713748"/>
                  <a:gd name="connsiteY5090" fmla="*/ 2450127 h 2722945"/>
                  <a:gd name="connsiteX5091" fmla="*/ 1511580 w 4713748"/>
                  <a:gd name="connsiteY5091" fmla="*/ 2450127 h 2722945"/>
                  <a:gd name="connsiteX5092" fmla="*/ 1511580 w 4713748"/>
                  <a:gd name="connsiteY5092" fmla="*/ 2452350 h 2722945"/>
                  <a:gd name="connsiteX5093" fmla="*/ 1513808 w 4713748"/>
                  <a:gd name="connsiteY5093" fmla="*/ 2452350 h 2722945"/>
                  <a:gd name="connsiteX5094" fmla="*/ 1514365 w 4713748"/>
                  <a:gd name="connsiteY5094" fmla="*/ 2453462 h 2722945"/>
                  <a:gd name="connsiteX5095" fmla="*/ 1518007 w 4713748"/>
                  <a:gd name="connsiteY5095" fmla="*/ 2460729 h 2722945"/>
                  <a:gd name="connsiteX5096" fmla="*/ 1522071 w 4713748"/>
                  <a:gd name="connsiteY5096" fmla="*/ 2460729 h 2722945"/>
                  <a:gd name="connsiteX5097" fmla="*/ 1526546 w 4713748"/>
                  <a:gd name="connsiteY5097" fmla="*/ 2462938 h 2722945"/>
                  <a:gd name="connsiteX5098" fmla="*/ 1528783 w 4713748"/>
                  <a:gd name="connsiteY5098" fmla="*/ 2465148 h 2722945"/>
                  <a:gd name="connsiteX5099" fmla="*/ 1531021 w 4713748"/>
                  <a:gd name="connsiteY5099" fmla="*/ 2465148 h 2722945"/>
                  <a:gd name="connsiteX5100" fmla="*/ 1533258 w 4713748"/>
                  <a:gd name="connsiteY5100" fmla="*/ 2465148 h 2722945"/>
                  <a:gd name="connsiteX5101" fmla="*/ 1542207 w 4713748"/>
                  <a:gd name="connsiteY5101" fmla="*/ 2467357 h 2722945"/>
                  <a:gd name="connsiteX5102" fmla="*/ 1555631 w 4713748"/>
                  <a:gd name="connsiteY5102" fmla="*/ 2465148 h 2722945"/>
                  <a:gd name="connsiteX5103" fmla="*/ 1566817 w 4713748"/>
                  <a:gd name="connsiteY5103" fmla="*/ 2460729 h 2722945"/>
                  <a:gd name="connsiteX5104" fmla="*/ 1571292 w 4713748"/>
                  <a:gd name="connsiteY5104" fmla="*/ 2456310 h 2722945"/>
                  <a:gd name="connsiteX5105" fmla="*/ 1575766 w 4713748"/>
                  <a:gd name="connsiteY5105" fmla="*/ 2449682 h 2722945"/>
                  <a:gd name="connsiteX5106" fmla="*/ 1578003 w 4713748"/>
                  <a:gd name="connsiteY5106" fmla="*/ 2443054 h 2722945"/>
                  <a:gd name="connsiteX5107" fmla="*/ 1580241 w 4713748"/>
                  <a:gd name="connsiteY5107" fmla="*/ 2440845 h 2722945"/>
                  <a:gd name="connsiteX5108" fmla="*/ 1580241 w 4713748"/>
                  <a:gd name="connsiteY5108" fmla="*/ 2438636 h 2722945"/>
                  <a:gd name="connsiteX5109" fmla="*/ 1584715 w 4713748"/>
                  <a:gd name="connsiteY5109" fmla="*/ 2434217 h 2722945"/>
                  <a:gd name="connsiteX5110" fmla="*/ 1586614 w 4713748"/>
                  <a:gd name="connsiteY5110" fmla="*/ 2428593 h 2722945"/>
                  <a:gd name="connsiteX5111" fmla="*/ 1585554 w 4713748"/>
                  <a:gd name="connsiteY5111" fmla="*/ 2445540 h 2722945"/>
                  <a:gd name="connsiteX5112" fmla="*/ 1569054 w 4713748"/>
                  <a:gd name="connsiteY5112" fmla="*/ 2462938 h 2722945"/>
                  <a:gd name="connsiteX5113" fmla="*/ 1566817 w 4713748"/>
                  <a:gd name="connsiteY5113" fmla="*/ 2465148 h 2722945"/>
                  <a:gd name="connsiteX5114" fmla="*/ 1562343 w 4713748"/>
                  <a:gd name="connsiteY5114" fmla="*/ 2467357 h 2722945"/>
                  <a:gd name="connsiteX5115" fmla="*/ 1551156 w 4713748"/>
                  <a:gd name="connsiteY5115" fmla="*/ 2471776 h 2722945"/>
                  <a:gd name="connsiteX5116" fmla="*/ 1544444 w 4713748"/>
                  <a:gd name="connsiteY5116" fmla="*/ 2473985 h 2722945"/>
                  <a:gd name="connsiteX5117" fmla="*/ 1535495 w 4713748"/>
                  <a:gd name="connsiteY5117" fmla="*/ 2473985 h 2722945"/>
                  <a:gd name="connsiteX5118" fmla="*/ 1533258 w 4713748"/>
                  <a:gd name="connsiteY5118" fmla="*/ 2476194 h 2722945"/>
                  <a:gd name="connsiteX5119" fmla="*/ 1531021 w 4713748"/>
                  <a:gd name="connsiteY5119" fmla="*/ 2473985 h 2722945"/>
                  <a:gd name="connsiteX5120" fmla="*/ 1528783 w 4713748"/>
                  <a:gd name="connsiteY5120" fmla="*/ 2476194 h 2722945"/>
                  <a:gd name="connsiteX5121" fmla="*/ 1518264 w 4713748"/>
                  <a:gd name="connsiteY5121" fmla="*/ 2471000 h 2722945"/>
                  <a:gd name="connsiteX5122" fmla="*/ 1518264 w 4713748"/>
                  <a:gd name="connsiteY5122" fmla="*/ 2472356 h 2722945"/>
                  <a:gd name="connsiteX5123" fmla="*/ 1518264 w 4713748"/>
                  <a:gd name="connsiteY5123" fmla="*/ 2474579 h 2722945"/>
                  <a:gd name="connsiteX5124" fmla="*/ 1520493 w 4713748"/>
                  <a:gd name="connsiteY5124" fmla="*/ 2481247 h 2722945"/>
                  <a:gd name="connsiteX5125" fmla="*/ 1520493 w 4713748"/>
                  <a:gd name="connsiteY5125" fmla="*/ 2484247 h 2722945"/>
                  <a:gd name="connsiteX5126" fmla="*/ 1520948 w 4713748"/>
                  <a:gd name="connsiteY5126" fmla="*/ 2484871 h 2722945"/>
                  <a:gd name="connsiteX5127" fmla="*/ 1520493 w 4713748"/>
                  <a:gd name="connsiteY5127" fmla="*/ 2484335 h 2722945"/>
                  <a:gd name="connsiteX5128" fmla="*/ 1520493 w 4713748"/>
                  <a:gd name="connsiteY5128" fmla="*/ 2485693 h 2722945"/>
                  <a:gd name="connsiteX5129" fmla="*/ 1522721 w 4713748"/>
                  <a:gd name="connsiteY5129" fmla="*/ 2505698 h 2722945"/>
                  <a:gd name="connsiteX5130" fmla="*/ 1520493 w 4713748"/>
                  <a:gd name="connsiteY5130" fmla="*/ 2532373 h 2722945"/>
                  <a:gd name="connsiteX5131" fmla="*/ 1519906 w 4713748"/>
                  <a:gd name="connsiteY5131" fmla="*/ 2534324 h 2722945"/>
                  <a:gd name="connsiteX5132" fmla="*/ 1519972 w 4713748"/>
                  <a:gd name="connsiteY5132" fmla="*/ 2534347 h 2722945"/>
                  <a:gd name="connsiteX5133" fmla="*/ 1526649 w 4713748"/>
                  <a:gd name="connsiteY5133" fmla="*/ 2538760 h 2722945"/>
                  <a:gd name="connsiteX5134" fmla="*/ 1531100 w 4713748"/>
                  <a:gd name="connsiteY5134" fmla="*/ 2540967 h 2722945"/>
                  <a:gd name="connsiteX5135" fmla="*/ 1533325 w 4713748"/>
                  <a:gd name="connsiteY5135" fmla="*/ 2545380 h 2722945"/>
                  <a:gd name="connsiteX5136" fmla="*/ 1533725 w 4713748"/>
                  <a:gd name="connsiteY5136" fmla="*/ 2546025 h 2722945"/>
                  <a:gd name="connsiteX5137" fmla="*/ 1531100 w 4713748"/>
                  <a:gd name="connsiteY5137" fmla="*/ 2547587 h 2722945"/>
                  <a:gd name="connsiteX5138" fmla="*/ 1525434 w 4713748"/>
                  <a:gd name="connsiteY5138" fmla="*/ 2547587 h 2722945"/>
                  <a:gd name="connsiteX5139" fmla="*/ 1524423 w 4713748"/>
                  <a:gd name="connsiteY5139" fmla="*/ 2545380 h 2722945"/>
                  <a:gd name="connsiteX5140" fmla="*/ 1517976 w 4713748"/>
                  <a:gd name="connsiteY5140" fmla="*/ 2542184 h 2722945"/>
                  <a:gd name="connsiteX5141" fmla="*/ 1517683 w 4713748"/>
                  <a:gd name="connsiteY5141" fmla="*/ 2541715 h 2722945"/>
                  <a:gd name="connsiteX5142" fmla="*/ 1517598 w 4713748"/>
                  <a:gd name="connsiteY5142" fmla="*/ 2541997 h 2722945"/>
                  <a:gd name="connsiteX5143" fmla="*/ 1517976 w 4713748"/>
                  <a:gd name="connsiteY5143" fmla="*/ 2542184 h 2722945"/>
                  <a:gd name="connsiteX5144" fmla="*/ 1519972 w 4713748"/>
                  <a:gd name="connsiteY5144" fmla="*/ 2545380 h 2722945"/>
                  <a:gd name="connsiteX5145" fmla="*/ 1522197 w 4713748"/>
                  <a:gd name="connsiteY5145" fmla="*/ 2547587 h 2722945"/>
                  <a:gd name="connsiteX5146" fmla="*/ 1525434 w 4713748"/>
                  <a:gd name="connsiteY5146" fmla="*/ 2547587 h 2722945"/>
                  <a:gd name="connsiteX5147" fmla="*/ 1527554 w 4713748"/>
                  <a:gd name="connsiteY5147" fmla="*/ 2552209 h 2722945"/>
                  <a:gd name="connsiteX5148" fmla="*/ 1519972 w 4713748"/>
                  <a:gd name="connsiteY5148" fmla="*/ 2549793 h 2722945"/>
                  <a:gd name="connsiteX5149" fmla="*/ 1516053 w 4713748"/>
                  <a:gd name="connsiteY5149" fmla="*/ 2547135 h 2722945"/>
                  <a:gd name="connsiteX5150" fmla="*/ 1513808 w 4713748"/>
                  <a:gd name="connsiteY5150" fmla="*/ 2554601 h 2722945"/>
                  <a:gd name="connsiteX5151" fmla="*/ 1507123 w 4713748"/>
                  <a:gd name="connsiteY5151" fmla="*/ 2565715 h 2722945"/>
                  <a:gd name="connsiteX5152" fmla="*/ 1493754 w 4713748"/>
                  <a:gd name="connsiteY5152" fmla="*/ 2574607 h 2722945"/>
                  <a:gd name="connsiteX5153" fmla="*/ 1480384 w 4713748"/>
                  <a:gd name="connsiteY5153" fmla="*/ 2579052 h 2722945"/>
                  <a:gd name="connsiteX5154" fmla="*/ 1475928 w 4713748"/>
                  <a:gd name="connsiteY5154" fmla="*/ 2579052 h 2722945"/>
                  <a:gd name="connsiteX5155" fmla="*/ 1469243 w 4713748"/>
                  <a:gd name="connsiteY5155" fmla="*/ 2581275 h 2722945"/>
                  <a:gd name="connsiteX5156" fmla="*/ 1458102 w 4713748"/>
                  <a:gd name="connsiteY5156" fmla="*/ 2576830 h 2722945"/>
                  <a:gd name="connsiteX5157" fmla="*/ 1446960 w 4713748"/>
                  <a:gd name="connsiteY5157" fmla="*/ 2574607 h 2722945"/>
                  <a:gd name="connsiteX5158" fmla="*/ 1444732 w 4713748"/>
                  <a:gd name="connsiteY5158" fmla="*/ 2574607 h 2722945"/>
                  <a:gd name="connsiteX5159" fmla="*/ 1438047 w 4713748"/>
                  <a:gd name="connsiteY5159" fmla="*/ 2570161 h 2722945"/>
                  <a:gd name="connsiteX5160" fmla="*/ 1424678 w 4713748"/>
                  <a:gd name="connsiteY5160" fmla="*/ 2556824 h 2722945"/>
                  <a:gd name="connsiteX5161" fmla="*/ 1435819 w 4713748"/>
                  <a:gd name="connsiteY5161" fmla="*/ 2496807 h 2722945"/>
                  <a:gd name="connsiteX5162" fmla="*/ 1435819 w 4713748"/>
                  <a:gd name="connsiteY5162" fmla="*/ 2499030 h 2722945"/>
                  <a:gd name="connsiteX5163" fmla="*/ 1433591 w 4713748"/>
                  <a:gd name="connsiteY5163" fmla="*/ 2503476 h 2722945"/>
                  <a:gd name="connsiteX5164" fmla="*/ 1433591 w 4713748"/>
                  <a:gd name="connsiteY5164" fmla="*/ 2501253 h 2722945"/>
                  <a:gd name="connsiteX5165" fmla="*/ 1432511 w 4713748"/>
                  <a:gd name="connsiteY5165" fmla="*/ 2505629 h 2722945"/>
                  <a:gd name="connsiteX5166" fmla="*/ 1429134 w 4713748"/>
                  <a:gd name="connsiteY5166" fmla="*/ 2512367 h 2722945"/>
                  <a:gd name="connsiteX5167" fmla="*/ 1426906 w 4713748"/>
                  <a:gd name="connsiteY5167" fmla="*/ 2523481 h 2722945"/>
                  <a:gd name="connsiteX5168" fmla="*/ 1425241 w 4713748"/>
                  <a:gd name="connsiteY5168" fmla="*/ 2535108 h 2722945"/>
                  <a:gd name="connsiteX5169" fmla="*/ 1424956 w 4713748"/>
                  <a:gd name="connsiteY5169" fmla="*/ 2536263 h 2722945"/>
                  <a:gd name="connsiteX5170" fmla="*/ 1425010 w 4713748"/>
                  <a:gd name="connsiteY5170" fmla="*/ 2536721 h 2722945"/>
                  <a:gd name="connsiteX5171" fmla="*/ 1424678 w 4713748"/>
                  <a:gd name="connsiteY5171" fmla="*/ 2539041 h 2722945"/>
                  <a:gd name="connsiteX5172" fmla="*/ 1425090 w 4713748"/>
                  <a:gd name="connsiteY5172" fmla="*/ 2537398 h 2722945"/>
                  <a:gd name="connsiteX5173" fmla="*/ 1425783 w 4713748"/>
                  <a:gd name="connsiteY5173" fmla="*/ 2543304 h 2722945"/>
                  <a:gd name="connsiteX5174" fmla="*/ 1424678 w 4713748"/>
                  <a:gd name="connsiteY5174" fmla="*/ 2547933 h 2722945"/>
                  <a:gd name="connsiteX5175" fmla="*/ 1438047 w 4713748"/>
                  <a:gd name="connsiteY5175" fmla="*/ 2567938 h 2722945"/>
                  <a:gd name="connsiteX5176" fmla="*/ 1427010 w 4713748"/>
                  <a:gd name="connsiteY5176" fmla="*/ 2553768 h 2722945"/>
                  <a:gd name="connsiteX5177" fmla="*/ 1425783 w 4713748"/>
                  <a:gd name="connsiteY5177" fmla="*/ 2543304 h 2722945"/>
                  <a:gd name="connsiteX5178" fmla="*/ 1428872 w 4713748"/>
                  <a:gd name="connsiteY5178" fmla="*/ 2530361 h 2722945"/>
                  <a:gd name="connsiteX5179" fmla="*/ 1429030 w 4713748"/>
                  <a:gd name="connsiteY5179" fmla="*/ 2549183 h 2722945"/>
                  <a:gd name="connsiteX5180" fmla="*/ 1440276 w 4713748"/>
                  <a:gd name="connsiteY5180" fmla="*/ 2565715 h 2722945"/>
                  <a:gd name="connsiteX5181" fmla="*/ 1509351 w 4713748"/>
                  <a:gd name="connsiteY5181" fmla="*/ 2552378 h 2722945"/>
                  <a:gd name="connsiteX5182" fmla="*/ 1511580 w 4713748"/>
                  <a:gd name="connsiteY5182" fmla="*/ 2547933 h 2722945"/>
                  <a:gd name="connsiteX5183" fmla="*/ 1512547 w 4713748"/>
                  <a:gd name="connsiteY5183" fmla="*/ 2543108 h 2722945"/>
                  <a:gd name="connsiteX5184" fmla="*/ 1511070 w 4713748"/>
                  <a:gd name="connsiteY5184" fmla="*/ 2540967 h 2722945"/>
                  <a:gd name="connsiteX5185" fmla="*/ 1508844 w 4713748"/>
                  <a:gd name="connsiteY5185" fmla="*/ 2536554 h 2722945"/>
                  <a:gd name="connsiteX5186" fmla="*/ 1514129 w 4713748"/>
                  <a:gd name="connsiteY5186" fmla="*/ 2533934 h 2722945"/>
                  <a:gd name="connsiteX5187" fmla="*/ 1516036 w 4713748"/>
                  <a:gd name="connsiteY5187" fmla="*/ 2516813 h 2722945"/>
                  <a:gd name="connsiteX5188" fmla="*/ 1516036 w 4713748"/>
                  <a:gd name="connsiteY5188" fmla="*/ 2507921 h 2722945"/>
                  <a:gd name="connsiteX5189" fmla="*/ 1513808 w 4713748"/>
                  <a:gd name="connsiteY5189" fmla="*/ 2490139 h 2722945"/>
                  <a:gd name="connsiteX5190" fmla="*/ 1511580 w 4713748"/>
                  <a:gd name="connsiteY5190" fmla="*/ 2490139 h 2722945"/>
                  <a:gd name="connsiteX5191" fmla="*/ 1511580 w 4713748"/>
                  <a:gd name="connsiteY5191" fmla="*/ 2485693 h 2722945"/>
                  <a:gd name="connsiteX5192" fmla="*/ 1509351 w 4713748"/>
                  <a:gd name="connsiteY5192" fmla="*/ 2481247 h 2722945"/>
                  <a:gd name="connsiteX5193" fmla="*/ 1504895 w 4713748"/>
                  <a:gd name="connsiteY5193" fmla="*/ 2459019 h 2722945"/>
                  <a:gd name="connsiteX5194" fmla="*/ 1504895 w 4713748"/>
                  <a:gd name="connsiteY5194" fmla="*/ 2456796 h 2722945"/>
                  <a:gd name="connsiteX5195" fmla="*/ 1507123 w 4713748"/>
                  <a:gd name="connsiteY5195" fmla="*/ 2456796 h 2722945"/>
                  <a:gd name="connsiteX5196" fmla="*/ 1506221 w 4713748"/>
                  <a:gd name="connsiteY5196" fmla="*/ 2453197 h 2722945"/>
                  <a:gd name="connsiteX5197" fmla="*/ 1504800 w 4713748"/>
                  <a:gd name="connsiteY5197" fmla="*/ 2454147 h 2722945"/>
                  <a:gd name="connsiteX5198" fmla="*/ 1502081 w 4713748"/>
                  <a:gd name="connsiteY5198" fmla="*/ 2455512 h 2722945"/>
                  <a:gd name="connsiteX5199" fmla="*/ 1502081 w 4713748"/>
                  <a:gd name="connsiteY5199" fmla="*/ 2458751 h 2722945"/>
                  <a:gd name="connsiteX5200" fmla="*/ 1502081 w 4713748"/>
                  <a:gd name="connsiteY5200" fmla="*/ 2460961 h 2722945"/>
                  <a:gd name="connsiteX5201" fmla="*/ 1502081 w 4713748"/>
                  <a:gd name="connsiteY5201" fmla="*/ 2462242 h 2722945"/>
                  <a:gd name="connsiteX5202" fmla="*/ 1504800 w 4713748"/>
                  <a:gd name="connsiteY5202" fmla="*/ 2463060 h 2722945"/>
                  <a:gd name="connsiteX5203" fmla="*/ 1502081 w 4713748"/>
                  <a:gd name="connsiteY5203" fmla="*/ 2463060 h 2722945"/>
                  <a:gd name="connsiteX5204" fmla="*/ 1502081 w 4713748"/>
                  <a:gd name="connsiteY5204" fmla="*/ 2463171 h 2722945"/>
                  <a:gd name="connsiteX5205" fmla="*/ 1499892 w 4713748"/>
                  <a:gd name="connsiteY5205" fmla="*/ 2463171 h 2722945"/>
                  <a:gd name="connsiteX5206" fmla="*/ 1502081 w 4713748"/>
                  <a:gd name="connsiteY5206" fmla="*/ 2467592 h 2722945"/>
                  <a:gd name="connsiteX5207" fmla="*/ 1502081 w 4713748"/>
                  <a:gd name="connsiteY5207" fmla="*/ 2472013 h 2722945"/>
                  <a:gd name="connsiteX5208" fmla="*/ 1499892 w 4713748"/>
                  <a:gd name="connsiteY5208" fmla="*/ 2485275 h 2722945"/>
                  <a:gd name="connsiteX5209" fmla="*/ 1499892 w 4713748"/>
                  <a:gd name="connsiteY5209" fmla="*/ 2507378 h 2722945"/>
                  <a:gd name="connsiteX5210" fmla="*/ 1495513 w 4713748"/>
                  <a:gd name="connsiteY5210" fmla="*/ 2522851 h 2722945"/>
                  <a:gd name="connsiteX5211" fmla="*/ 1493324 w 4713748"/>
                  <a:gd name="connsiteY5211" fmla="*/ 2531692 h 2722945"/>
                  <a:gd name="connsiteX5212" fmla="*/ 1484567 w 4713748"/>
                  <a:gd name="connsiteY5212" fmla="*/ 2544955 h 2722945"/>
                  <a:gd name="connsiteX5213" fmla="*/ 1475811 w 4713748"/>
                  <a:gd name="connsiteY5213" fmla="*/ 2547165 h 2722945"/>
                  <a:gd name="connsiteX5214" fmla="*/ 1471432 w 4713748"/>
                  <a:gd name="connsiteY5214" fmla="*/ 2547165 h 2722945"/>
                  <a:gd name="connsiteX5215" fmla="*/ 1464865 w 4713748"/>
                  <a:gd name="connsiteY5215" fmla="*/ 2547165 h 2722945"/>
                  <a:gd name="connsiteX5216" fmla="*/ 1458297 w 4713748"/>
                  <a:gd name="connsiteY5216" fmla="*/ 2540534 h 2722945"/>
                  <a:gd name="connsiteX5217" fmla="*/ 1453919 w 4713748"/>
                  <a:gd name="connsiteY5217" fmla="*/ 2531692 h 2722945"/>
                  <a:gd name="connsiteX5218" fmla="*/ 1453919 w 4713748"/>
                  <a:gd name="connsiteY5218" fmla="*/ 2529482 h 2722945"/>
                  <a:gd name="connsiteX5219" fmla="*/ 1451730 w 4713748"/>
                  <a:gd name="connsiteY5219" fmla="*/ 2525061 h 2722945"/>
                  <a:gd name="connsiteX5220" fmla="*/ 1451730 w 4713748"/>
                  <a:gd name="connsiteY5220" fmla="*/ 2509589 h 2722945"/>
                  <a:gd name="connsiteX5221" fmla="*/ 1464865 w 4713748"/>
                  <a:gd name="connsiteY5221" fmla="*/ 2465382 h 2722945"/>
                  <a:gd name="connsiteX5222" fmla="*/ 1464865 w 4713748"/>
                  <a:gd name="connsiteY5222" fmla="*/ 2467592 h 2722945"/>
                  <a:gd name="connsiteX5223" fmla="*/ 1462676 w 4713748"/>
                  <a:gd name="connsiteY5223" fmla="*/ 2469802 h 2722945"/>
                  <a:gd name="connsiteX5224" fmla="*/ 1460487 w 4713748"/>
                  <a:gd name="connsiteY5224" fmla="*/ 2476434 h 2722945"/>
                  <a:gd name="connsiteX5225" fmla="*/ 1460213 w 4713748"/>
                  <a:gd name="connsiteY5225" fmla="*/ 2477539 h 2722945"/>
                  <a:gd name="connsiteX5226" fmla="*/ 1459757 w 4713748"/>
                  <a:gd name="connsiteY5226" fmla="*/ 2479380 h 2722945"/>
                  <a:gd name="connsiteX5227" fmla="*/ 1453919 w 4713748"/>
                  <a:gd name="connsiteY5227" fmla="*/ 2498537 h 2722945"/>
                  <a:gd name="connsiteX5228" fmla="*/ 1458297 w 4713748"/>
                  <a:gd name="connsiteY5228" fmla="*/ 2485275 h 2722945"/>
                  <a:gd name="connsiteX5229" fmla="*/ 1459757 w 4713748"/>
                  <a:gd name="connsiteY5229" fmla="*/ 2479380 h 2722945"/>
                  <a:gd name="connsiteX5230" fmla="*/ 1462676 w 4713748"/>
                  <a:gd name="connsiteY5230" fmla="*/ 2469802 h 2722945"/>
                  <a:gd name="connsiteX5231" fmla="*/ 1455835 w 4713748"/>
                  <a:gd name="connsiteY5231" fmla="*/ 2496327 h 2722945"/>
                  <a:gd name="connsiteX5232" fmla="*/ 1455617 w 4713748"/>
                  <a:gd name="connsiteY5232" fmla="*/ 2499340 h 2722945"/>
                  <a:gd name="connsiteX5233" fmla="*/ 1453919 w 4713748"/>
                  <a:gd name="connsiteY5233" fmla="*/ 2505168 h 2722945"/>
                  <a:gd name="connsiteX5234" fmla="*/ 1453919 w 4713748"/>
                  <a:gd name="connsiteY5234" fmla="*/ 2522851 h 2722945"/>
                  <a:gd name="connsiteX5235" fmla="*/ 1455617 w 4713748"/>
                  <a:gd name="connsiteY5235" fmla="*/ 2499340 h 2722945"/>
                  <a:gd name="connsiteX5236" fmla="*/ 1464865 w 4713748"/>
                  <a:gd name="connsiteY5236" fmla="*/ 2467592 h 2722945"/>
                  <a:gd name="connsiteX5237" fmla="*/ 1469243 w 4713748"/>
                  <a:gd name="connsiteY5237" fmla="*/ 2458751 h 2722945"/>
                  <a:gd name="connsiteX5238" fmla="*/ 1472645 w 4713748"/>
                  <a:gd name="connsiteY5238" fmla="*/ 2450378 h 2722945"/>
                  <a:gd name="connsiteX5239" fmla="*/ 1472581 w 4713748"/>
                  <a:gd name="connsiteY5239" fmla="*/ 2450326 h 2722945"/>
                  <a:gd name="connsiteX5240" fmla="*/ 1469243 w 4713748"/>
                  <a:gd name="connsiteY5240" fmla="*/ 2458751 h 2722945"/>
                  <a:gd name="connsiteX5241" fmla="*/ 1464865 w 4713748"/>
                  <a:gd name="connsiteY5241" fmla="*/ 2467592 h 2722945"/>
                  <a:gd name="connsiteX5242" fmla="*/ 1467054 w 4713748"/>
                  <a:gd name="connsiteY5242" fmla="*/ 2460961 h 2722945"/>
                  <a:gd name="connsiteX5243" fmla="*/ 1472396 w 4713748"/>
                  <a:gd name="connsiteY5243" fmla="*/ 2450175 h 2722945"/>
                  <a:gd name="connsiteX5244" fmla="*/ 1472292 w 4713748"/>
                  <a:gd name="connsiteY5244" fmla="*/ 2450091 h 2722945"/>
                  <a:gd name="connsiteX5245" fmla="*/ 1465367 w 4713748"/>
                  <a:gd name="connsiteY5245" fmla="*/ 2444471 h 2722945"/>
                  <a:gd name="connsiteX5246" fmla="*/ 1458102 w 4713748"/>
                  <a:gd name="connsiteY5246" fmla="*/ 2458741 h 2722945"/>
                  <a:gd name="connsiteX5247" fmla="*/ 1442504 w 4713748"/>
                  <a:gd name="connsiteY5247" fmla="*/ 2487916 h 2722945"/>
                  <a:gd name="connsiteX5248" fmla="*/ 1449189 w 4713748"/>
                  <a:gd name="connsiteY5248" fmla="*/ 2474579 h 2722945"/>
                  <a:gd name="connsiteX5249" fmla="*/ 1447489 w 4713748"/>
                  <a:gd name="connsiteY5249" fmla="*/ 2477546 h 2722945"/>
                  <a:gd name="connsiteX5250" fmla="*/ 1455595 w 4713748"/>
                  <a:gd name="connsiteY5250" fmla="*/ 2460686 h 2722945"/>
                  <a:gd name="connsiteX5251" fmla="*/ 1462245 w 4713748"/>
                  <a:gd name="connsiteY5251" fmla="*/ 2446654 h 2722945"/>
                  <a:gd name="connsiteX5252" fmla="*/ 1463883 w 4713748"/>
                  <a:gd name="connsiteY5252" fmla="*/ 2443267 h 2722945"/>
                  <a:gd name="connsiteX5253" fmla="*/ 1459470 w 4713748"/>
                  <a:gd name="connsiteY5253" fmla="*/ 2439686 h 2722945"/>
                  <a:gd name="connsiteX5254" fmla="*/ 1453462 w 4713748"/>
                  <a:gd name="connsiteY5254" fmla="*/ 2441287 h 2722945"/>
                  <a:gd name="connsiteX5255" fmla="*/ 1457672 w 4713748"/>
                  <a:gd name="connsiteY5255" fmla="*/ 2443358 h 2722945"/>
                  <a:gd name="connsiteX5256" fmla="*/ 1455483 w 4713748"/>
                  <a:gd name="connsiteY5256" fmla="*/ 2443358 h 2722945"/>
                  <a:gd name="connsiteX5257" fmla="*/ 1452712 w 4713748"/>
                  <a:gd name="connsiteY5257" fmla="*/ 2441487 h 2722945"/>
                  <a:gd name="connsiteX5258" fmla="*/ 1448364 w 4713748"/>
                  <a:gd name="connsiteY5258" fmla="*/ 2442645 h 2722945"/>
                  <a:gd name="connsiteX5259" fmla="*/ 1422312 w 4713748"/>
                  <a:gd name="connsiteY5259" fmla="*/ 2445323 h 2722945"/>
                  <a:gd name="connsiteX5260" fmla="*/ 1399212 w 4713748"/>
                  <a:gd name="connsiteY5260" fmla="*/ 2440539 h 2722945"/>
                  <a:gd name="connsiteX5261" fmla="*/ 1400497 w 4713748"/>
                  <a:gd name="connsiteY5261" fmla="*/ 2443117 h 2722945"/>
                  <a:gd name="connsiteX5262" fmla="*/ 1400497 w 4713748"/>
                  <a:gd name="connsiteY5262" fmla="*/ 2445342 h 2722945"/>
                  <a:gd name="connsiteX5263" fmla="*/ 1400497 w 4713748"/>
                  <a:gd name="connsiteY5263" fmla="*/ 2447567 h 2722945"/>
                  <a:gd name="connsiteX5264" fmla="*/ 1398279 w 4713748"/>
                  <a:gd name="connsiteY5264" fmla="*/ 2452017 h 2722945"/>
                  <a:gd name="connsiteX5265" fmla="*/ 1396061 w 4713748"/>
                  <a:gd name="connsiteY5265" fmla="*/ 2456466 h 2722945"/>
                  <a:gd name="connsiteX5266" fmla="*/ 1393844 w 4713748"/>
                  <a:gd name="connsiteY5266" fmla="*/ 2456466 h 2722945"/>
                  <a:gd name="connsiteX5267" fmla="*/ 1393844 w 4713748"/>
                  <a:gd name="connsiteY5267" fmla="*/ 2458691 h 2722945"/>
                  <a:gd name="connsiteX5268" fmla="*/ 1391626 w 4713748"/>
                  <a:gd name="connsiteY5268" fmla="*/ 2463141 h 2722945"/>
                  <a:gd name="connsiteX5269" fmla="*/ 1391626 w 4713748"/>
                  <a:gd name="connsiteY5269" fmla="*/ 2465366 h 2722945"/>
                  <a:gd name="connsiteX5270" fmla="*/ 1387191 w 4713748"/>
                  <a:gd name="connsiteY5270" fmla="*/ 2478715 h 2722945"/>
                  <a:gd name="connsiteX5271" fmla="*/ 1384973 w 4713748"/>
                  <a:gd name="connsiteY5271" fmla="*/ 2485390 h 2722945"/>
                  <a:gd name="connsiteX5272" fmla="*/ 1393844 w 4713748"/>
                  <a:gd name="connsiteY5272" fmla="*/ 2489840 h 2722945"/>
                  <a:gd name="connsiteX5273" fmla="*/ 1404932 w 4713748"/>
                  <a:gd name="connsiteY5273" fmla="*/ 2500964 h 2722945"/>
                  <a:gd name="connsiteX5274" fmla="*/ 1413802 w 4713748"/>
                  <a:gd name="connsiteY5274" fmla="*/ 2503189 h 2722945"/>
                  <a:gd name="connsiteX5275" fmla="*/ 1416020 w 4713748"/>
                  <a:gd name="connsiteY5275" fmla="*/ 2503189 h 2722945"/>
                  <a:gd name="connsiteX5276" fmla="*/ 1413802 w 4713748"/>
                  <a:gd name="connsiteY5276" fmla="*/ 2509864 h 2722945"/>
                  <a:gd name="connsiteX5277" fmla="*/ 1409367 w 4713748"/>
                  <a:gd name="connsiteY5277" fmla="*/ 2512089 h 2722945"/>
                  <a:gd name="connsiteX5278" fmla="*/ 1402714 w 4713748"/>
                  <a:gd name="connsiteY5278" fmla="*/ 2516539 h 2722945"/>
                  <a:gd name="connsiteX5279" fmla="*/ 1400497 w 4713748"/>
                  <a:gd name="connsiteY5279" fmla="*/ 2518764 h 2722945"/>
                  <a:gd name="connsiteX5280" fmla="*/ 1396061 w 4713748"/>
                  <a:gd name="connsiteY5280" fmla="*/ 2520989 h 2722945"/>
                  <a:gd name="connsiteX5281" fmla="*/ 1389409 w 4713748"/>
                  <a:gd name="connsiteY5281" fmla="*/ 2523213 h 2722945"/>
                  <a:gd name="connsiteX5282" fmla="*/ 1384973 w 4713748"/>
                  <a:gd name="connsiteY5282" fmla="*/ 2529888 h 2722945"/>
                  <a:gd name="connsiteX5283" fmla="*/ 1384973 w 4713748"/>
                  <a:gd name="connsiteY5283" fmla="*/ 2532113 h 2722945"/>
                  <a:gd name="connsiteX5284" fmla="*/ 1384973 w 4713748"/>
                  <a:gd name="connsiteY5284" fmla="*/ 2536563 h 2722945"/>
                  <a:gd name="connsiteX5285" fmla="*/ 1382756 w 4713748"/>
                  <a:gd name="connsiteY5285" fmla="*/ 2547687 h 2722945"/>
                  <a:gd name="connsiteX5286" fmla="*/ 1383310 w 4713748"/>
                  <a:gd name="connsiteY5286" fmla="*/ 2555718 h 2722945"/>
                  <a:gd name="connsiteX5287" fmla="*/ 1384875 w 4713748"/>
                  <a:gd name="connsiteY5287" fmla="*/ 2560218 h 2722945"/>
                  <a:gd name="connsiteX5288" fmla="*/ 1382530 w 4713748"/>
                  <a:gd name="connsiteY5288" fmla="*/ 2555848 h 2722945"/>
                  <a:gd name="connsiteX5289" fmla="*/ 1382756 w 4713748"/>
                  <a:gd name="connsiteY5289" fmla="*/ 2536563 h 2722945"/>
                  <a:gd name="connsiteX5290" fmla="*/ 1380538 w 4713748"/>
                  <a:gd name="connsiteY5290" fmla="*/ 2552137 h 2722945"/>
                  <a:gd name="connsiteX5291" fmla="*/ 1382530 w 4713748"/>
                  <a:gd name="connsiteY5291" fmla="*/ 2555848 h 2722945"/>
                  <a:gd name="connsiteX5292" fmla="*/ 1382526 w 4713748"/>
                  <a:gd name="connsiteY5292" fmla="*/ 2556127 h 2722945"/>
                  <a:gd name="connsiteX5293" fmla="*/ 1382479 w 4713748"/>
                  <a:gd name="connsiteY5293" fmla="*/ 2560202 h 2722945"/>
                  <a:gd name="connsiteX5294" fmla="*/ 1383961 w 4713748"/>
                  <a:gd name="connsiteY5294" fmla="*/ 2562633 h 2722945"/>
                  <a:gd name="connsiteX5295" fmla="*/ 1384973 w 4713748"/>
                  <a:gd name="connsiteY5295" fmla="*/ 2567711 h 2722945"/>
                  <a:gd name="connsiteX5296" fmla="*/ 1389409 w 4713748"/>
                  <a:gd name="connsiteY5296" fmla="*/ 2574386 h 2722945"/>
                  <a:gd name="connsiteX5297" fmla="*/ 1393844 w 4713748"/>
                  <a:gd name="connsiteY5297" fmla="*/ 2578836 h 2722945"/>
                  <a:gd name="connsiteX5298" fmla="*/ 1396061 w 4713748"/>
                  <a:gd name="connsiteY5298" fmla="*/ 2581061 h 2722945"/>
                  <a:gd name="connsiteX5299" fmla="*/ 1402714 w 4713748"/>
                  <a:gd name="connsiteY5299" fmla="*/ 2585511 h 2722945"/>
                  <a:gd name="connsiteX5300" fmla="*/ 1408374 w 4713748"/>
                  <a:gd name="connsiteY5300" fmla="*/ 2587782 h 2722945"/>
                  <a:gd name="connsiteX5301" fmla="*/ 1404932 w 4713748"/>
                  <a:gd name="connsiteY5301" fmla="*/ 2587736 h 2722945"/>
                  <a:gd name="connsiteX5302" fmla="*/ 1406246 w 4713748"/>
                  <a:gd name="connsiteY5302" fmla="*/ 2588065 h 2722945"/>
                  <a:gd name="connsiteX5303" fmla="*/ 1402714 w 4713748"/>
                  <a:gd name="connsiteY5303" fmla="*/ 2587736 h 2722945"/>
                  <a:gd name="connsiteX5304" fmla="*/ 1400375 w 4713748"/>
                  <a:gd name="connsiteY5304" fmla="*/ 2585450 h 2722945"/>
                  <a:gd name="connsiteX5305" fmla="*/ 1381370 w 4713748"/>
                  <a:gd name="connsiteY5305" fmla="*/ 2566877 h 2722945"/>
                  <a:gd name="connsiteX5306" fmla="*/ 1378321 w 4713748"/>
                  <a:gd name="connsiteY5306" fmla="*/ 2534338 h 2722945"/>
                  <a:gd name="connsiteX5307" fmla="*/ 1398279 w 4713748"/>
                  <a:gd name="connsiteY5307" fmla="*/ 2512089 h 2722945"/>
                  <a:gd name="connsiteX5308" fmla="*/ 1408924 w 4713748"/>
                  <a:gd name="connsiteY5308" fmla="*/ 2506749 h 2722945"/>
                  <a:gd name="connsiteX5309" fmla="*/ 1411585 w 4713748"/>
                  <a:gd name="connsiteY5309" fmla="*/ 2507639 h 2722945"/>
                  <a:gd name="connsiteX5310" fmla="*/ 1413802 w 4713748"/>
                  <a:gd name="connsiteY5310" fmla="*/ 2505414 h 2722945"/>
                  <a:gd name="connsiteX5311" fmla="*/ 1411585 w 4713748"/>
                  <a:gd name="connsiteY5311" fmla="*/ 2505414 h 2722945"/>
                  <a:gd name="connsiteX5312" fmla="*/ 1408924 w 4713748"/>
                  <a:gd name="connsiteY5312" fmla="*/ 2506749 h 2722945"/>
                  <a:gd name="connsiteX5313" fmla="*/ 1404932 w 4713748"/>
                  <a:gd name="connsiteY5313" fmla="*/ 2505414 h 2722945"/>
                  <a:gd name="connsiteX5314" fmla="*/ 1402714 w 4713748"/>
                  <a:gd name="connsiteY5314" fmla="*/ 2503189 h 2722945"/>
                  <a:gd name="connsiteX5315" fmla="*/ 1393844 w 4713748"/>
                  <a:gd name="connsiteY5315" fmla="*/ 2496515 h 2722945"/>
                  <a:gd name="connsiteX5316" fmla="*/ 1380538 w 4713748"/>
                  <a:gd name="connsiteY5316" fmla="*/ 2487615 h 2722945"/>
                  <a:gd name="connsiteX5317" fmla="*/ 1380538 w 4713748"/>
                  <a:gd name="connsiteY5317" fmla="*/ 2478715 h 2722945"/>
                  <a:gd name="connsiteX5318" fmla="*/ 1382756 w 4713748"/>
                  <a:gd name="connsiteY5318" fmla="*/ 2467591 h 2722945"/>
                  <a:gd name="connsiteX5319" fmla="*/ 1380538 w 4713748"/>
                  <a:gd name="connsiteY5319" fmla="*/ 2465366 h 2722945"/>
                  <a:gd name="connsiteX5320" fmla="*/ 1382756 w 4713748"/>
                  <a:gd name="connsiteY5320" fmla="*/ 2463141 h 2722945"/>
                  <a:gd name="connsiteX5321" fmla="*/ 1382756 w 4713748"/>
                  <a:gd name="connsiteY5321" fmla="*/ 2458691 h 2722945"/>
                  <a:gd name="connsiteX5322" fmla="*/ 1391626 w 4713748"/>
                  <a:gd name="connsiteY5322" fmla="*/ 2443117 h 2722945"/>
                  <a:gd name="connsiteX5323" fmla="*/ 1393844 w 4713748"/>
                  <a:gd name="connsiteY5323" fmla="*/ 2440892 h 2722945"/>
                  <a:gd name="connsiteX5324" fmla="*/ 1393844 w 4713748"/>
                  <a:gd name="connsiteY5324" fmla="*/ 2443117 h 2722945"/>
                  <a:gd name="connsiteX5325" fmla="*/ 1396892 w 4713748"/>
                  <a:gd name="connsiteY5325" fmla="*/ 2440059 h 2722945"/>
                  <a:gd name="connsiteX5326" fmla="*/ 1392924 w 4713748"/>
                  <a:gd name="connsiteY5326" fmla="*/ 2439237 h 2722945"/>
                  <a:gd name="connsiteX5327" fmla="*/ 1383653 w 4713748"/>
                  <a:gd name="connsiteY5327" fmla="*/ 2430505 h 2722945"/>
                  <a:gd name="connsiteX5328" fmla="*/ 1385753 w 4713748"/>
                  <a:gd name="connsiteY5328" fmla="*/ 2431256 h 2722945"/>
                  <a:gd name="connsiteX5329" fmla="*/ 1386512 w 4713748"/>
                  <a:gd name="connsiteY5329" fmla="*/ 2431528 h 2722945"/>
                  <a:gd name="connsiteX5330" fmla="*/ 1387188 w 4713748"/>
                  <a:gd name="connsiteY5330" fmla="*/ 2432408 h 2722945"/>
                  <a:gd name="connsiteX5331" fmla="*/ 1386741 w 4713748"/>
                  <a:gd name="connsiteY5331" fmla="*/ 2432246 h 2722945"/>
                  <a:gd name="connsiteX5332" fmla="*/ 1387206 w 4713748"/>
                  <a:gd name="connsiteY5332" fmla="*/ 2432432 h 2722945"/>
                  <a:gd name="connsiteX5333" fmla="*/ 1388130 w 4713748"/>
                  <a:gd name="connsiteY5333" fmla="*/ 2433637 h 2722945"/>
                  <a:gd name="connsiteX5334" fmla="*/ 1411196 w 4713748"/>
                  <a:gd name="connsiteY5334" fmla="*/ 2441150 h 2722945"/>
                  <a:gd name="connsiteX5335" fmla="*/ 1413419 w 4713748"/>
                  <a:gd name="connsiteY5335" fmla="*/ 2441150 h 2722945"/>
                  <a:gd name="connsiteX5336" fmla="*/ 1420088 w 4713748"/>
                  <a:gd name="connsiteY5336" fmla="*/ 2443376 h 2722945"/>
                  <a:gd name="connsiteX5337" fmla="*/ 1424535 w 4713748"/>
                  <a:gd name="connsiteY5337" fmla="*/ 2443376 h 2722945"/>
                  <a:gd name="connsiteX5338" fmla="*/ 1446211 w 4713748"/>
                  <a:gd name="connsiteY5338" fmla="*/ 2441706 h 2722945"/>
                  <a:gd name="connsiteX5339" fmla="*/ 1451071 w 4713748"/>
                  <a:gd name="connsiteY5339" fmla="*/ 2440379 h 2722945"/>
                  <a:gd name="connsiteX5340" fmla="*/ 1449606 w 4713748"/>
                  <a:gd name="connsiteY5340" fmla="*/ 2439390 h 2722945"/>
                  <a:gd name="connsiteX5341" fmla="*/ 1451422 w 4713748"/>
                  <a:gd name="connsiteY5341" fmla="*/ 2440283 h 2722945"/>
                  <a:gd name="connsiteX5342" fmla="*/ 1457995 w 4713748"/>
                  <a:gd name="connsiteY5342" fmla="*/ 2438488 h 2722945"/>
                  <a:gd name="connsiteX5343" fmla="*/ 1453522 w 4713748"/>
                  <a:gd name="connsiteY5343" fmla="*/ 2434859 h 2722945"/>
                  <a:gd name="connsiteX5344" fmla="*/ 1449761 w 4713748"/>
                  <a:gd name="connsiteY5344" fmla="*/ 2423897 h 2722945"/>
                  <a:gd name="connsiteX5345" fmla="*/ 1449529 w 4713748"/>
                  <a:gd name="connsiteY5345" fmla="*/ 2423222 h 2722945"/>
                  <a:gd name="connsiteX5346" fmla="*/ 1452023 w 4713748"/>
                  <a:gd name="connsiteY5346" fmla="*/ 2426037 h 2722945"/>
                  <a:gd name="connsiteX5347" fmla="*/ 1452343 w 4713748"/>
                  <a:gd name="connsiteY5347" fmla="*/ 2427965 h 2722945"/>
                  <a:gd name="connsiteX5348" fmla="*/ 1461657 w 4713748"/>
                  <a:gd name="connsiteY5348" fmla="*/ 2437488 h 2722945"/>
                  <a:gd name="connsiteX5349" fmla="*/ 1462067 w 4713748"/>
                  <a:gd name="connsiteY5349" fmla="*/ 2437376 h 2722945"/>
                  <a:gd name="connsiteX5350" fmla="*/ 1452023 w 4713748"/>
                  <a:gd name="connsiteY5350" fmla="*/ 2426037 h 2722945"/>
                  <a:gd name="connsiteX5351" fmla="*/ 1450939 w 4713748"/>
                  <a:gd name="connsiteY5351" fmla="*/ 2419511 h 2722945"/>
                  <a:gd name="connsiteX5352" fmla="*/ 1449389 w 4713748"/>
                  <a:gd name="connsiteY5352" fmla="*/ 2421042 h 2722945"/>
                  <a:gd name="connsiteX5353" fmla="*/ 1449290 w 4713748"/>
                  <a:gd name="connsiteY5353" fmla="*/ 2421090 h 2722945"/>
                  <a:gd name="connsiteX5354" fmla="*/ 1449290 w 4713748"/>
                  <a:gd name="connsiteY5354" fmla="*/ 2422524 h 2722945"/>
                  <a:gd name="connsiteX5355" fmla="*/ 1448869 w 4713748"/>
                  <a:gd name="connsiteY5355" fmla="*/ 2421297 h 2722945"/>
                  <a:gd name="connsiteX5356" fmla="*/ 1440850 w 4713748"/>
                  <a:gd name="connsiteY5356" fmla="*/ 2425223 h 2722945"/>
                  <a:gd name="connsiteX5357" fmla="*/ 1437873 w 4713748"/>
                  <a:gd name="connsiteY5357" fmla="*/ 2425421 h 2722945"/>
                  <a:gd name="connsiteX5358" fmla="*/ 1437969 w 4713748"/>
                  <a:gd name="connsiteY5358" fmla="*/ 2425617 h 2722945"/>
                  <a:gd name="connsiteX5359" fmla="*/ 1437854 w 4713748"/>
                  <a:gd name="connsiteY5359" fmla="*/ 2425422 h 2722945"/>
                  <a:gd name="connsiteX5360" fmla="*/ 1437842 w 4713748"/>
                  <a:gd name="connsiteY5360" fmla="*/ 2425423 h 2722945"/>
                  <a:gd name="connsiteX5361" fmla="*/ 1437969 w 4713748"/>
                  <a:gd name="connsiteY5361" fmla="*/ 2425617 h 2722945"/>
                  <a:gd name="connsiteX5362" fmla="*/ 1437782 w 4713748"/>
                  <a:gd name="connsiteY5362" fmla="*/ 2425427 h 2722945"/>
                  <a:gd name="connsiteX5363" fmla="*/ 1437190 w 4713748"/>
                  <a:gd name="connsiteY5363" fmla="*/ 2425466 h 2722945"/>
                  <a:gd name="connsiteX5364" fmla="*/ 1437969 w 4713748"/>
                  <a:gd name="connsiteY5364" fmla="*/ 2427835 h 2722945"/>
                  <a:gd name="connsiteX5365" fmla="*/ 1437969 w 4713748"/>
                  <a:gd name="connsiteY5365" fmla="*/ 2425617 h 2722945"/>
                  <a:gd name="connsiteX5366" fmla="*/ 1440158 w 4713748"/>
                  <a:gd name="connsiteY5366" fmla="*/ 2430053 h 2722945"/>
                  <a:gd name="connsiteX5367" fmla="*/ 1444537 w 4713748"/>
                  <a:gd name="connsiteY5367" fmla="*/ 2434488 h 2722945"/>
                  <a:gd name="connsiteX5368" fmla="*/ 1440158 w 4713748"/>
                  <a:gd name="connsiteY5368" fmla="*/ 2432270 h 2722945"/>
                  <a:gd name="connsiteX5369" fmla="*/ 1445931 w 4713748"/>
                  <a:gd name="connsiteY5369" fmla="*/ 2436908 h 2722945"/>
                  <a:gd name="connsiteX5370" fmla="*/ 1438243 w 4713748"/>
                  <a:gd name="connsiteY5370" fmla="*/ 2431716 h 2722945"/>
                  <a:gd name="connsiteX5371" fmla="*/ 1436510 w 4713748"/>
                  <a:gd name="connsiteY5371" fmla="*/ 2428574 h 2722945"/>
                  <a:gd name="connsiteX5372" fmla="*/ 1434880 w 4713748"/>
                  <a:gd name="connsiteY5372" fmla="*/ 2425620 h 2722945"/>
                  <a:gd name="connsiteX5373" fmla="*/ 1424753 w 4713748"/>
                  <a:gd name="connsiteY5373" fmla="*/ 2426294 h 2722945"/>
                  <a:gd name="connsiteX5374" fmla="*/ 1421017 w 4713748"/>
                  <a:gd name="connsiteY5374" fmla="*/ 2425465 h 2722945"/>
                  <a:gd name="connsiteX5375" fmla="*/ 1405297 w 4713748"/>
                  <a:gd name="connsiteY5375" fmla="*/ 2421975 h 2722945"/>
                  <a:gd name="connsiteX5376" fmla="*/ 1386680 w 4713748"/>
                  <a:gd name="connsiteY5376" fmla="*/ 2409984 h 2722945"/>
                  <a:gd name="connsiteX5377" fmla="*/ 1406836 w 4713748"/>
                  <a:gd name="connsiteY5377" fmla="*/ 2379023 h 2722945"/>
                  <a:gd name="connsiteX5378" fmla="*/ 1409076 w 4713748"/>
                  <a:gd name="connsiteY5378" fmla="*/ 2376812 h 2722945"/>
                  <a:gd name="connsiteX5379" fmla="*/ 1413555 w 4713748"/>
                  <a:gd name="connsiteY5379" fmla="*/ 2374600 h 2722945"/>
                  <a:gd name="connsiteX5380" fmla="*/ 1418733 w 4713748"/>
                  <a:gd name="connsiteY5380" fmla="*/ 2373578 h 2722945"/>
                  <a:gd name="connsiteX5381" fmla="*/ 1417180 w 4713748"/>
                  <a:gd name="connsiteY5381" fmla="*/ 2372534 h 2722945"/>
                  <a:gd name="connsiteX5382" fmla="*/ 1411063 w 4713748"/>
                  <a:gd name="connsiteY5382" fmla="*/ 2356268 h 2722945"/>
                  <a:gd name="connsiteX5383" fmla="*/ 1410916 w 4713748"/>
                  <a:gd name="connsiteY5383" fmla="*/ 2356250 h 2722945"/>
                  <a:gd name="connsiteX5384" fmla="*/ 1411671 w 4713748"/>
                  <a:gd name="connsiteY5384" fmla="*/ 2360782 h 2722945"/>
                  <a:gd name="connsiteX5385" fmla="*/ 1410761 w 4713748"/>
                  <a:gd name="connsiteY5385" fmla="*/ 2356231 h 2722945"/>
                  <a:gd name="connsiteX5386" fmla="*/ 1395633 w 4713748"/>
                  <a:gd name="connsiteY5386" fmla="*/ 2354337 h 2722945"/>
                  <a:gd name="connsiteX5387" fmla="*/ 1382294 w 4713748"/>
                  <a:gd name="connsiteY5387" fmla="*/ 2361015 h 2722945"/>
                  <a:gd name="connsiteX5388" fmla="*/ 1377848 w 4713748"/>
                  <a:gd name="connsiteY5388" fmla="*/ 2367693 h 2722945"/>
                  <a:gd name="connsiteX5389" fmla="*/ 1373402 w 4713748"/>
                  <a:gd name="connsiteY5389" fmla="*/ 2378823 h 2722945"/>
                  <a:gd name="connsiteX5390" fmla="*/ 1373402 w 4713748"/>
                  <a:gd name="connsiteY5390" fmla="*/ 2385501 h 2722945"/>
                  <a:gd name="connsiteX5391" fmla="*/ 1373402 w 4713748"/>
                  <a:gd name="connsiteY5391" fmla="*/ 2389953 h 2722945"/>
                  <a:gd name="connsiteX5392" fmla="*/ 1373402 w 4713748"/>
                  <a:gd name="connsiteY5392" fmla="*/ 2392178 h 2722945"/>
                  <a:gd name="connsiteX5393" fmla="*/ 1371178 w 4713748"/>
                  <a:gd name="connsiteY5393" fmla="*/ 2401082 h 2722945"/>
                  <a:gd name="connsiteX5394" fmla="*/ 1371178 w 4713748"/>
                  <a:gd name="connsiteY5394" fmla="*/ 2407760 h 2722945"/>
                  <a:gd name="connsiteX5395" fmla="*/ 1373402 w 4713748"/>
                  <a:gd name="connsiteY5395" fmla="*/ 2409986 h 2722945"/>
                  <a:gd name="connsiteX5396" fmla="*/ 1373402 w 4713748"/>
                  <a:gd name="connsiteY5396" fmla="*/ 2414438 h 2722945"/>
                  <a:gd name="connsiteX5397" fmla="*/ 1376181 w 4713748"/>
                  <a:gd name="connsiteY5397" fmla="*/ 2423064 h 2722945"/>
                  <a:gd name="connsiteX5398" fmla="*/ 1378247 w 4713748"/>
                  <a:gd name="connsiteY5398" fmla="*/ 2425415 h 2722945"/>
                  <a:gd name="connsiteX5399" fmla="*/ 1368955 w 4713748"/>
                  <a:gd name="connsiteY5399" fmla="*/ 2416664 h 2722945"/>
                  <a:gd name="connsiteX5400" fmla="*/ 1366095 w 4713748"/>
                  <a:gd name="connsiteY5400" fmla="*/ 2394570 h 2722945"/>
                  <a:gd name="connsiteX5401" fmla="*/ 1364475 w 4713748"/>
                  <a:gd name="connsiteY5401" fmla="*/ 2394570 h 2722945"/>
                  <a:gd name="connsiteX5402" fmla="*/ 1364475 w 4713748"/>
                  <a:gd name="connsiteY5402" fmla="*/ 2392292 h 2722945"/>
                  <a:gd name="connsiteX5403" fmla="*/ 1362286 w 4713748"/>
                  <a:gd name="connsiteY5403" fmla="*/ 2392292 h 2722945"/>
                  <a:gd name="connsiteX5404" fmla="*/ 1360097 w 4713748"/>
                  <a:gd name="connsiteY5404" fmla="*/ 2390013 h 2722945"/>
                  <a:gd name="connsiteX5405" fmla="*/ 1355719 w 4713748"/>
                  <a:gd name="connsiteY5405" fmla="*/ 2390013 h 2722945"/>
                  <a:gd name="connsiteX5406" fmla="*/ 1353529 w 4713748"/>
                  <a:gd name="connsiteY5406" fmla="*/ 2387735 h 2722945"/>
                  <a:gd name="connsiteX5407" fmla="*/ 1351340 w 4713748"/>
                  <a:gd name="connsiteY5407" fmla="*/ 2390013 h 2722945"/>
                  <a:gd name="connsiteX5408" fmla="*/ 1349151 w 4713748"/>
                  <a:gd name="connsiteY5408" fmla="*/ 2390013 h 2722945"/>
                  <a:gd name="connsiteX5409" fmla="*/ 1346962 w 4713748"/>
                  <a:gd name="connsiteY5409" fmla="*/ 2390013 h 2722945"/>
                  <a:gd name="connsiteX5410" fmla="*/ 1344773 w 4713748"/>
                  <a:gd name="connsiteY5410" fmla="*/ 2387735 h 2722945"/>
                  <a:gd name="connsiteX5411" fmla="*/ 1342583 w 4713748"/>
                  <a:gd name="connsiteY5411" fmla="*/ 2387735 h 2722945"/>
                  <a:gd name="connsiteX5412" fmla="*/ 1338205 w 4713748"/>
                  <a:gd name="connsiteY5412" fmla="*/ 2385457 h 2722945"/>
                  <a:gd name="connsiteX5413" fmla="*/ 1337267 w 4713748"/>
                  <a:gd name="connsiteY5413" fmla="*/ 2385457 h 2722945"/>
                  <a:gd name="connsiteX5414" fmla="*/ 1336987 w 4713748"/>
                  <a:gd name="connsiteY5414" fmla="*/ 2386570 h 2722945"/>
                  <a:gd name="connsiteX5415" fmla="*/ 1342583 w 4713748"/>
                  <a:gd name="connsiteY5415" fmla="*/ 2387735 h 2722945"/>
                  <a:gd name="connsiteX5416" fmla="*/ 1340394 w 4713748"/>
                  <a:gd name="connsiteY5416" fmla="*/ 2390013 h 2722945"/>
                  <a:gd name="connsiteX5417" fmla="*/ 1336616 w 4713748"/>
                  <a:gd name="connsiteY5417" fmla="*/ 2388047 h 2722945"/>
                  <a:gd name="connsiteX5418" fmla="*/ 1336152 w 4713748"/>
                  <a:gd name="connsiteY5418" fmla="*/ 2389894 h 2722945"/>
                  <a:gd name="connsiteX5419" fmla="*/ 1327253 w 4713748"/>
                  <a:gd name="connsiteY5419" fmla="*/ 2407603 h 2722945"/>
                  <a:gd name="connsiteX5420" fmla="*/ 1322804 w 4713748"/>
                  <a:gd name="connsiteY5420" fmla="*/ 2418671 h 2722945"/>
                  <a:gd name="connsiteX5421" fmla="*/ 1311681 w 4713748"/>
                  <a:gd name="connsiteY5421" fmla="*/ 2434166 h 2722945"/>
                  <a:gd name="connsiteX5422" fmla="*/ 1302782 w 4713748"/>
                  <a:gd name="connsiteY5422" fmla="*/ 2440807 h 2722945"/>
                  <a:gd name="connsiteX5423" fmla="*/ 1300558 w 4713748"/>
                  <a:gd name="connsiteY5423" fmla="*/ 2445234 h 2722945"/>
                  <a:gd name="connsiteX5424" fmla="*/ 1289434 w 4713748"/>
                  <a:gd name="connsiteY5424" fmla="*/ 2443021 h 2722945"/>
                  <a:gd name="connsiteX5425" fmla="*/ 1282761 w 4713748"/>
                  <a:gd name="connsiteY5425" fmla="*/ 2436380 h 2722945"/>
                  <a:gd name="connsiteX5426" fmla="*/ 1271637 w 4713748"/>
                  <a:gd name="connsiteY5426" fmla="*/ 2429739 h 2722945"/>
                  <a:gd name="connsiteX5427" fmla="*/ 1269413 w 4713748"/>
                  <a:gd name="connsiteY5427" fmla="*/ 2429739 h 2722945"/>
                  <a:gd name="connsiteX5428" fmla="*/ 1264963 w 4713748"/>
                  <a:gd name="connsiteY5428" fmla="*/ 2425312 h 2722945"/>
                  <a:gd name="connsiteX5429" fmla="*/ 1249391 w 4713748"/>
                  <a:gd name="connsiteY5429" fmla="*/ 2418671 h 2722945"/>
                  <a:gd name="connsiteX5430" fmla="*/ 1221861 w 4713748"/>
                  <a:gd name="connsiteY5430" fmla="*/ 2404836 h 2722945"/>
                  <a:gd name="connsiteX5431" fmla="*/ 1221230 w 4713748"/>
                  <a:gd name="connsiteY5431" fmla="*/ 2404557 h 2722945"/>
                  <a:gd name="connsiteX5432" fmla="*/ 1221478 w 4713748"/>
                  <a:gd name="connsiteY5432" fmla="*/ 2405982 h 2722945"/>
                  <a:gd name="connsiteX5433" fmla="*/ 1219800 w 4713748"/>
                  <a:gd name="connsiteY5433" fmla="*/ 2407430 h 2722945"/>
                  <a:gd name="connsiteX5434" fmla="*/ 1220652 w 4713748"/>
                  <a:gd name="connsiteY5434" fmla="*/ 2405703 h 2722945"/>
                  <a:gd name="connsiteX5435" fmla="*/ 1220652 w 4713748"/>
                  <a:gd name="connsiteY5435" fmla="*/ 2404302 h 2722945"/>
                  <a:gd name="connsiteX5436" fmla="*/ 1214049 w 4713748"/>
                  <a:gd name="connsiteY5436" fmla="*/ 2401381 h 2722945"/>
                  <a:gd name="connsiteX5437" fmla="*/ 1206845 w 4713748"/>
                  <a:gd name="connsiteY5437" fmla="*/ 2398195 h 2722945"/>
                  <a:gd name="connsiteX5438" fmla="*/ 1214049 w 4713748"/>
                  <a:gd name="connsiteY5438" fmla="*/ 2401063 h 2722945"/>
                  <a:gd name="connsiteX5439" fmla="*/ 1214049 w 4713748"/>
                  <a:gd name="connsiteY5439" fmla="*/ 2400388 h 2722945"/>
                  <a:gd name="connsiteX5440" fmla="*/ 1208864 w 4713748"/>
                  <a:gd name="connsiteY5440" fmla="*/ 2398075 h 2722945"/>
                  <a:gd name="connsiteX5441" fmla="*/ 1210203 w 4713748"/>
                  <a:gd name="connsiteY5441" fmla="*/ 2398408 h 2722945"/>
                  <a:gd name="connsiteX5442" fmla="*/ 1214049 w 4713748"/>
                  <a:gd name="connsiteY5442" fmla="*/ 2400019 h 2722945"/>
                  <a:gd name="connsiteX5443" fmla="*/ 1214049 w 4713748"/>
                  <a:gd name="connsiteY5443" fmla="*/ 2399981 h 2722945"/>
                  <a:gd name="connsiteX5444" fmla="*/ 1212685 w 4713748"/>
                  <a:gd name="connsiteY5444" fmla="*/ 2399302 h 2722945"/>
                  <a:gd name="connsiteX5445" fmla="*/ 1211572 w 4713748"/>
                  <a:gd name="connsiteY5445" fmla="*/ 2398749 h 2722945"/>
                  <a:gd name="connsiteX5446" fmla="*/ 1210203 w 4713748"/>
                  <a:gd name="connsiteY5446" fmla="*/ 2398408 h 2722945"/>
                  <a:gd name="connsiteX5447" fmla="*/ 1200449 w 4713748"/>
                  <a:gd name="connsiteY5447" fmla="*/ 2394322 h 2722945"/>
                  <a:gd name="connsiteX5448" fmla="*/ 1189326 w 4713748"/>
                  <a:gd name="connsiteY5448" fmla="*/ 2392108 h 2722945"/>
                  <a:gd name="connsiteX5449" fmla="*/ 1173180 w 4713748"/>
                  <a:gd name="connsiteY5449" fmla="*/ 2386083 h 2722945"/>
                  <a:gd name="connsiteX5450" fmla="*/ 1178412 w 4713748"/>
                  <a:gd name="connsiteY5450" fmla="*/ 2386798 h 2722945"/>
                  <a:gd name="connsiteX5451" fmla="*/ 1187102 w 4713748"/>
                  <a:gd name="connsiteY5451" fmla="*/ 2388511 h 2722945"/>
                  <a:gd name="connsiteX5452" fmla="*/ 1214049 w 4713748"/>
                  <a:gd name="connsiteY5452" fmla="*/ 2399404 h 2722945"/>
                  <a:gd name="connsiteX5453" fmla="*/ 1214049 w 4713748"/>
                  <a:gd name="connsiteY5453" fmla="*/ 2399010 h 2722945"/>
                  <a:gd name="connsiteX5454" fmla="*/ 1214394 w 4713748"/>
                  <a:gd name="connsiteY5454" fmla="*/ 2399141 h 2722945"/>
                  <a:gd name="connsiteX5455" fmla="*/ 1214332 w 4713748"/>
                  <a:gd name="connsiteY5455" fmla="*/ 2399518 h 2722945"/>
                  <a:gd name="connsiteX5456" fmla="*/ 1220652 w 4713748"/>
                  <a:gd name="connsiteY5456" fmla="*/ 2402073 h 2722945"/>
                  <a:gd name="connsiteX5457" fmla="*/ 1220652 w 4713748"/>
                  <a:gd name="connsiteY5457" fmla="*/ 2401520 h 2722945"/>
                  <a:gd name="connsiteX5458" fmla="*/ 1214394 w 4713748"/>
                  <a:gd name="connsiteY5458" fmla="*/ 2399141 h 2722945"/>
                  <a:gd name="connsiteX5459" fmla="*/ 1214407 w 4713748"/>
                  <a:gd name="connsiteY5459" fmla="*/ 2399064 h 2722945"/>
                  <a:gd name="connsiteX5460" fmla="*/ 1221478 w 4713748"/>
                  <a:gd name="connsiteY5460" fmla="*/ 2400125 h 2722945"/>
                  <a:gd name="connsiteX5461" fmla="*/ 1220652 w 4713748"/>
                  <a:gd name="connsiteY5461" fmla="*/ 2401241 h 2722945"/>
                  <a:gd name="connsiteX5462" fmla="*/ 1220808 w 4713748"/>
                  <a:gd name="connsiteY5462" fmla="*/ 2402136 h 2722945"/>
                  <a:gd name="connsiteX5463" fmla="*/ 1267188 w 4713748"/>
                  <a:gd name="connsiteY5463" fmla="*/ 2420885 h 2722945"/>
                  <a:gd name="connsiteX5464" fmla="*/ 1278535 w 4713748"/>
                  <a:gd name="connsiteY5464" fmla="*/ 2427028 h 2722945"/>
                  <a:gd name="connsiteX5465" fmla="*/ 1278535 w 4713748"/>
                  <a:gd name="connsiteY5465" fmla="*/ 2425188 h 2722945"/>
                  <a:gd name="connsiteX5466" fmla="*/ 1289637 w 4713748"/>
                  <a:gd name="connsiteY5466" fmla="*/ 2347532 h 2722945"/>
                  <a:gd name="connsiteX5467" fmla="*/ 1299074 w 4713748"/>
                  <a:gd name="connsiteY5467" fmla="*/ 2339489 h 2722945"/>
                  <a:gd name="connsiteX5468" fmla="*/ 1304660 w 4713748"/>
                  <a:gd name="connsiteY5468" fmla="*/ 2336698 h 2722945"/>
                  <a:gd name="connsiteX5469" fmla="*/ 1300195 w 4713748"/>
                  <a:gd name="connsiteY5469" fmla="*/ 2334455 h 2722945"/>
                  <a:gd name="connsiteX5470" fmla="*/ 1291343 w 4713748"/>
                  <a:gd name="connsiteY5470" fmla="*/ 2330007 h 2722945"/>
                  <a:gd name="connsiteX5471" fmla="*/ 1284703 w 4713748"/>
                  <a:gd name="connsiteY5471" fmla="*/ 2327783 h 2722945"/>
                  <a:gd name="connsiteX5472" fmla="*/ 1275850 w 4713748"/>
                  <a:gd name="connsiteY5472" fmla="*/ 2325559 h 2722945"/>
                  <a:gd name="connsiteX5473" fmla="*/ 1269210 w 4713748"/>
                  <a:gd name="connsiteY5473" fmla="*/ 2325559 h 2722945"/>
                  <a:gd name="connsiteX5474" fmla="*/ 1266997 w 4713748"/>
                  <a:gd name="connsiteY5474" fmla="*/ 2323335 h 2722945"/>
                  <a:gd name="connsiteX5475" fmla="*/ 1262571 w 4713748"/>
                  <a:gd name="connsiteY5475" fmla="*/ 2323335 h 2722945"/>
                  <a:gd name="connsiteX5476" fmla="*/ 1260357 w 4713748"/>
                  <a:gd name="connsiteY5476" fmla="*/ 2318888 h 2722945"/>
                  <a:gd name="connsiteX5477" fmla="*/ 1253718 w 4713748"/>
                  <a:gd name="connsiteY5477" fmla="*/ 2318888 h 2722945"/>
                  <a:gd name="connsiteX5478" fmla="*/ 1251505 w 4713748"/>
                  <a:gd name="connsiteY5478" fmla="*/ 2318888 h 2722945"/>
                  <a:gd name="connsiteX5479" fmla="*/ 1249291 w 4713748"/>
                  <a:gd name="connsiteY5479" fmla="*/ 2316664 h 2722945"/>
                  <a:gd name="connsiteX5480" fmla="*/ 1247078 w 4713748"/>
                  <a:gd name="connsiteY5480" fmla="*/ 2316664 h 2722945"/>
                  <a:gd name="connsiteX5481" fmla="*/ 1245790 w 4713748"/>
                  <a:gd name="connsiteY5481" fmla="*/ 2316146 h 2722945"/>
                  <a:gd name="connsiteX5482" fmla="*/ 1245461 w 4713748"/>
                  <a:gd name="connsiteY5482" fmla="*/ 2316257 h 2722945"/>
                  <a:gd name="connsiteX5483" fmla="*/ 1247078 w 4713748"/>
                  <a:gd name="connsiteY5483" fmla="*/ 2316664 h 2722945"/>
                  <a:gd name="connsiteX5484" fmla="*/ 1242260 w 4713748"/>
                  <a:gd name="connsiteY5484" fmla="*/ 2316664 h 2722945"/>
                  <a:gd name="connsiteX5485" fmla="*/ 1238262 w 4713748"/>
                  <a:gd name="connsiteY5485" fmla="*/ 2318690 h 2722945"/>
                  <a:gd name="connsiteX5486" fmla="*/ 1233859 w 4713748"/>
                  <a:gd name="connsiteY5486" fmla="*/ 2320921 h 2722945"/>
                  <a:gd name="connsiteX5487" fmla="*/ 1229457 w 4713748"/>
                  <a:gd name="connsiteY5487" fmla="*/ 2327614 h 2722945"/>
                  <a:gd name="connsiteX5488" fmla="*/ 1227256 w 4713748"/>
                  <a:gd name="connsiteY5488" fmla="*/ 2332076 h 2722945"/>
                  <a:gd name="connsiteX5489" fmla="*/ 1225055 w 4713748"/>
                  <a:gd name="connsiteY5489" fmla="*/ 2343232 h 2722945"/>
                  <a:gd name="connsiteX5490" fmla="*/ 1220653 w 4713748"/>
                  <a:gd name="connsiteY5490" fmla="*/ 2363312 h 2722945"/>
                  <a:gd name="connsiteX5491" fmla="*/ 1218773 w 4713748"/>
                  <a:gd name="connsiteY5491" fmla="*/ 2373107 h 2722945"/>
                  <a:gd name="connsiteX5492" fmla="*/ 1220078 w 4713748"/>
                  <a:gd name="connsiteY5492" fmla="*/ 2358558 h 2722945"/>
                  <a:gd name="connsiteX5493" fmla="*/ 1225055 w 4713748"/>
                  <a:gd name="connsiteY5493" fmla="*/ 2332076 h 2722945"/>
                  <a:gd name="connsiteX5494" fmla="*/ 1220652 w 4713748"/>
                  <a:gd name="connsiteY5494" fmla="*/ 2347694 h 2722945"/>
                  <a:gd name="connsiteX5495" fmla="*/ 1216250 w 4713748"/>
                  <a:gd name="connsiteY5495" fmla="*/ 2378930 h 2722945"/>
                  <a:gd name="connsiteX5496" fmla="*/ 1216250 w 4713748"/>
                  <a:gd name="connsiteY5496" fmla="*/ 2380045 h 2722945"/>
                  <a:gd name="connsiteX5497" fmla="*/ 1216250 w 4713748"/>
                  <a:gd name="connsiteY5497" fmla="*/ 2381161 h 2722945"/>
                  <a:gd name="connsiteX5498" fmla="*/ 1215197 w 4713748"/>
                  <a:gd name="connsiteY5498" fmla="*/ 2382228 h 2722945"/>
                  <a:gd name="connsiteX5499" fmla="*/ 1222854 w 4713748"/>
                  <a:gd name="connsiteY5499" fmla="*/ 2329845 h 2722945"/>
                  <a:gd name="connsiteX5500" fmla="*/ 1229457 w 4713748"/>
                  <a:gd name="connsiteY5500" fmla="*/ 2317295 h 2722945"/>
                  <a:gd name="connsiteX5501" fmla="*/ 1233338 w 4713748"/>
                  <a:gd name="connsiteY5501" fmla="*/ 2315082 h 2722945"/>
                  <a:gd name="connsiteX5502" fmla="*/ 1221903 w 4713748"/>
                  <a:gd name="connsiteY5502" fmla="*/ 2311382 h 2722945"/>
                  <a:gd name="connsiteX5503" fmla="*/ 1207240 w 4713748"/>
                  <a:gd name="connsiteY5503" fmla="*/ 2307768 h 2722945"/>
                  <a:gd name="connsiteX5504" fmla="*/ 1209453 w 4713748"/>
                  <a:gd name="connsiteY5504" fmla="*/ 2307768 h 2722945"/>
                  <a:gd name="connsiteX5505" fmla="*/ 1211667 w 4713748"/>
                  <a:gd name="connsiteY5505" fmla="*/ 2307768 h 2722945"/>
                  <a:gd name="connsiteX5506" fmla="*/ 1235615 w 4713748"/>
                  <a:gd name="connsiteY5506" fmla="*/ 2313784 h 2722945"/>
                  <a:gd name="connsiteX5507" fmla="*/ 1237393 w 4713748"/>
                  <a:gd name="connsiteY5507" fmla="*/ 2312771 h 2722945"/>
                  <a:gd name="connsiteX5508" fmla="*/ 1236012 w 4713748"/>
                  <a:gd name="connsiteY5508" fmla="*/ 2312216 h 2722945"/>
                  <a:gd name="connsiteX5509" fmla="*/ 1209453 w 4713748"/>
                  <a:gd name="connsiteY5509" fmla="*/ 2305544 h 2722945"/>
                  <a:gd name="connsiteX5510" fmla="*/ 1205027 w 4713748"/>
                  <a:gd name="connsiteY5510" fmla="*/ 2305544 h 2722945"/>
                  <a:gd name="connsiteX5511" fmla="*/ 1194622 w 4713748"/>
                  <a:gd name="connsiteY5511" fmla="*/ 2303453 h 2722945"/>
                  <a:gd name="connsiteX5512" fmla="*/ 1202814 w 4713748"/>
                  <a:gd name="connsiteY5512" fmla="*/ 2303320 h 2722945"/>
                  <a:gd name="connsiteX5513" fmla="*/ 1193961 w 4713748"/>
                  <a:gd name="connsiteY5513" fmla="*/ 2303320 h 2722945"/>
                  <a:gd name="connsiteX5514" fmla="*/ 1194622 w 4713748"/>
                  <a:gd name="connsiteY5514" fmla="*/ 2303453 h 2722945"/>
                  <a:gd name="connsiteX5515" fmla="*/ 1185661 w 4713748"/>
                  <a:gd name="connsiteY5515" fmla="*/ 2303598 h 2722945"/>
                  <a:gd name="connsiteX5516" fmla="*/ 1171829 w 4713748"/>
                  <a:gd name="connsiteY5516" fmla="*/ 2305544 h 2722945"/>
                  <a:gd name="connsiteX5517" fmla="*/ 1174042 w 4713748"/>
                  <a:gd name="connsiteY5517" fmla="*/ 2303320 h 2722945"/>
                  <a:gd name="connsiteX5518" fmla="*/ 1203367 w 4713748"/>
                  <a:gd name="connsiteY5518" fmla="*/ 2302764 h 2722945"/>
                  <a:gd name="connsiteX5519" fmla="*/ 1241264 w 4713748"/>
                  <a:gd name="connsiteY5519" fmla="*/ 2310564 h 2722945"/>
                  <a:gd name="connsiteX5520" fmla="*/ 1242664 w 4713748"/>
                  <a:gd name="connsiteY5520" fmla="*/ 2309765 h 2722945"/>
                  <a:gd name="connsiteX5521" fmla="*/ 1249818 w 4713748"/>
                  <a:gd name="connsiteY5521" fmla="*/ 2308650 h 2722945"/>
                  <a:gd name="connsiteX5522" fmla="*/ 1253120 w 4713748"/>
                  <a:gd name="connsiteY5522" fmla="*/ 2313431 h 2722945"/>
                  <a:gd name="connsiteX5523" fmla="*/ 1253478 w 4713748"/>
                  <a:gd name="connsiteY5523" fmla="*/ 2313544 h 2722945"/>
                  <a:gd name="connsiteX5524" fmla="*/ 1253120 w 4713748"/>
                  <a:gd name="connsiteY5524" fmla="*/ 2312275 h 2722945"/>
                  <a:gd name="connsiteX5525" fmla="*/ 1249268 w 4713748"/>
                  <a:gd name="connsiteY5525" fmla="*/ 2298610 h 2722945"/>
                  <a:gd name="connsiteX5526" fmla="*/ 1247067 w 4713748"/>
                  <a:gd name="connsiteY5526" fmla="*/ 2296379 h 2722945"/>
                  <a:gd name="connsiteX5527" fmla="*/ 1244865 w 4713748"/>
                  <a:gd name="connsiteY5527" fmla="*/ 2287454 h 2722945"/>
                  <a:gd name="connsiteX5528" fmla="*/ 1247067 w 4713748"/>
                  <a:gd name="connsiteY5528" fmla="*/ 2271836 h 2722945"/>
                  <a:gd name="connsiteX5529" fmla="*/ 1247067 w 4713748"/>
                  <a:gd name="connsiteY5529" fmla="*/ 2265143 h 2722945"/>
                  <a:gd name="connsiteX5530" fmla="*/ 1249268 w 4713748"/>
                  <a:gd name="connsiteY5530" fmla="*/ 2253987 h 2722945"/>
                  <a:gd name="connsiteX5531" fmla="*/ 1249268 w 4713748"/>
                  <a:gd name="connsiteY5531" fmla="*/ 2251756 h 2722945"/>
                  <a:gd name="connsiteX5532" fmla="*/ 1249268 w 4713748"/>
                  <a:gd name="connsiteY5532" fmla="*/ 2249525 h 2722945"/>
                  <a:gd name="connsiteX5533" fmla="*/ 1249268 w 4713748"/>
                  <a:gd name="connsiteY5533" fmla="*/ 2245063 h 2722945"/>
                  <a:gd name="connsiteX5534" fmla="*/ 1260274 w 4713748"/>
                  <a:gd name="connsiteY5534" fmla="*/ 2231676 h 2722945"/>
                  <a:gd name="connsiteX5535" fmla="*/ 1262475 w 4713748"/>
                  <a:gd name="connsiteY5535" fmla="*/ 2231676 h 2722945"/>
                  <a:gd name="connsiteX5536" fmla="*/ 1264676 w 4713748"/>
                  <a:gd name="connsiteY5536" fmla="*/ 2233907 h 2722945"/>
                  <a:gd name="connsiteX5537" fmla="*/ 1265703 w 4713748"/>
                  <a:gd name="connsiteY5537" fmla="*/ 2231827 h 2722945"/>
                  <a:gd name="connsiteX5538" fmla="*/ 1249514 w 4713748"/>
                  <a:gd name="connsiteY5538" fmla="*/ 2229120 h 2722945"/>
                  <a:gd name="connsiteX5539" fmla="*/ 1229586 w 4713748"/>
                  <a:gd name="connsiteY5539" fmla="*/ 2225788 h 2722945"/>
                  <a:gd name="connsiteX5540" fmla="*/ 1225157 w 4713748"/>
                  <a:gd name="connsiteY5540" fmla="*/ 2225788 h 2722945"/>
                  <a:gd name="connsiteX5541" fmla="*/ 1211872 w 4713748"/>
                  <a:gd name="connsiteY5541" fmla="*/ 2223567 h 2722945"/>
                  <a:gd name="connsiteX5542" fmla="*/ 1222943 w 4713748"/>
                  <a:gd name="connsiteY5542" fmla="*/ 2223567 h 2722945"/>
                  <a:gd name="connsiteX5543" fmla="*/ 1201355 w 4713748"/>
                  <a:gd name="connsiteY5543" fmla="*/ 2221624 h 2722945"/>
                  <a:gd name="connsiteX5544" fmla="*/ 1186357 w 4713748"/>
                  <a:gd name="connsiteY5544" fmla="*/ 2221396 h 2722945"/>
                  <a:gd name="connsiteX5545" fmla="*/ 1185748 w 4713748"/>
                  <a:gd name="connsiteY5545" fmla="*/ 2223226 h 2722945"/>
                  <a:gd name="connsiteX5546" fmla="*/ 1187387 w 4713748"/>
                  <a:gd name="connsiteY5546" fmla="*/ 2223226 h 2722945"/>
                  <a:gd name="connsiteX5547" fmla="*/ 1189655 w 4713748"/>
                  <a:gd name="connsiteY5547" fmla="*/ 2227676 h 2722945"/>
                  <a:gd name="connsiteX5548" fmla="*/ 1189655 w 4713748"/>
                  <a:gd name="connsiteY5548" fmla="*/ 2229901 h 2722945"/>
                  <a:gd name="connsiteX5549" fmla="*/ 1189655 w 4713748"/>
                  <a:gd name="connsiteY5549" fmla="*/ 2232126 h 2722945"/>
                  <a:gd name="connsiteX5550" fmla="*/ 1187387 w 4713748"/>
                  <a:gd name="connsiteY5550" fmla="*/ 2232126 h 2722945"/>
                  <a:gd name="connsiteX5551" fmla="*/ 1185120 w 4713748"/>
                  <a:gd name="connsiteY5551" fmla="*/ 2232126 h 2722945"/>
                  <a:gd name="connsiteX5552" fmla="*/ 1182853 w 4713748"/>
                  <a:gd name="connsiteY5552" fmla="*/ 2234351 h 2722945"/>
                  <a:gd name="connsiteX5553" fmla="*/ 1180585 w 4713748"/>
                  <a:gd name="connsiteY5553" fmla="*/ 2236575 h 2722945"/>
                  <a:gd name="connsiteX5554" fmla="*/ 1176051 w 4713748"/>
                  <a:gd name="connsiteY5554" fmla="*/ 2241025 h 2722945"/>
                  <a:gd name="connsiteX5555" fmla="*/ 1174265 w 4713748"/>
                  <a:gd name="connsiteY5555" fmla="*/ 2244529 h 2722945"/>
                  <a:gd name="connsiteX5556" fmla="*/ 1178396 w 4713748"/>
                  <a:gd name="connsiteY5556" fmla="*/ 2251630 h 2722945"/>
                  <a:gd name="connsiteX5557" fmla="*/ 1173957 w 4713748"/>
                  <a:gd name="connsiteY5557" fmla="*/ 2249145 h 2722945"/>
                  <a:gd name="connsiteX5558" fmla="*/ 1173340 w 4713748"/>
                  <a:gd name="connsiteY5558" fmla="*/ 2248569 h 2722945"/>
                  <a:gd name="connsiteX5559" fmla="*/ 1171516 w 4713748"/>
                  <a:gd name="connsiteY5559" fmla="*/ 2252150 h 2722945"/>
                  <a:gd name="connsiteX5560" fmla="*/ 1171516 w 4713748"/>
                  <a:gd name="connsiteY5560" fmla="*/ 2254375 h 2722945"/>
                  <a:gd name="connsiteX5561" fmla="*/ 1171516 w 4713748"/>
                  <a:gd name="connsiteY5561" fmla="*/ 2256599 h 2722945"/>
                  <a:gd name="connsiteX5562" fmla="*/ 1169249 w 4713748"/>
                  <a:gd name="connsiteY5562" fmla="*/ 2258824 h 2722945"/>
                  <a:gd name="connsiteX5563" fmla="*/ 1169249 w 4713748"/>
                  <a:gd name="connsiteY5563" fmla="*/ 2261917 h 2722945"/>
                  <a:gd name="connsiteX5564" fmla="*/ 1169953 w 4713748"/>
                  <a:gd name="connsiteY5564" fmla="*/ 2262875 h 2722945"/>
                  <a:gd name="connsiteX5565" fmla="*/ 1169249 w 4713748"/>
                  <a:gd name="connsiteY5565" fmla="*/ 2262502 h 2722945"/>
                  <a:gd name="connsiteX5566" fmla="*/ 1169249 w 4713748"/>
                  <a:gd name="connsiteY5566" fmla="*/ 2263274 h 2722945"/>
                  <a:gd name="connsiteX5567" fmla="*/ 1171516 w 4713748"/>
                  <a:gd name="connsiteY5567" fmla="*/ 2267724 h 2722945"/>
                  <a:gd name="connsiteX5568" fmla="*/ 1171516 w 4713748"/>
                  <a:gd name="connsiteY5568" fmla="*/ 2283298 h 2722945"/>
                  <a:gd name="connsiteX5569" fmla="*/ 1169249 w 4713748"/>
                  <a:gd name="connsiteY5569" fmla="*/ 2281073 h 2722945"/>
                  <a:gd name="connsiteX5570" fmla="*/ 1169249 w 4713748"/>
                  <a:gd name="connsiteY5570" fmla="*/ 2278848 h 2722945"/>
                  <a:gd name="connsiteX5571" fmla="*/ 1169249 w 4713748"/>
                  <a:gd name="connsiteY5571" fmla="*/ 2276623 h 2722945"/>
                  <a:gd name="connsiteX5572" fmla="*/ 1169249 w 4713748"/>
                  <a:gd name="connsiteY5572" fmla="*/ 2272174 h 2722945"/>
                  <a:gd name="connsiteX5573" fmla="*/ 1169249 w 4713748"/>
                  <a:gd name="connsiteY5573" fmla="*/ 2269949 h 2722945"/>
                  <a:gd name="connsiteX5574" fmla="*/ 1169249 w 4713748"/>
                  <a:gd name="connsiteY5574" fmla="*/ 2265499 h 2722945"/>
                  <a:gd name="connsiteX5575" fmla="*/ 1166981 w 4713748"/>
                  <a:gd name="connsiteY5575" fmla="*/ 2269949 h 2722945"/>
                  <a:gd name="connsiteX5576" fmla="*/ 1169249 w 4713748"/>
                  <a:gd name="connsiteY5576" fmla="*/ 2281073 h 2722945"/>
                  <a:gd name="connsiteX5577" fmla="*/ 1169249 w 4713748"/>
                  <a:gd name="connsiteY5577" fmla="*/ 2283298 h 2722945"/>
                  <a:gd name="connsiteX5578" fmla="*/ 1169249 w 4713748"/>
                  <a:gd name="connsiteY5578" fmla="*/ 2285523 h 2722945"/>
                  <a:gd name="connsiteX5579" fmla="*/ 1173783 w 4713748"/>
                  <a:gd name="connsiteY5579" fmla="*/ 2298872 h 2722945"/>
                  <a:gd name="connsiteX5580" fmla="*/ 1169249 w 4713748"/>
                  <a:gd name="connsiteY5580" fmla="*/ 2287396 h 2722945"/>
                  <a:gd name="connsiteX5581" fmla="*/ 1168399 w 4713748"/>
                  <a:gd name="connsiteY5581" fmla="*/ 2285245 h 2722945"/>
                  <a:gd name="connsiteX5582" fmla="*/ 1164714 w 4713748"/>
                  <a:gd name="connsiteY5582" fmla="*/ 2263274 h 2722945"/>
                  <a:gd name="connsiteX5583" fmla="*/ 1165356 w 4713748"/>
                  <a:gd name="connsiteY5583" fmla="*/ 2260440 h 2722945"/>
                  <a:gd name="connsiteX5584" fmla="*/ 1165237 w 4713748"/>
                  <a:gd name="connsiteY5584" fmla="*/ 2260377 h 2722945"/>
                  <a:gd name="connsiteX5585" fmla="*/ 1158856 w 4713748"/>
                  <a:gd name="connsiteY5585" fmla="*/ 2256213 h 2722945"/>
                  <a:gd name="connsiteX5586" fmla="*/ 1156636 w 4713748"/>
                  <a:gd name="connsiteY5586" fmla="*/ 2256213 h 2722945"/>
                  <a:gd name="connsiteX5587" fmla="*/ 1152198 w 4713748"/>
                  <a:gd name="connsiteY5587" fmla="*/ 2249550 h 2722945"/>
                  <a:gd name="connsiteX5588" fmla="*/ 1149978 w 4713748"/>
                  <a:gd name="connsiteY5588" fmla="*/ 2247329 h 2722945"/>
                  <a:gd name="connsiteX5589" fmla="*/ 1127784 w 4713748"/>
                  <a:gd name="connsiteY5589" fmla="*/ 2227341 h 2722945"/>
                  <a:gd name="connsiteX5590" fmla="*/ 1105591 w 4713748"/>
                  <a:gd name="connsiteY5590" fmla="*/ 2209573 h 2722945"/>
                  <a:gd name="connsiteX5591" fmla="*/ 1105591 w 4713748"/>
                  <a:gd name="connsiteY5591" fmla="*/ 2207352 h 2722945"/>
                  <a:gd name="connsiteX5592" fmla="*/ 1103371 w 4713748"/>
                  <a:gd name="connsiteY5592" fmla="*/ 2205131 h 2722945"/>
                  <a:gd name="connsiteX5593" fmla="*/ 1096713 w 4713748"/>
                  <a:gd name="connsiteY5593" fmla="*/ 2200690 h 2722945"/>
                  <a:gd name="connsiteX5594" fmla="*/ 1098932 w 4713748"/>
                  <a:gd name="connsiteY5594" fmla="*/ 2200690 h 2722945"/>
                  <a:gd name="connsiteX5595" fmla="*/ 1081177 w 4713748"/>
                  <a:gd name="connsiteY5595" fmla="*/ 2189585 h 2722945"/>
                  <a:gd name="connsiteX5596" fmla="*/ 1067861 w 4713748"/>
                  <a:gd name="connsiteY5596" fmla="*/ 2180701 h 2722945"/>
                  <a:gd name="connsiteX5597" fmla="*/ 1039841 w 4713748"/>
                  <a:gd name="connsiteY5597" fmla="*/ 2166265 h 2722945"/>
                  <a:gd name="connsiteX5598" fmla="*/ 1030772 w 4713748"/>
                  <a:gd name="connsiteY5598" fmla="*/ 2161855 h 2722945"/>
                  <a:gd name="connsiteX5599" fmla="*/ 994202 w 4713748"/>
                  <a:gd name="connsiteY5599" fmla="*/ 2156655 h 2722945"/>
                  <a:gd name="connsiteX5600" fmla="*/ 896557 w 4713748"/>
                  <a:gd name="connsiteY5600" fmla="*/ 2163281 h 2722945"/>
                  <a:gd name="connsiteX5601" fmla="*/ 821104 w 4713748"/>
                  <a:gd name="connsiteY5601" fmla="*/ 2178742 h 2722945"/>
                  <a:gd name="connsiteX5602" fmla="*/ 776720 w 4713748"/>
                  <a:gd name="connsiteY5602" fmla="*/ 2180951 h 2722945"/>
                  <a:gd name="connsiteX5603" fmla="*/ 714583 w 4713748"/>
                  <a:gd name="connsiteY5603" fmla="*/ 2180951 h 2722945"/>
                  <a:gd name="connsiteX5604" fmla="*/ 670199 w 4713748"/>
                  <a:gd name="connsiteY5604" fmla="*/ 2180951 h 2722945"/>
                  <a:gd name="connsiteX5605" fmla="*/ 654664 w 4713748"/>
                  <a:gd name="connsiteY5605" fmla="*/ 2180951 h 2722945"/>
                  <a:gd name="connsiteX5606" fmla="*/ 632472 w 4713748"/>
                  <a:gd name="connsiteY5606" fmla="*/ 2180951 h 2722945"/>
                  <a:gd name="connsiteX5607" fmla="*/ 594746 w 4713748"/>
                  <a:gd name="connsiteY5607" fmla="*/ 2176533 h 2722945"/>
                  <a:gd name="connsiteX5608" fmla="*/ 550362 w 4713748"/>
                  <a:gd name="connsiteY5608" fmla="*/ 2174325 h 2722945"/>
                  <a:gd name="connsiteX5609" fmla="*/ 541485 w 4713748"/>
                  <a:gd name="connsiteY5609" fmla="*/ 2174325 h 2722945"/>
                  <a:gd name="connsiteX5610" fmla="*/ 521512 w 4713748"/>
                  <a:gd name="connsiteY5610" fmla="*/ 2172116 h 2722945"/>
                  <a:gd name="connsiteX5611" fmla="*/ 509662 w 4713748"/>
                  <a:gd name="connsiteY5611" fmla="*/ 2171736 h 2722945"/>
                  <a:gd name="connsiteX5612" fmla="*/ 469638 w 4713748"/>
                  <a:gd name="connsiteY5612" fmla="*/ 2168803 h 2722945"/>
                  <a:gd name="connsiteX5613" fmla="*/ 426086 w 4713748"/>
                  <a:gd name="connsiteY5613" fmla="*/ 2165490 h 2722945"/>
                  <a:gd name="connsiteX5614" fmla="*/ 267871 w 4713748"/>
                  <a:gd name="connsiteY5614" fmla="*/ 2159510 h 2722945"/>
                  <a:gd name="connsiteX5615" fmla="*/ 257233 w 4713748"/>
                  <a:gd name="connsiteY5615" fmla="*/ 2158967 h 2722945"/>
                  <a:gd name="connsiteX5616" fmla="*/ 353408 w 4713748"/>
                  <a:gd name="connsiteY5616" fmla="*/ 2159140 h 2722945"/>
                  <a:gd name="connsiteX5617" fmla="*/ 517074 w 4713748"/>
                  <a:gd name="connsiteY5617" fmla="*/ 2167699 h 2722945"/>
                  <a:gd name="connsiteX5618" fmla="*/ 814447 w 4713748"/>
                  <a:gd name="connsiteY5618" fmla="*/ 2174325 h 2722945"/>
                  <a:gd name="connsiteX5619" fmla="*/ 832200 w 4713748"/>
                  <a:gd name="connsiteY5619" fmla="*/ 2172116 h 2722945"/>
                  <a:gd name="connsiteX5620" fmla="*/ 874365 w 4713748"/>
                  <a:gd name="connsiteY5620" fmla="*/ 2163281 h 2722945"/>
                  <a:gd name="connsiteX5621" fmla="*/ 952037 w 4713748"/>
                  <a:gd name="connsiteY5621" fmla="*/ 2152238 h 2722945"/>
                  <a:gd name="connsiteX5622" fmla="*/ 987544 w 4713748"/>
                  <a:gd name="connsiteY5622" fmla="*/ 2150029 h 2722945"/>
                  <a:gd name="connsiteX5623" fmla="*/ 994757 w 4713748"/>
                  <a:gd name="connsiteY5623" fmla="*/ 2149546 h 2722945"/>
                  <a:gd name="connsiteX5624" fmla="*/ 1006764 w 4713748"/>
                  <a:gd name="connsiteY5624" fmla="*/ 2150654 h 2722945"/>
                  <a:gd name="connsiteX5625" fmla="*/ 966879 w 4713748"/>
                  <a:gd name="connsiteY5625" fmla="*/ 2136838 h 2722945"/>
                  <a:gd name="connsiteX5626" fmla="*/ 923601 w 4713748"/>
                  <a:gd name="connsiteY5626" fmla="*/ 2125178 h 2722945"/>
                  <a:gd name="connsiteX5627" fmla="*/ 914116 w 4713748"/>
                  <a:gd name="connsiteY5627" fmla="*/ 2122297 h 2722945"/>
                  <a:gd name="connsiteX5628" fmla="*/ 900839 w 4713748"/>
                  <a:gd name="connsiteY5628" fmla="*/ 2121538 h 2722945"/>
                  <a:gd name="connsiteX5629" fmla="*/ 874780 w 4713748"/>
                  <a:gd name="connsiteY5629" fmla="*/ 2123612 h 2722945"/>
                  <a:gd name="connsiteX5630" fmla="*/ 836504 w 4713748"/>
                  <a:gd name="connsiteY5630" fmla="*/ 2129733 h 2722945"/>
                  <a:gd name="connsiteX5631" fmla="*/ 794344 w 4713748"/>
                  <a:gd name="connsiteY5631" fmla="*/ 2140860 h 2722945"/>
                  <a:gd name="connsiteX5632" fmla="*/ 736652 w 4713748"/>
                  <a:gd name="connsiteY5632" fmla="*/ 2158665 h 2722945"/>
                  <a:gd name="connsiteX5633" fmla="*/ 696712 w 4713748"/>
                  <a:gd name="connsiteY5633" fmla="*/ 2165341 h 2722945"/>
                  <a:gd name="connsiteX5634" fmla="*/ 681179 w 4713748"/>
                  <a:gd name="connsiteY5634" fmla="*/ 2167567 h 2722945"/>
                  <a:gd name="connsiteX5635" fmla="*/ 658990 w 4713748"/>
                  <a:gd name="connsiteY5635" fmla="*/ 2167567 h 2722945"/>
                  <a:gd name="connsiteX5636" fmla="*/ 623487 w 4713748"/>
                  <a:gd name="connsiteY5636" fmla="*/ 2163116 h 2722945"/>
                  <a:gd name="connsiteX5637" fmla="*/ 579109 w 4713748"/>
                  <a:gd name="connsiteY5637" fmla="*/ 2160890 h 2722945"/>
                  <a:gd name="connsiteX5638" fmla="*/ 572452 w 4713748"/>
                  <a:gd name="connsiteY5638" fmla="*/ 2160890 h 2722945"/>
                  <a:gd name="connsiteX5639" fmla="*/ 552482 w 4713748"/>
                  <a:gd name="connsiteY5639" fmla="*/ 2158665 h 2722945"/>
                  <a:gd name="connsiteX5640" fmla="*/ 533872 w 4713748"/>
                  <a:gd name="connsiteY5640" fmla="*/ 2157377 h 2722945"/>
                  <a:gd name="connsiteX5641" fmla="*/ 504498 w 4713748"/>
                  <a:gd name="connsiteY5641" fmla="*/ 2154214 h 2722945"/>
                  <a:gd name="connsiteX5642" fmla="*/ 461506 w 4713748"/>
                  <a:gd name="connsiteY5642" fmla="*/ 2149762 h 2722945"/>
                  <a:gd name="connsiteX5643" fmla="*/ 430023 w 4713748"/>
                  <a:gd name="connsiteY5643" fmla="*/ 2146815 h 2722945"/>
                  <a:gd name="connsiteX5644" fmla="*/ 420733 w 4713748"/>
                  <a:gd name="connsiteY5644" fmla="*/ 2145868 h 2722945"/>
                  <a:gd name="connsiteX5645" fmla="*/ 306182 w 4713748"/>
                  <a:gd name="connsiteY5645" fmla="*/ 2134184 h 2722945"/>
                  <a:gd name="connsiteX5646" fmla="*/ 321259 w 4713748"/>
                  <a:gd name="connsiteY5646" fmla="*/ 2136344 h 2722945"/>
                  <a:gd name="connsiteX5647" fmla="*/ 299525 w 4713748"/>
                  <a:gd name="connsiteY5647" fmla="*/ 2134184 h 2722945"/>
                  <a:gd name="connsiteX5648" fmla="*/ 295087 w 4713748"/>
                  <a:gd name="connsiteY5648" fmla="*/ 2134184 h 2722945"/>
                  <a:gd name="connsiteX5649" fmla="*/ 291693 w 4713748"/>
                  <a:gd name="connsiteY5649" fmla="*/ 2133783 h 2722945"/>
                  <a:gd name="connsiteX5650" fmla="*/ 281773 w 4713748"/>
                  <a:gd name="connsiteY5650" fmla="*/ 2131958 h 2722945"/>
                  <a:gd name="connsiteX5651" fmla="*/ 284799 w 4713748"/>
                  <a:gd name="connsiteY5651" fmla="*/ 2132970 h 2722945"/>
                  <a:gd name="connsiteX5652" fmla="*/ 279173 w 4713748"/>
                  <a:gd name="connsiteY5652" fmla="*/ 2132306 h 2722945"/>
                  <a:gd name="connsiteX5653" fmla="*/ 257365 w 4713748"/>
                  <a:gd name="connsiteY5653" fmla="*/ 2129733 h 2722945"/>
                  <a:gd name="connsiteX5654" fmla="*/ 228519 w 4713748"/>
                  <a:gd name="connsiteY5654" fmla="*/ 2126116 h 2722945"/>
                  <a:gd name="connsiteX5655" fmla="*/ 210586 w 4713748"/>
                  <a:gd name="connsiteY5655" fmla="*/ 2123446 h 2722945"/>
                  <a:gd name="connsiteX5656" fmla="*/ 244052 w 4713748"/>
                  <a:gd name="connsiteY5656" fmla="*/ 2127507 h 2722945"/>
                  <a:gd name="connsiteX5657" fmla="*/ 286211 w 4713748"/>
                  <a:gd name="connsiteY5657" fmla="*/ 2131958 h 2722945"/>
                  <a:gd name="connsiteX5658" fmla="*/ 244052 w 4713748"/>
                  <a:gd name="connsiteY5658" fmla="*/ 2127507 h 2722945"/>
                  <a:gd name="connsiteX5659" fmla="*/ 193017 w 4713748"/>
                  <a:gd name="connsiteY5659" fmla="*/ 2120830 h 2722945"/>
                  <a:gd name="connsiteX5660" fmla="*/ 210586 w 4713748"/>
                  <a:gd name="connsiteY5660" fmla="*/ 2123446 h 2722945"/>
                  <a:gd name="connsiteX5661" fmla="*/ 197628 w 4713748"/>
                  <a:gd name="connsiteY5661" fmla="*/ 2121874 h 2722945"/>
                  <a:gd name="connsiteX5662" fmla="*/ 48787 w 4713748"/>
                  <a:gd name="connsiteY5662" fmla="*/ 2107477 h 2722945"/>
                  <a:gd name="connsiteX5663" fmla="*/ 64319 w 4713748"/>
                  <a:gd name="connsiteY5663" fmla="*/ 2107477 h 2722945"/>
                  <a:gd name="connsiteX5664" fmla="*/ 550263 w 4713748"/>
                  <a:gd name="connsiteY5664" fmla="*/ 2154213 h 2722945"/>
                  <a:gd name="connsiteX5665" fmla="*/ 690055 w 4713748"/>
                  <a:gd name="connsiteY5665" fmla="*/ 2158665 h 2722945"/>
                  <a:gd name="connsiteX5666" fmla="*/ 829847 w 4713748"/>
                  <a:gd name="connsiteY5666" fmla="*/ 2127507 h 2722945"/>
                  <a:gd name="connsiteX5667" fmla="*/ 845379 w 4713748"/>
                  <a:gd name="connsiteY5667" fmla="*/ 2123056 h 2722945"/>
                  <a:gd name="connsiteX5668" fmla="*/ 863165 w 4713748"/>
                  <a:gd name="connsiteY5668" fmla="*/ 2121178 h 2722945"/>
                  <a:gd name="connsiteX5669" fmla="*/ 865558 w 4713748"/>
                  <a:gd name="connsiteY5669" fmla="*/ 2120925 h 2722945"/>
                  <a:gd name="connsiteX5670" fmla="*/ 854527 w 4713748"/>
                  <a:gd name="connsiteY5670" fmla="*/ 2120847 h 2722945"/>
                  <a:gd name="connsiteX5671" fmla="*/ 812379 w 4713748"/>
                  <a:gd name="connsiteY5671" fmla="*/ 2118618 h 2722945"/>
                  <a:gd name="connsiteX5672" fmla="*/ 754704 w 4713748"/>
                  <a:gd name="connsiteY5672" fmla="*/ 2116390 h 2722945"/>
                  <a:gd name="connsiteX5673" fmla="*/ 714775 w 4713748"/>
                  <a:gd name="connsiteY5673" fmla="*/ 2114162 h 2722945"/>
                  <a:gd name="connsiteX5674" fmla="*/ 699247 w 4713748"/>
                  <a:gd name="connsiteY5674" fmla="*/ 2111934 h 2722945"/>
                  <a:gd name="connsiteX5675" fmla="*/ 677064 w 4713748"/>
                  <a:gd name="connsiteY5675" fmla="*/ 2111934 h 2722945"/>
                  <a:gd name="connsiteX5676" fmla="*/ 643790 w 4713748"/>
                  <a:gd name="connsiteY5676" fmla="*/ 2107477 h 2722945"/>
                  <a:gd name="connsiteX5677" fmla="*/ 601642 w 4713748"/>
                  <a:gd name="connsiteY5677" fmla="*/ 2103021 h 2722945"/>
                  <a:gd name="connsiteX5678" fmla="*/ 594987 w 4713748"/>
                  <a:gd name="connsiteY5678" fmla="*/ 2103021 h 2722945"/>
                  <a:gd name="connsiteX5679" fmla="*/ 572804 w 4713748"/>
                  <a:gd name="connsiteY5679" fmla="*/ 2100792 h 2722945"/>
                  <a:gd name="connsiteX5680" fmla="*/ 566207 w 4713748"/>
                  <a:gd name="connsiteY5680" fmla="*/ 2100564 h 2722945"/>
                  <a:gd name="connsiteX5681" fmla="*/ 526220 w 4713748"/>
                  <a:gd name="connsiteY5681" fmla="*/ 2096336 h 2722945"/>
                  <a:gd name="connsiteX5682" fmla="*/ 484073 w 4713748"/>
                  <a:gd name="connsiteY5682" fmla="*/ 2091879 h 2722945"/>
                  <a:gd name="connsiteX5683" fmla="*/ 322138 w 4713748"/>
                  <a:gd name="connsiteY5683" fmla="*/ 2074053 h 2722945"/>
                  <a:gd name="connsiteX5684" fmla="*/ 284427 w 4713748"/>
                  <a:gd name="connsiteY5684" fmla="*/ 2069597 h 2722945"/>
                  <a:gd name="connsiteX5685" fmla="*/ 220097 w 4713748"/>
                  <a:gd name="connsiteY5685" fmla="*/ 2060684 h 2722945"/>
                  <a:gd name="connsiteX5686" fmla="*/ 268899 w 4713748"/>
                  <a:gd name="connsiteY5686" fmla="*/ 2067369 h 2722945"/>
                  <a:gd name="connsiteX5687" fmla="*/ 313265 w 4713748"/>
                  <a:gd name="connsiteY5687" fmla="*/ 2071825 h 2722945"/>
                  <a:gd name="connsiteX5688" fmla="*/ 268899 w 4713748"/>
                  <a:gd name="connsiteY5688" fmla="*/ 2067369 h 2722945"/>
                  <a:gd name="connsiteX5689" fmla="*/ 82563 w 4713748"/>
                  <a:gd name="connsiteY5689" fmla="*/ 2036173 h 2722945"/>
                  <a:gd name="connsiteX5690" fmla="*/ 95872 w 4713748"/>
                  <a:gd name="connsiteY5690" fmla="*/ 2038401 h 2722945"/>
                  <a:gd name="connsiteX5691" fmla="*/ 570586 w 4713748"/>
                  <a:gd name="connsiteY5691" fmla="*/ 2096336 h 2722945"/>
                  <a:gd name="connsiteX5692" fmla="*/ 850090 w 4713748"/>
                  <a:gd name="connsiteY5692" fmla="*/ 2116390 h 2722945"/>
                  <a:gd name="connsiteX5693" fmla="*/ 865618 w 4713748"/>
                  <a:gd name="connsiteY5693" fmla="*/ 2116390 h 2722945"/>
                  <a:gd name="connsiteX5694" fmla="*/ 883399 w 4713748"/>
                  <a:gd name="connsiteY5694" fmla="*/ 2116390 h 2722945"/>
                  <a:gd name="connsiteX5695" fmla="*/ 894672 w 4713748"/>
                  <a:gd name="connsiteY5695" fmla="*/ 2116390 h 2722945"/>
                  <a:gd name="connsiteX5696" fmla="*/ 892529 w 4713748"/>
                  <a:gd name="connsiteY5696" fmla="*/ 2115739 h 2722945"/>
                  <a:gd name="connsiteX5697" fmla="*/ 854800 w 4713748"/>
                  <a:gd name="connsiteY5697" fmla="*/ 2109632 h 2722945"/>
                  <a:gd name="connsiteX5698" fmla="*/ 814851 w 4713748"/>
                  <a:gd name="connsiteY5698" fmla="*/ 2105190 h 2722945"/>
                  <a:gd name="connsiteX5699" fmla="*/ 759366 w 4713748"/>
                  <a:gd name="connsiteY5699" fmla="*/ 2100748 h 2722945"/>
                  <a:gd name="connsiteX5700" fmla="*/ 719417 w 4713748"/>
                  <a:gd name="connsiteY5700" fmla="*/ 2096306 h 2722945"/>
                  <a:gd name="connsiteX5701" fmla="*/ 706101 w 4713748"/>
                  <a:gd name="connsiteY5701" fmla="*/ 2096306 h 2722945"/>
                  <a:gd name="connsiteX5702" fmla="*/ 683907 w 4713748"/>
                  <a:gd name="connsiteY5702" fmla="*/ 2094085 h 2722945"/>
                  <a:gd name="connsiteX5703" fmla="*/ 650616 w 4713748"/>
                  <a:gd name="connsiteY5703" fmla="*/ 2087422 h 2722945"/>
                  <a:gd name="connsiteX5704" fmla="*/ 610667 w 4713748"/>
                  <a:gd name="connsiteY5704" fmla="*/ 2082981 h 2722945"/>
                  <a:gd name="connsiteX5705" fmla="*/ 604009 w 4713748"/>
                  <a:gd name="connsiteY5705" fmla="*/ 2082981 h 2722945"/>
                  <a:gd name="connsiteX5706" fmla="*/ 584034 w 4713748"/>
                  <a:gd name="connsiteY5706" fmla="*/ 2080760 h 2722945"/>
                  <a:gd name="connsiteX5707" fmla="*/ 521891 w 4713748"/>
                  <a:gd name="connsiteY5707" fmla="*/ 2074097 h 2722945"/>
                  <a:gd name="connsiteX5708" fmla="*/ 326585 w 4713748"/>
                  <a:gd name="connsiteY5708" fmla="*/ 2040783 h 2722945"/>
                  <a:gd name="connsiteX5709" fmla="*/ 333243 w 4713748"/>
                  <a:gd name="connsiteY5709" fmla="*/ 2040783 h 2722945"/>
                  <a:gd name="connsiteX5710" fmla="*/ 350998 w 4713748"/>
                  <a:gd name="connsiteY5710" fmla="*/ 2043004 h 2722945"/>
                  <a:gd name="connsiteX5711" fmla="*/ 344340 w 4713748"/>
                  <a:gd name="connsiteY5711" fmla="*/ 2043004 h 2722945"/>
                  <a:gd name="connsiteX5712" fmla="*/ 363942 w 4713748"/>
                  <a:gd name="connsiteY5712" fmla="*/ 2045993 h 2722945"/>
                  <a:gd name="connsiteX5713" fmla="*/ 379850 w 4713748"/>
                  <a:gd name="connsiteY5713" fmla="*/ 2049667 h 2722945"/>
                  <a:gd name="connsiteX5714" fmla="*/ 417580 w 4713748"/>
                  <a:gd name="connsiteY5714" fmla="*/ 2056330 h 2722945"/>
                  <a:gd name="connsiteX5715" fmla="*/ 466683 w 4713748"/>
                  <a:gd name="connsiteY5715" fmla="*/ 2062226 h 2722945"/>
                  <a:gd name="connsiteX5716" fmla="*/ 478943 w 4713748"/>
                  <a:gd name="connsiteY5716" fmla="*/ 2064299 h 2722945"/>
                  <a:gd name="connsiteX5717" fmla="*/ 493039 w 4713748"/>
                  <a:gd name="connsiteY5717" fmla="*/ 2067434 h 2722945"/>
                  <a:gd name="connsiteX5718" fmla="*/ 490542 w 4713748"/>
                  <a:gd name="connsiteY5718" fmla="*/ 2066879 h 2722945"/>
                  <a:gd name="connsiteX5719" fmla="*/ 478943 w 4713748"/>
                  <a:gd name="connsiteY5719" fmla="*/ 2064299 h 2722945"/>
                  <a:gd name="connsiteX5720" fmla="*/ 497478 w 4713748"/>
                  <a:gd name="connsiteY5720" fmla="*/ 2067434 h 2722945"/>
                  <a:gd name="connsiteX5721" fmla="*/ 526823 w 4713748"/>
                  <a:gd name="connsiteY5721" fmla="*/ 2070830 h 2722945"/>
                  <a:gd name="connsiteX5722" fmla="*/ 577376 w 4713748"/>
                  <a:gd name="connsiteY5722" fmla="*/ 2078539 h 2722945"/>
                  <a:gd name="connsiteX5723" fmla="*/ 538259 w 4713748"/>
                  <a:gd name="connsiteY5723" fmla="*/ 2072154 h 2722945"/>
                  <a:gd name="connsiteX5724" fmla="*/ 526823 w 4713748"/>
                  <a:gd name="connsiteY5724" fmla="*/ 2070830 h 2722945"/>
                  <a:gd name="connsiteX5725" fmla="*/ 441152 w 4713748"/>
                  <a:gd name="connsiteY5725" fmla="*/ 2057767 h 2722945"/>
                  <a:gd name="connsiteX5726" fmla="*/ 414921 w 4713748"/>
                  <a:gd name="connsiteY5726" fmla="*/ 2053471 h 2722945"/>
                  <a:gd name="connsiteX5727" fmla="*/ 339901 w 4713748"/>
                  <a:gd name="connsiteY5727" fmla="*/ 2040783 h 2722945"/>
                  <a:gd name="connsiteX5728" fmla="*/ 304391 w 4713748"/>
                  <a:gd name="connsiteY5728" fmla="*/ 2034120 h 2722945"/>
                  <a:gd name="connsiteX5729" fmla="*/ 242248 w 4713748"/>
                  <a:gd name="connsiteY5729" fmla="*/ 2020795 h 2722945"/>
                  <a:gd name="connsiteX5730" fmla="*/ 291075 w 4713748"/>
                  <a:gd name="connsiteY5730" fmla="*/ 2029679 h 2722945"/>
                  <a:gd name="connsiteX5731" fmla="*/ 331024 w 4713748"/>
                  <a:gd name="connsiteY5731" fmla="*/ 2038562 h 2722945"/>
                  <a:gd name="connsiteX5732" fmla="*/ 291075 w 4713748"/>
                  <a:gd name="connsiteY5732" fmla="*/ 2029679 h 2722945"/>
                  <a:gd name="connsiteX5733" fmla="*/ 113524 w 4713748"/>
                  <a:gd name="connsiteY5733" fmla="*/ 1980818 h 2722945"/>
                  <a:gd name="connsiteX5734" fmla="*/ 126840 w 4713748"/>
                  <a:gd name="connsiteY5734" fmla="*/ 1985260 h 2722945"/>
                  <a:gd name="connsiteX5735" fmla="*/ 579595 w 4713748"/>
                  <a:gd name="connsiteY5735" fmla="*/ 2074097 h 2722945"/>
                  <a:gd name="connsiteX5736" fmla="*/ 852580 w 4713748"/>
                  <a:gd name="connsiteY5736" fmla="*/ 2105190 h 2722945"/>
                  <a:gd name="connsiteX5737" fmla="*/ 865897 w 4713748"/>
                  <a:gd name="connsiteY5737" fmla="*/ 2107411 h 2722945"/>
                  <a:gd name="connsiteX5738" fmla="*/ 905846 w 4713748"/>
                  <a:gd name="connsiteY5738" fmla="*/ 2114074 h 2722945"/>
                  <a:gd name="connsiteX5739" fmla="*/ 914528 w 4713748"/>
                  <a:gd name="connsiteY5739" fmla="*/ 2116596 h 2722945"/>
                  <a:gd name="connsiteX5740" fmla="*/ 934759 w 4713748"/>
                  <a:gd name="connsiteY5740" fmla="*/ 2117212 h 2722945"/>
                  <a:gd name="connsiteX5741" fmla="*/ 962982 w 4713748"/>
                  <a:gd name="connsiteY5741" fmla="*/ 2116379 h 2722945"/>
                  <a:gd name="connsiteX5742" fmla="*/ 996266 w 4713748"/>
                  <a:gd name="connsiteY5742" fmla="*/ 2116379 h 2722945"/>
                  <a:gd name="connsiteX5743" fmla="*/ 1056177 w 4713748"/>
                  <a:gd name="connsiteY5743" fmla="*/ 2127507 h 2722945"/>
                  <a:gd name="connsiteX5744" fmla="*/ 1060614 w 4713748"/>
                  <a:gd name="connsiteY5744" fmla="*/ 2127507 h 2722945"/>
                  <a:gd name="connsiteX5745" fmla="*/ 1073928 w 4713748"/>
                  <a:gd name="connsiteY5745" fmla="*/ 2129733 h 2722945"/>
                  <a:gd name="connsiteX5746" fmla="*/ 1093898 w 4713748"/>
                  <a:gd name="connsiteY5746" fmla="*/ 2136409 h 2722945"/>
                  <a:gd name="connsiteX5747" fmla="*/ 1106992 w 4713748"/>
                  <a:gd name="connsiteY5747" fmla="*/ 2142246 h 2722945"/>
                  <a:gd name="connsiteX5748" fmla="*/ 1109630 w 4713748"/>
                  <a:gd name="connsiteY5748" fmla="*/ 2143129 h 2722945"/>
                  <a:gd name="connsiteX5749" fmla="*/ 1111615 w 4713748"/>
                  <a:gd name="connsiteY5749" fmla="*/ 2144307 h 2722945"/>
                  <a:gd name="connsiteX5750" fmla="*/ 1131342 w 4713748"/>
                  <a:gd name="connsiteY5750" fmla="*/ 2153101 h 2722945"/>
                  <a:gd name="connsiteX5751" fmla="*/ 1167123 w 4713748"/>
                  <a:gd name="connsiteY5751" fmla="*/ 2176469 h 2722945"/>
                  <a:gd name="connsiteX5752" fmla="*/ 1164904 w 4713748"/>
                  <a:gd name="connsiteY5752" fmla="*/ 2176469 h 2722945"/>
                  <a:gd name="connsiteX5753" fmla="*/ 1167123 w 4713748"/>
                  <a:gd name="connsiteY5753" fmla="*/ 2178694 h 2722945"/>
                  <a:gd name="connsiteX5754" fmla="*/ 1173779 w 4713748"/>
                  <a:gd name="connsiteY5754" fmla="*/ 2185371 h 2722945"/>
                  <a:gd name="connsiteX5755" fmla="*/ 1169342 w 4713748"/>
                  <a:gd name="connsiteY5755" fmla="*/ 2183145 h 2722945"/>
                  <a:gd name="connsiteX5756" fmla="*/ 1180991 w 4713748"/>
                  <a:gd name="connsiteY5756" fmla="*/ 2192882 h 2722945"/>
                  <a:gd name="connsiteX5757" fmla="*/ 1184705 w 4713748"/>
                  <a:gd name="connsiteY5757" fmla="*/ 2196483 h 2722945"/>
                  <a:gd name="connsiteX5758" fmla="*/ 1182825 w 4713748"/>
                  <a:gd name="connsiteY5758" fmla="*/ 2172000 h 2722945"/>
                  <a:gd name="connsiteX5759" fmla="*/ 1169515 w 4713748"/>
                  <a:gd name="connsiteY5759" fmla="*/ 2149772 h 2722945"/>
                  <a:gd name="connsiteX5760" fmla="*/ 1169515 w 4713748"/>
                  <a:gd name="connsiteY5760" fmla="*/ 2147549 h 2722945"/>
                  <a:gd name="connsiteX5761" fmla="*/ 1167297 w 4713748"/>
                  <a:gd name="connsiteY5761" fmla="*/ 2145327 h 2722945"/>
                  <a:gd name="connsiteX5762" fmla="*/ 1160642 w 4713748"/>
                  <a:gd name="connsiteY5762" fmla="*/ 2140881 h 2722945"/>
                  <a:gd name="connsiteX5763" fmla="*/ 1162860 w 4713748"/>
                  <a:gd name="connsiteY5763" fmla="*/ 2140881 h 2722945"/>
                  <a:gd name="connsiteX5764" fmla="*/ 1145113 w 4713748"/>
                  <a:gd name="connsiteY5764" fmla="*/ 2129767 h 2722945"/>
                  <a:gd name="connsiteX5765" fmla="*/ 1129585 w 4713748"/>
                  <a:gd name="connsiteY5765" fmla="*/ 2120876 h 2722945"/>
                  <a:gd name="connsiteX5766" fmla="*/ 1067472 w 4713748"/>
                  <a:gd name="connsiteY5766" fmla="*/ 2100872 h 2722945"/>
                  <a:gd name="connsiteX5767" fmla="*/ 976521 w 4713748"/>
                  <a:gd name="connsiteY5767" fmla="*/ 2087535 h 2722945"/>
                  <a:gd name="connsiteX5768" fmla="*/ 903317 w 4713748"/>
                  <a:gd name="connsiteY5768" fmla="*/ 2083090 h 2722945"/>
                  <a:gd name="connsiteX5769" fmla="*/ 863387 w 4713748"/>
                  <a:gd name="connsiteY5769" fmla="*/ 2080867 h 2722945"/>
                  <a:gd name="connsiteX5770" fmla="*/ 803492 w 4713748"/>
                  <a:gd name="connsiteY5770" fmla="*/ 2074199 h 2722945"/>
                  <a:gd name="connsiteX5771" fmla="*/ 763562 w 4713748"/>
                  <a:gd name="connsiteY5771" fmla="*/ 2069753 h 2722945"/>
                  <a:gd name="connsiteX5772" fmla="*/ 750253 w 4713748"/>
                  <a:gd name="connsiteY5772" fmla="*/ 2067531 h 2722945"/>
                  <a:gd name="connsiteX5773" fmla="*/ 728069 w 4713748"/>
                  <a:gd name="connsiteY5773" fmla="*/ 2065308 h 2722945"/>
                  <a:gd name="connsiteX5774" fmla="*/ 694795 w 4713748"/>
                  <a:gd name="connsiteY5774" fmla="*/ 2058640 h 2722945"/>
                  <a:gd name="connsiteX5775" fmla="*/ 650428 w 4713748"/>
                  <a:gd name="connsiteY5775" fmla="*/ 2051971 h 2722945"/>
                  <a:gd name="connsiteX5776" fmla="*/ 643773 w 4713748"/>
                  <a:gd name="connsiteY5776" fmla="*/ 2049749 h 2722945"/>
                  <a:gd name="connsiteX5777" fmla="*/ 623808 w 4713748"/>
                  <a:gd name="connsiteY5777" fmla="*/ 2047526 h 2722945"/>
                  <a:gd name="connsiteX5778" fmla="*/ 561695 w 4713748"/>
                  <a:gd name="connsiteY5778" fmla="*/ 2036412 h 2722945"/>
                  <a:gd name="connsiteX5779" fmla="*/ 364265 w 4713748"/>
                  <a:gd name="connsiteY5779" fmla="*/ 1987512 h 2722945"/>
                  <a:gd name="connsiteX5780" fmla="*/ 368701 w 4713748"/>
                  <a:gd name="connsiteY5780" fmla="*/ 1987512 h 2722945"/>
                  <a:gd name="connsiteX5781" fmla="*/ 388666 w 4713748"/>
                  <a:gd name="connsiteY5781" fmla="*/ 1994180 h 2722945"/>
                  <a:gd name="connsiteX5782" fmla="*/ 418149 w 4713748"/>
                  <a:gd name="connsiteY5782" fmla="*/ 2001038 h 2722945"/>
                  <a:gd name="connsiteX5783" fmla="*/ 455216 w 4713748"/>
                  <a:gd name="connsiteY5783" fmla="*/ 2011962 h 2722945"/>
                  <a:gd name="connsiteX5784" fmla="*/ 512892 w 4713748"/>
                  <a:gd name="connsiteY5784" fmla="*/ 2023076 h 2722945"/>
                  <a:gd name="connsiteX5785" fmla="*/ 532857 w 4713748"/>
                  <a:gd name="connsiteY5785" fmla="*/ 2027521 h 2722945"/>
                  <a:gd name="connsiteX5786" fmla="*/ 512892 w 4713748"/>
                  <a:gd name="connsiteY5786" fmla="*/ 2023076 h 2722945"/>
                  <a:gd name="connsiteX5787" fmla="*/ 418149 w 4713748"/>
                  <a:gd name="connsiteY5787" fmla="*/ 2001038 h 2722945"/>
                  <a:gd name="connsiteX5788" fmla="*/ 417505 w 4713748"/>
                  <a:gd name="connsiteY5788" fmla="*/ 2000848 h 2722945"/>
                  <a:gd name="connsiteX5789" fmla="*/ 388666 w 4713748"/>
                  <a:gd name="connsiteY5789" fmla="*/ 1994180 h 2722945"/>
                  <a:gd name="connsiteX5790" fmla="*/ 382011 w 4713748"/>
                  <a:gd name="connsiteY5790" fmla="*/ 1991957 h 2722945"/>
                  <a:gd name="connsiteX5791" fmla="*/ 481123 w 4713748"/>
                  <a:gd name="connsiteY5791" fmla="*/ 2014232 h 2722945"/>
                  <a:gd name="connsiteX5792" fmla="*/ 537294 w 4713748"/>
                  <a:gd name="connsiteY5792" fmla="*/ 2027521 h 2722945"/>
                  <a:gd name="connsiteX5793" fmla="*/ 619372 w 4713748"/>
                  <a:gd name="connsiteY5793" fmla="*/ 2045303 h 2722945"/>
                  <a:gd name="connsiteX5794" fmla="*/ 481123 w 4713748"/>
                  <a:gd name="connsiteY5794" fmla="*/ 2014232 h 2722945"/>
                  <a:gd name="connsiteX5795" fmla="*/ 377575 w 4713748"/>
                  <a:gd name="connsiteY5795" fmla="*/ 1989735 h 2722945"/>
                  <a:gd name="connsiteX5796" fmla="*/ 339863 w 4713748"/>
                  <a:gd name="connsiteY5796" fmla="*/ 1978621 h 2722945"/>
                  <a:gd name="connsiteX5797" fmla="*/ 279969 w 4713748"/>
                  <a:gd name="connsiteY5797" fmla="*/ 1958616 h 2722945"/>
                  <a:gd name="connsiteX5798" fmla="*/ 328772 w 4713748"/>
                  <a:gd name="connsiteY5798" fmla="*/ 1974175 h 2722945"/>
                  <a:gd name="connsiteX5799" fmla="*/ 368701 w 4713748"/>
                  <a:gd name="connsiteY5799" fmla="*/ 1985289 h 2722945"/>
                  <a:gd name="connsiteX5800" fmla="*/ 328772 w 4713748"/>
                  <a:gd name="connsiteY5800" fmla="*/ 1974175 h 2722945"/>
                  <a:gd name="connsiteX5801" fmla="*/ 232275 w 4713748"/>
                  <a:gd name="connsiteY5801" fmla="*/ 1940278 h 2722945"/>
                  <a:gd name="connsiteX5802" fmla="*/ 188357 w 4713748"/>
                  <a:gd name="connsiteY5802" fmla="*/ 1919653 h 2722945"/>
                  <a:gd name="connsiteX5803" fmla="*/ 225648 w 4713748"/>
                  <a:gd name="connsiteY5803" fmla="*/ 1937166 h 2722945"/>
                  <a:gd name="connsiteX5804" fmla="*/ 225412 w 4713748"/>
                  <a:gd name="connsiteY5804" fmla="*/ 1937083 h 2722945"/>
                  <a:gd name="connsiteX5805" fmla="*/ 188922 w 4713748"/>
                  <a:gd name="connsiteY5805" fmla="*/ 1920031 h 2722945"/>
                  <a:gd name="connsiteX5806" fmla="*/ 175044 w 4713748"/>
                  <a:gd name="connsiteY5806" fmla="*/ 1910756 h 2722945"/>
                  <a:gd name="connsiteX5807" fmla="*/ 188357 w 4713748"/>
                  <a:gd name="connsiteY5807" fmla="*/ 1919653 h 2722945"/>
                  <a:gd name="connsiteX5808" fmla="*/ 184650 w 4713748"/>
                  <a:gd name="connsiteY5808" fmla="*/ 1917912 h 2722945"/>
                  <a:gd name="connsiteX5809" fmla="*/ 155743 w 4713748"/>
                  <a:gd name="connsiteY5809" fmla="*/ 1896379 h 2722945"/>
                  <a:gd name="connsiteX5810" fmla="*/ 175044 w 4713748"/>
                  <a:gd name="connsiteY5810" fmla="*/ 1910756 h 2722945"/>
                  <a:gd name="connsiteX5811" fmla="*/ 166834 w 4713748"/>
                  <a:gd name="connsiteY5811" fmla="*/ 1905270 h 2722945"/>
                  <a:gd name="connsiteX5812" fmla="*/ 4712851 w 4713748"/>
                  <a:gd name="connsiteY5812" fmla="*/ 1887403 h 2722945"/>
                  <a:gd name="connsiteX5813" fmla="*/ 4713748 w 4713748"/>
                  <a:gd name="connsiteY5813" fmla="*/ 1887403 h 2722945"/>
                  <a:gd name="connsiteX5814" fmla="*/ 4712291 w 4713748"/>
                  <a:gd name="connsiteY5814" fmla="*/ 1888270 h 2722945"/>
                  <a:gd name="connsiteX5815" fmla="*/ 2544154 w 4713748"/>
                  <a:gd name="connsiteY5815" fmla="*/ 1887140 h 2722945"/>
                  <a:gd name="connsiteX5816" fmla="*/ 2543085 w 4713748"/>
                  <a:gd name="connsiteY5816" fmla="*/ 1888508 h 2722945"/>
                  <a:gd name="connsiteX5817" fmla="*/ 2545374 w 4713748"/>
                  <a:gd name="connsiteY5817" fmla="*/ 1889080 h 2722945"/>
                  <a:gd name="connsiteX5818" fmla="*/ 2545374 w 4713748"/>
                  <a:gd name="connsiteY5818" fmla="*/ 1888179 h 2722945"/>
                  <a:gd name="connsiteX5819" fmla="*/ 2545192 w 4713748"/>
                  <a:gd name="connsiteY5819" fmla="*/ 1888179 h 2722945"/>
                  <a:gd name="connsiteX5820" fmla="*/ 4713748 w 4713748"/>
                  <a:gd name="connsiteY5820" fmla="*/ 1886015 h 2722945"/>
                  <a:gd name="connsiteX5821" fmla="*/ 4712851 w 4713748"/>
                  <a:gd name="connsiteY5821" fmla="*/ 1887403 h 2722945"/>
                  <a:gd name="connsiteX5822" fmla="*/ 4712629 w 4713748"/>
                  <a:gd name="connsiteY5822" fmla="*/ 1887403 h 2722945"/>
                  <a:gd name="connsiteX5823" fmla="*/ 2530438 w 4713748"/>
                  <a:gd name="connsiteY5823" fmla="*/ 1879143 h 2722945"/>
                  <a:gd name="connsiteX5824" fmla="*/ 2532052 w 4713748"/>
                  <a:gd name="connsiteY5824" fmla="*/ 1880757 h 2722945"/>
                  <a:gd name="connsiteX5825" fmla="*/ 2534273 w 4713748"/>
                  <a:gd name="connsiteY5825" fmla="*/ 1885195 h 2722945"/>
                  <a:gd name="connsiteX5826" fmla="*/ 2532052 w 4713748"/>
                  <a:gd name="connsiteY5826" fmla="*/ 1885195 h 2722945"/>
                  <a:gd name="connsiteX5827" fmla="*/ 2534439 w 4713748"/>
                  <a:gd name="connsiteY5827" fmla="*/ 1887580 h 2722945"/>
                  <a:gd name="connsiteX5828" fmla="*/ 2537150 w 4713748"/>
                  <a:gd name="connsiteY5828" fmla="*/ 1888642 h 2722945"/>
                  <a:gd name="connsiteX5829" fmla="*/ 2538565 w 4713748"/>
                  <a:gd name="connsiteY5829" fmla="*/ 1887935 h 2722945"/>
                  <a:gd name="connsiteX5830" fmla="*/ 2540303 w 4713748"/>
                  <a:gd name="connsiteY5830" fmla="*/ 1887935 h 2722945"/>
                  <a:gd name="connsiteX5831" fmla="*/ 2541367 w 4713748"/>
                  <a:gd name="connsiteY5831" fmla="*/ 1885273 h 2722945"/>
                  <a:gd name="connsiteX5832" fmla="*/ 2541756 w 4713748"/>
                  <a:gd name="connsiteY5832" fmla="*/ 1884736 h 2722945"/>
                  <a:gd name="connsiteX5833" fmla="*/ 2540752 w 4713748"/>
                  <a:gd name="connsiteY5833" fmla="*/ 1883731 h 2722945"/>
                  <a:gd name="connsiteX5834" fmla="*/ 2538533 w 4713748"/>
                  <a:gd name="connsiteY5834" fmla="*/ 1881507 h 2722945"/>
                  <a:gd name="connsiteX5835" fmla="*/ 2536868 w 4713748"/>
                  <a:gd name="connsiteY5835" fmla="*/ 1879282 h 2722945"/>
                  <a:gd name="connsiteX5836" fmla="*/ 2536764 w 4713748"/>
                  <a:gd name="connsiteY5836" fmla="*/ 1879143 h 2722945"/>
                  <a:gd name="connsiteX5837" fmla="*/ 2532396 w 4713748"/>
                  <a:gd name="connsiteY5837" fmla="*/ 1879143 h 2722945"/>
                  <a:gd name="connsiteX5838" fmla="*/ 164188 w 4713748"/>
                  <a:gd name="connsiteY5838" fmla="*/ 1874800 h 2722945"/>
                  <a:gd name="connsiteX5839" fmla="*/ 177499 w 4713748"/>
                  <a:gd name="connsiteY5839" fmla="*/ 1881458 h 2722945"/>
                  <a:gd name="connsiteX5840" fmla="*/ 656692 w 4713748"/>
                  <a:gd name="connsiteY5840" fmla="*/ 1996858 h 2722945"/>
                  <a:gd name="connsiteX5841" fmla="*/ 942876 w 4713748"/>
                  <a:gd name="connsiteY5841" fmla="*/ 2027928 h 2722945"/>
                  <a:gd name="connsiteX5842" fmla="*/ 958406 w 4713748"/>
                  <a:gd name="connsiteY5842" fmla="*/ 2027928 h 2722945"/>
                  <a:gd name="connsiteX5843" fmla="*/ 1002775 w 4713748"/>
                  <a:gd name="connsiteY5843" fmla="*/ 2034585 h 2722945"/>
                  <a:gd name="connsiteX5844" fmla="*/ 1075985 w 4713748"/>
                  <a:gd name="connsiteY5844" fmla="*/ 2052339 h 2722945"/>
                  <a:gd name="connsiteX5845" fmla="*/ 1109263 w 4713748"/>
                  <a:gd name="connsiteY5845" fmla="*/ 2063435 h 2722945"/>
                  <a:gd name="connsiteX5846" fmla="*/ 1164725 w 4713748"/>
                  <a:gd name="connsiteY5846" fmla="*/ 2090066 h 2722945"/>
                  <a:gd name="connsiteX5847" fmla="*/ 1171380 w 4713748"/>
                  <a:gd name="connsiteY5847" fmla="*/ 2090066 h 2722945"/>
                  <a:gd name="connsiteX5848" fmla="*/ 1180254 w 4713748"/>
                  <a:gd name="connsiteY5848" fmla="*/ 2098943 h 2722945"/>
                  <a:gd name="connsiteX5849" fmla="*/ 1198002 w 4713748"/>
                  <a:gd name="connsiteY5849" fmla="*/ 2112259 h 2722945"/>
                  <a:gd name="connsiteX5850" fmla="*/ 1211313 w 4713748"/>
                  <a:gd name="connsiteY5850" fmla="*/ 2194370 h 2722945"/>
                  <a:gd name="connsiteX5851" fmla="*/ 1213531 w 4713748"/>
                  <a:gd name="connsiteY5851" fmla="*/ 2192151 h 2722945"/>
                  <a:gd name="connsiteX5852" fmla="*/ 1209094 w 4713748"/>
                  <a:gd name="connsiteY5852" fmla="*/ 2196590 h 2722945"/>
                  <a:gd name="connsiteX5853" fmla="*/ 1207319 w 4713748"/>
                  <a:gd name="connsiteY5853" fmla="*/ 2199253 h 2722945"/>
                  <a:gd name="connsiteX5854" fmla="*/ 1206876 w 4713748"/>
                  <a:gd name="connsiteY5854" fmla="*/ 2198809 h 2722945"/>
                  <a:gd name="connsiteX5855" fmla="*/ 1189128 w 4713748"/>
                  <a:gd name="connsiteY5855" fmla="*/ 2218782 h 2722945"/>
                  <a:gd name="connsiteX5856" fmla="*/ 1191347 w 4713748"/>
                  <a:gd name="connsiteY5856" fmla="*/ 2209905 h 2722945"/>
                  <a:gd name="connsiteX5857" fmla="*/ 1193565 w 4713748"/>
                  <a:gd name="connsiteY5857" fmla="*/ 2205467 h 2722945"/>
                  <a:gd name="connsiteX5858" fmla="*/ 1198002 w 4713748"/>
                  <a:gd name="connsiteY5858" fmla="*/ 2198809 h 2722945"/>
                  <a:gd name="connsiteX5859" fmla="*/ 1198002 w 4713748"/>
                  <a:gd name="connsiteY5859" fmla="*/ 2196590 h 2722945"/>
                  <a:gd name="connsiteX5860" fmla="*/ 1209094 w 4713748"/>
                  <a:gd name="connsiteY5860" fmla="*/ 2169959 h 2722945"/>
                  <a:gd name="connsiteX5861" fmla="*/ 1204657 w 4713748"/>
                  <a:gd name="connsiteY5861" fmla="*/ 2141109 h 2722945"/>
                  <a:gd name="connsiteX5862" fmla="*/ 1204657 w 4713748"/>
                  <a:gd name="connsiteY5862" fmla="*/ 2138889 h 2722945"/>
                  <a:gd name="connsiteX5863" fmla="*/ 1200220 w 4713748"/>
                  <a:gd name="connsiteY5863" fmla="*/ 2130013 h 2722945"/>
                  <a:gd name="connsiteX5864" fmla="*/ 1186910 w 4713748"/>
                  <a:gd name="connsiteY5864" fmla="*/ 2114478 h 2722945"/>
                  <a:gd name="connsiteX5865" fmla="*/ 1173599 w 4713748"/>
                  <a:gd name="connsiteY5865" fmla="*/ 2105601 h 2722945"/>
                  <a:gd name="connsiteX5866" fmla="*/ 1113700 w 4713748"/>
                  <a:gd name="connsiteY5866" fmla="*/ 2072312 h 2722945"/>
                  <a:gd name="connsiteX5867" fmla="*/ 1022742 w 4713748"/>
                  <a:gd name="connsiteY5867" fmla="*/ 2043462 h 2722945"/>
                  <a:gd name="connsiteX5868" fmla="*/ 949532 w 4713748"/>
                  <a:gd name="connsiteY5868" fmla="*/ 2032366 h 2722945"/>
                  <a:gd name="connsiteX5869" fmla="*/ 905162 w 4713748"/>
                  <a:gd name="connsiteY5869" fmla="*/ 2030147 h 2722945"/>
                  <a:gd name="connsiteX5870" fmla="*/ 845263 w 4713748"/>
                  <a:gd name="connsiteY5870" fmla="*/ 2025708 h 2722945"/>
                  <a:gd name="connsiteX5871" fmla="*/ 803112 w 4713748"/>
                  <a:gd name="connsiteY5871" fmla="*/ 2021270 h 2722945"/>
                  <a:gd name="connsiteX5872" fmla="*/ 787582 w 4713748"/>
                  <a:gd name="connsiteY5872" fmla="*/ 2021270 h 2722945"/>
                  <a:gd name="connsiteX5873" fmla="*/ 765397 w 4713748"/>
                  <a:gd name="connsiteY5873" fmla="*/ 2019051 h 2722945"/>
                  <a:gd name="connsiteX5874" fmla="*/ 732120 w 4713748"/>
                  <a:gd name="connsiteY5874" fmla="*/ 2012393 h 2722945"/>
                  <a:gd name="connsiteX5875" fmla="*/ 685532 w 4713748"/>
                  <a:gd name="connsiteY5875" fmla="*/ 2005735 h 2722945"/>
                  <a:gd name="connsiteX5876" fmla="*/ 678876 w 4713748"/>
                  <a:gd name="connsiteY5876" fmla="*/ 2005735 h 2722945"/>
                  <a:gd name="connsiteX5877" fmla="*/ 658910 w 4713748"/>
                  <a:gd name="connsiteY5877" fmla="*/ 2001297 h 2722945"/>
                  <a:gd name="connsiteX5878" fmla="*/ 592355 w 4713748"/>
                  <a:gd name="connsiteY5878" fmla="*/ 1992420 h 2722945"/>
                  <a:gd name="connsiteX5879" fmla="*/ 486146 w 4713748"/>
                  <a:gd name="connsiteY5879" fmla="*/ 1973002 h 2722945"/>
                  <a:gd name="connsiteX5880" fmla="*/ 480921 w 4713748"/>
                  <a:gd name="connsiteY5880" fmla="*/ 1971872 h 2722945"/>
                  <a:gd name="connsiteX5881" fmla="*/ 483650 w 4713748"/>
                  <a:gd name="connsiteY5881" fmla="*/ 1972447 h 2722945"/>
                  <a:gd name="connsiteX5882" fmla="*/ 541330 w 4713748"/>
                  <a:gd name="connsiteY5882" fmla="*/ 1981324 h 2722945"/>
                  <a:gd name="connsiteX5883" fmla="*/ 563515 w 4713748"/>
                  <a:gd name="connsiteY5883" fmla="*/ 1985762 h 2722945"/>
                  <a:gd name="connsiteX5884" fmla="*/ 541330 w 4713748"/>
                  <a:gd name="connsiteY5884" fmla="*/ 1981324 h 2722945"/>
                  <a:gd name="connsiteX5885" fmla="*/ 413832 w 4713748"/>
                  <a:gd name="connsiteY5885" fmla="*/ 1957135 h 2722945"/>
                  <a:gd name="connsiteX5886" fmla="*/ 411994 w 4713748"/>
                  <a:gd name="connsiteY5886" fmla="*/ 1956691 h 2722945"/>
                  <a:gd name="connsiteX5887" fmla="*/ 406003 w 4713748"/>
                  <a:gd name="connsiteY5887" fmla="*/ 1954693 h 2722945"/>
                  <a:gd name="connsiteX5888" fmla="*/ 473156 w 4713748"/>
                  <a:gd name="connsiteY5888" fmla="*/ 1966796 h 2722945"/>
                  <a:gd name="connsiteX5889" fmla="*/ 567952 w 4713748"/>
                  <a:gd name="connsiteY5889" fmla="*/ 1985762 h 2722945"/>
                  <a:gd name="connsiteX5890" fmla="*/ 652255 w 4713748"/>
                  <a:gd name="connsiteY5890" fmla="*/ 1999078 h 2722945"/>
                  <a:gd name="connsiteX5891" fmla="*/ 473156 w 4713748"/>
                  <a:gd name="connsiteY5891" fmla="*/ 1966796 h 2722945"/>
                  <a:gd name="connsiteX5892" fmla="*/ 401566 w 4713748"/>
                  <a:gd name="connsiteY5892" fmla="*/ 1952474 h 2722945"/>
                  <a:gd name="connsiteX5893" fmla="*/ 363851 w 4713748"/>
                  <a:gd name="connsiteY5893" fmla="*/ 1945816 h 2722945"/>
                  <a:gd name="connsiteX5894" fmla="*/ 311931 w 4713748"/>
                  <a:gd name="connsiteY5894" fmla="*/ 1929697 h 2722945"/>
                  <a:gd name="connsiteX5895" fmla="*/ 348322 w 4713748"/>
                  <a:gd name="connsiteY5895" fmla="*/ 1939158 h 2722945"/>
                  <a:gd name="connsiteX5896" fmla="*/ 392692 w 4713748"/>
                  <a:gd name="connsiteY5896" fmla="*/ 1950254 h 2722945"/>
                  <a:gd name="connsiteX5897" fmla="*/ 348322 w 4713748"/>
                  <a:gd name="connsiteY5897" fmla="*/ 1939158 h 2722945"/>
                  <a:gd name="connsiteX5898" fmla="*/ 299515 w 4713748"/>
                  <a:gd name="connsiteY5898" fmla="*/ 1925843 h 2722945"/>
                  <a:gd name="connsiteX5899" fmla="*/ 311931 w 4713748"/>
                  <a:gd name="connsiteY5899" fmla="*/ 1929697 h 2722945"/>
                  <a:gd name="connsiteX5900" fmla="*/ 303640 w 4713748"/>
                  <a:gd name="connsiteY5900" fmla="*/ 1927542 h 2722945"/>
                  <a:gd name="connsiteX5901" fmla="*/ 164188 w 4713748"/>
                  <a:gd name="connsiteY5901" fmla="*/ 1874800 h 2722945"/>
                  <a:gd name="connsiteX5902" fmla="*/ 1761639 w 4713748"/>
                  <a:gd name="connsiteY5902" fmla="*/ 1867350 h 2722945"/>
                  <a:gd name="connsiteX5903" fmla="*/ 1763203 w 4713748"/>
                  <a:gd name="connsiteY5903" fmla="*/ 1867373 h 2722945"/>
                  <a:gd name="connsiteX5904" fmla="*/ 1763181 w 4713748"/>
                  <a:gd name="connsiteY5904" fmla="*/ 1867394 h 2722945"/>
                  <a:gd name="connsiteX5905" fmla="*/ 1773656 w 4713748"/>
                  <a:gd name="connsiteY5905" fmla="*/ 1865906 h 2722945"/>
                  <a:gd name="connsiteX5906" fmla="*/ 1773577 w 4713748"/>
                  <a:gd name="connsiteY5906" fmla="*/ 1866185 h 2722945"/>
                  <a:gd name="connsiteX5907" fmla="*/ 1772075 w 4713748"/>
                  <a:gd name="connsiteY5907" fmla="*/ 1867141 h 2722945"/>
                  <a:gd name="connsiteX5908" fmla="*/ 1770688 w 4713748"/>
                  <a:gd name="connsiteY5908" fmla="*/ 1867418 h 2722945"/>
                  <a:gd name="connsiteX5909" fmla="*/ 1770742 w 4713748"/>
                  <a:gd name="connsiteY5909" fmla="*/ 1867310 h 2722945"/>
                  <a:gd name="connsiteX5910" fmla="*/ 1774299 w 4713748"/>
                  <a:gd name="connsiteY5910" fmla="*/ 1865725 h 2722945"/>
                  <a:gd name="connsiteX5911" fmla="*/ 1774295 w 4713748"/>
                  <a:gd name="connsiteY5911" fmla="*/ 1865753 h 2722945"/>
                  <a:gd name="connsiteX5912" fmla="*/ 1775127 w 4713748"/>
                  <a:gd name="connsiteY5912" fmla="*/ 1867418 h 2722945"/>
                  <a:gd name="connsiteX5913" fmla="*/ 1773462 w 4713748"/>
                  <a:gd name="connsiteY5913" fmla="*/ 1866586 h 2722945"/>
                  <a:gd name="connsiteX5914" fmla="*/ 1773577 w 4713748"/>
                  <a:gd name="connsiteY5914" fmla="*/ 1866185 h 2722945"/>
                  <a:gd name="connsiteX5915" fmla="*/ 1775127 w 4713748"/>
                  <a:gd name="connsiteY5915" fmla="*/ 1865198 h 2722945"/>
                  <a:gd name="connsiteX5916" fmla="*/ 1774299 w 4713748"/>
                  <a:gd name="connsiteY5916" fmla="*/ 1865725 h 2722945"/>
                  <a:gd name="connsiteX5917" fmla="*/ 1774322 w 4713748"/>
                  <a:gd name="connsiteY5917" fmla="*/ 1865585 h 2722945"/>
                  <a:gd name="connsiteX5918" fmla="*/ 1773859 w 4713748"/>
                  <a:gd name="connsiteY5918" fmla="*/ 1865198 h 2722945"/>
                  <a:gd name="connsiteX5919" fmla="*/ 1774387 w 4713748"/>
                  <a:gd name="connsiteY5919" fmla="*/ 1865198 h 2722945"/>
                  <a:gd name="connsiteX5920" fmla="*/ 1774322 w 4713748"/>
                  <a:gd name="connsiteY5920" fmla="*/ 1865585 h 2722945"/>
                  <a:gd name="connsiteX5921" fmla="*/ 1773656 w 4713748"/>
                  <a:gd name="connsiteY5921" fmla="*/ 1865906 h 2722945"/>
                  <a:gd name="connsiteX5922" fmla="*/ 1765466 w 4713748"/>
                  <a:gd name="connsiteY5922" fmla="*/ 1865198 h 2722945"/>
                  <a:gd name="connsiteX5923" fmla="*/ 1771798 w 4713748"/>
                  <a:gd name="connsiteY5923" fmla="*/ 1865198 h 2722945"/>
                  <a:gd name="connsiteX5924" fmla="*/ 1770742 w 4713748"/>
                  <a:gd name="connsiteY5924" fmla="*/ 1867310 h 2722945"/>
                  <a:gd name="connsiteX5925" fmla="*/ 1770517 w 4713748"/>
                  <a:gd name="connsiteY5925" fmla="*/ 1867418 h 2722945"/>
                  <a:gd name="connsiteX5926" fmla="*/ 1767636 w 4713748"/>
                  <a:gd name="connsiteY5926" fmla="*/ 1868806 h 2722945"/>
                  <a:gd name="connsiteX5927" fmla="*/ 1762326 w 4713748"/>
                  <a:gd name="connsiteY5927" fmla="*/ 1868216 h 2722945"/>
                  <a:gd name="connsiteX5928" fmla="*/ 1763181 w 4713748"/>
                  <a:gd name="connsiteY5928" fmla="*/ 1867394 h 2722945"/>
                  <a:gd name="connsiteX5929" fmla="*/ 1764029 w 4713748"/>
                  <a:gd name="connsiteY5929" fmla="*/ 1867418 h 2722945"/>
                  <a:gd name="connsiteX5930" fmla="*/ 1765417 w 4713748"/>
                  <a:gd name="connsiteY5930" fmla="*/ 1867418 h 2722945"/>
                  <a:gd name="connsiteX5931" fmla="*/ 1766249 w 4713748"/>
                  <a:gd name="connsiteY5931" fmla="*/ 1867418 h 2722945"/>
                  <a:gd name="connsiteX5932" fmla="*/ 1763203 w 4713748"/>
                  <a:gd name="connsiteY5932" fmla="*/ 1867373 h 2722945"/>
                  <a:gd name="connsiteX5933" fmla="*/ 1766992 w 4713748"/>
                  <a:gd name="connsiteY5933" fmla="*/ 1863732 h 2722945"/>
                  <a:gd name="connsiteX5934" fmla="*/ 1765466 w 4713748"/>
                  <a:gd name="connsiteY5934" fmla="*/ 1865198 h 2722945"/>
                  <a:gd name="connsiteX5935" fmla="*/ 1764029 w 4713748"/>
                  <a:gd name="connsiteY5935" fmla="*/ 1865198 h 2722945"/>
                  <a:gd name="connsiteX5936" fmla="*/ 1757075 w 4713748"/>
                  <a:gd name="connsiteY5936" fmla="*/ 1864996 h 2722945"/>
                  <a:gd name="connsiteX5937" fmla="*/ 2578787 w 4713748"/>
                  <a:gd name="connsiteY5937" fmla="*/ 1863585 h 2722945"/>
                  <a:gd name="connsiteX5938" fmla="*/ 2578787 w 4713748"/>
                  <a:gd name="connsiteY5938" fmla="*/ 1865808 h 2722945"/>
                  <a:gd name="connsiteX5939" fmla="*/ 2574356 w 4713748"/>
                  <a:gd name="connsiteY5939" fmla="*/ 1868031 h 2722945"/>
                  <a:gd name="connsiteX5940" fmla="*/ 2574079 w 4713748"/>
                  <a:gd name="connsiteY5940" fmla="*/ 1866086 h 2722945"/>
                  <a:gd name="connsiteX5941" fmla="*/ 2572758 w 4713748"/>
                  <a:gd name="connsiteY5941" fmla="*/ 1865896 h 2722945"/>
                  <a:gd name="connsiteX5942" fmla="*/ 2570975 w 4713748"/>
                  <a:gd name="connsiteY5942" fmla="*/ 1873339 h 2722945"/>
                  <a:gd name="connsiteX5943" fmla="*/ 2570027 w 4713748"/>
                  <a:gd name="connsiteY5943" fmla="*/ 1885616 h 2722945"/>
                  <a:gd name="connsiteX5944" fmla="*/ 2570102 w 4713748"/>
                  <a:gd name="connsiteY5944" fmla="*/ 1885465 h 2722945"/>
                  <a:gd name="connsiteX5945" fmla="*/ 2572314 w 4713748"/>
                  <a:gd name="connsiteY5945" fmla="*/ 1885465 h 2722945"/>
                  <a:gd name="connsiteX5946" fmla="*/ 2574525 w 4713748"/>
                  <a:gd name="connsiteY5946" fmla="*/ 1883244 h 2722945"/>
                  <a:gd name="connsiteX5947" fmla="*/ 2581160 w 4713748"/>
                  <a:gd name="connsiteY5947" fmla="*/ 1883244 h 2722945"/>
                  <a:gd name="connsiteX5948" fmla="*/ 2587795 w 4713748"/>
                  <a:gd name="connsiteY5948" fmla="*/ 1885465 h 2722945"/>
                  <a:gd name="connsiteX5949" fmla="*/ 2587795 w 4713748"/>
                  <a:gd name="connsiteY5949" fmla="*/ 1885747 h 2722945"/>
                  <a:gd name="connsiteX5950" fmla="*/ 2594084 w 4713748"/>
                  <a:gd name="connsiteY5950" fmla="*/ 1885747 h 2722945"/>
                  <a:gd name="connsiteX5951" fmla="*/ 2594084 w 4713748"/>
                  <a:gd name="connsiteY5951" fmla="*/ 1883557 h 2722945"/>
                  <a:gd name="connsiteX5952" fmla="*/ 2596857 w 4713748"/>
                  <a:gd name="connsiteY5952" fmla="*/ 1883284 h 2722945"/>
                  <a:gd name="connsiteX5953" fmla="*/ 2598171 w 4713748"/>
                  <a:gd name="connsiteY5953" fmla="*/ 1883154 h 2722945"/>
                  <a:gd name="connsiteX5954" fmla="*/ 2600816 w 4713748"/>
                  <a:gd name="connsiteY5954" fmla="*/ 1879303 h 2722945"/>
                  <a:gd name="connsiteX5955" fmla="*/ 2603034 w 4713748"/>
                  <a:gd name="connsiteY5955" fmla="*/ 1877083 h 2722945"/>
                  <a:gd name="connsiteX5956" fmla="*/ 2607470 w 4713748"/>
                  <a:gd name="connsiteY5956" fmla="*/ 1874862 h 2722945"/>
                  <a:gd name="connsiteX5957" fmla="*/ 2607874 w 4713748"/>
                  <a:gd name="connsiteY5957" fmla="*/ 1874457 h 2722945"/>
                  <a:gd name="connsiteX5958" fmla="*/ 2607229 w 4713748"/>
                  <a:gd name="connsiteY5958" fmla="*/ 1874457 h 2722945"/>
                  <a:gd name="connsiteX5959" fmla="*/ 2609449 w 4713748"/>
                  <a:gd name="connsiteY5959" fmla="*/ 1872239 h 2722945"/>
                  <a:gd name="connsiteX5960" fmla="*/ 2591690 w 4713748"/>
                  <a:gd name="connsiteY5960" fmla="*/ 1874457 h 2722945"/>
                  <a:gd name="connsiteX5961" fmla="*/ 2596130 w 4713748"/>
                  <a:gd name="connsiteY5961" fmla="*/ 1865584 h 2722945"/>
                  <a:gd name="connsiteX5962" fmla="*/ 2596130 w 4713748"/>
                  <a:gd name="connsiteY5962" fmla="*/ 1864246 h 2722945"/>
                  <a:gd name="connsiteX5963" fmla="*/ 2588298 w 4713748"/>
                  <a:gd name="connsiteY5963" fmla="*/ 1870073 h 2722945"/>
                  <a:gd name="connsiteX5964" fmla="*/ 2581368 w 4713748"/>
                  <a:gd name="connsiteY5964" fmla="*/ 1874799 h 2722945"/>
                  <a:gd name="connsiteX5965" fmla="*/ 2581368 w 4713748"/>
                  <a:gd name="connsiteY5965" fmla="*/ 1865904 h 2722945"/>
                  <a:gd name="connsiteX5966" fmla="*/ 2581158 w 4713748"/>
                  <a:gd name="connsiteY5966" fmla="*/ 1865483 h 2722945"/>
                  <a:gd name="connsiteX5967" fmla="*/ 2581003 w 4713748"/>
                  <a:gd name="connsiteY5967" fmla="*/ 1865808 h 2722945"/>
                  <a:gd name="connsiteX5968" fmla="*/ 2578787 w 4713748"/>
                  <a:gd name="connsiteY5968" fmla="*/ 1863585 h 2722945"/>
                  <a:gd name="connsiteX5969" fmla="*/ 1774529 w 4713748"/>
                  <a:gd name="connsiteY5969" fmla="*/ 1856487 h 2722945"/>
                  <a:gd name="connsiteX5970" fmla="*/ 1773462 w 4713748"/>
                  <a:gd name="connsiteY5970" fmla="*/ 1860757 h 2722945"/>
                  <a:gd name="connsiteX5971" fmla="*/ 1772907 w 4713748"/>
                  <a:gd name="connsiteY5971" fmla="*/ 1862977 h 2722945"/>
                  <a:gd name="connsiteX5972" fmla="*/ 1766992 w 4713748"/>
                  <a:gd name="connsiteY5972" fmla="*/ 1863732 h 2722945"/>
                  <a:gd name="connsiteX5973" fmla="*/ 1776720 w 4713748"/>
                  <a:gd name="connsiteY5973" fmla="*/ 1854381 h 2722945"/>
                  <a:gd name="connsiteX5974" fmla="*/ 1775127 w 4713748"/>
                  <a:gd name="connsiteY5974" fmla="*/ 1860757 h 2722945"/>
                  <a:gd name="connsiteX5975" fmla="*/ 1773859 w 4713748"/>
                  <a:gd name="connsiteY5975" fmla="*/ 1865198 h 2722945"/>
                  <a:gd name="connsiteX5976" fmla="*/ 1772907 w 4713748"/>
                  <a:gd name="connsiteY5976" fmla="*/ 1865198 h 2722945"/>
                  <a:gd name="connsiteX5977" fmla="*/ 1771798 w 4713748"/>
                  <a:gd name="connsiteY5977" fmla="*/ 1865198 h 2722945"/>
                  <a:gd name="connsiteX5978" fmla="*/ 1772907 w 4713748"/>
                  <a:gd name="connsiteY5978" fmla="*/ 1862977 h 2722945"/>
                  <a:gd name="connsiteX5979" fmla="*/ 1774807 w 4713748"/>
                  <a:gd name="connsiteY5979" fmla="*/ 1856220 h 2722945"/>
                  <a:gd name="connsiteX5980" fmla="*/ 1778557 w 4713748"/>
                  <a:gd name="connsiteY5980" fmla="*/ 1852616 h 2722945"/>
                  <a:gd name="connsiteX5981" fmla="*/ 1777936 w 4713748"/>
                  <a:gd name="connsiteY5981" fmla="*/ 1854893 h 2722945"/>
                  <a:gd name="connsiteX5982" fmla="*/ 1775127 w 4713748"/>
                  <a:gd name="connsiteY5982" fmla="*/ 1865198 h 2722945"/>
                  <a:gd name="connsiteX5983" fmla="*/ 1774387 w 4713748"/>
                  <a:gd name="connsiteY5983" fmla="*/ 1865198 h 2722945"/>
                  <a:gd name="connsiteX5984" fmla="*/ 1775127 w 4713748"/>
                  <a:gd name="connsiteY5984" fmla="*/ 1860757 h 2722945"/>
                  <a:gd name="connsiteX5985" fmla="*/ 1775682 w 4713748"/>
                  <a:gd name="connsiteY5985" fmla="*/ 1858536 h 2722945"/>
                  <a:gd name="connsiteX5986" fmla="*/ 1776720 w 4713748"/>
                  <a:gd name="connsiteY5986" fmla="*/ 1854381 h 2722945"/>
                  <a:gd name="connsiteX5987" fmla="*/ 875906 w 4713748"/>
                  <a:gd name="connsiteY5987" fmla="*/ 1852033 h 2722945"/>
                  <a:gd name="connsiteX5988" fmla="*/ 894730 w 4713748"/>
                  <a:gd name="connsiteY5988" fmla="*/ 1852365 h 2722945"/>
                  <a:gd name="connsiteX5989" fmla="*/ 1371177 w 4713748"/>
                  <a:gd name="connsiteY5989" fmla="*/ 1860757 h 2722945"/>
                  <a:gd name="connsiteX5990" fmla="*/ 1686347 w 4713748"/>
                  <a:gd name="connsiteY5990" fmla="*/ 1865198 h 2722945"/>
                  <a:gd name="connsiteX5991" fmla="*/ 1719119 w 4713748"/>
                  <a:gd name="connsiteY5991" fmla="*/ 1866135 h 2722945"/>
                  <a:gd name="connsiteX5992" fmla="*/ 1761639 w 4713748"/>
                  <a:gd name="connsiteY5992" fmla="*/ 1867350 h 2722945"/>
                  <a:gd name="connsiteX5993" fmla="*/ 1761567 w 4713748"/>
                  <a:gd name="connsiteY5993" fmla="*/ 1867349 h 2722945"/>
                  <a:gd name="connsiteX5994" fmla="*/ 1466616 w 4713748"/>
                  <a:gd name="connsiteY5994" fmla="*/ 1862977 h 2722945"/>
                  <a:gd name="connsiteX5995" fmla="*/ 1065155 w 4713748"/>
                  <a:gd name="connsiteY5995" fmla="*/ 1855539 h 2722945"/>
                  <a:gd name="connsiteX5996" fmla="*/ 864432 w 4713748"/>
                  <a:gd name="connsiteY5996" fmla="*/ 1851831 h 2722945"/>
                  <a:gd name="connsiteX5997" fmla="*/ 865027 w 4713748"/>
                  <a:gd name="connsiteY5997" fmla="*/ 1851840 h 2722945"/>
                  <a:gd name="connsiteX5998" fmla="*/ 867350 w 4713748"/>
                  <a:gd name="connsiteY5998" fmla="*/ 1851875 h 2722945"/>
                  <a:gd name="connsiteX5999" fmla="*/ 875906 w 4713748"/>
                  <a:gd name="connsiteY5999" fmla="*/ 1852033 h 2722945"/>
                  <a:gd name="connsiteX6000" fmla="*/ 660811 w 4713748"/>
                  <a:gd name="connsiteY6000" fmla="*/ 1849170 h 2722945"/>
                  <a:gd name="connsiteX6001" fmla="*/ 660993 w 4713748"/>
                  <a:gd name="connsiteY6001" fmla="*/ 1849430 h 2722945"/>
                  <a:gd name="connsiteX6002" fmla="*/ 660937 w 4713748"/>
                  <a:gd name="connsiteY6002" fmla="*/ 1849654 h 2722945"/>
                  <a:gd name="connsiteX6003" fmla="*/ 660761 w 4713748"/>
                  <a:gd name="connsiteY6003" fmla="*/ 1849865 h 2722945"/>
                  <a:gd name="connsiteX6004" fmla="*/ 660776 w 4713748"/>
                  <a:gd name="connsiteY6004" fmla="*/ 1849654 h 2722945"/>
                  <a:gd name="connsiteX6005" fmla="*/ 661295 w 4713748"/>
                  <a:gd name="connsiteY6005" fmla="*/ 1848220 h 2722945"/>
                  <a:gd name="connsiteX6006" fmla="*/ 661429 w 4713748"/>
                  <a:gd name="connsiteY6006" fmla="*/ 1848512 h 2722945"/>
                  <a:gd name="connsiteX6007" fmla="*/ 661044 w 4713748"/>
                  <a:gd name="connsiteY6007" fmla="*/ 1849502 h 2722945"/>
                  <a:gd name="connsiteX6008" fmla="*/ 660993 w 4713748"/>
                  <a:gd name="connsiteY6008" fmla="*/ 1849430 h 2722945"/>
                  <a:gd name="connsiteX6009" fmla="*/ 661214 w 4713748"/>
                  <a:gd name="connsiteY6009" fmla="*/ 1848544 h 2722945"/>
                  <a:gd name="connsiteX6010" fmla="*/ 2623504 w 4713748"/>
                  <a:gd name="connsiteY6010" fmla="*/ 1845614 h 2722945"/>
                  <a:gd name="connsiteX6011" fmla="*/ 2622204 w 4713748"/>
                  <a:gd name="connsiteY6011" fmla="*/ 1846091 h 2722945"/>
                  <a:gd name="connsiteX6012" fmla="*/ 2616505 w 4713748"/>
                  <a:gd name="connsiteY6012" fmla="*/ 1852142 h 2722945"/>
                  <a:gd name="connsiteX6013" fmla="*/ 2622755 w 4713748"/>
                  <a:gd name="connsiteY6013" fmla="*/ 1850060 h 2722945"/>
                  <a:gd name="connsiteX6014" fmla="*/ 2621286 w 4713748"/>
                  <a:gd name="connsiteY6014" fmla="*/ 1850060 h 2722945"/>
                  <a:gd name="connsiteX6015" fmla="*/ 2623504 w 4713748"/>
                  <a:gd name="connsiteY6015" fmla="*/ 1845614 h 2722945"/>
                  <a:gd name="connsiteX6016" fmla="*/ 1779566 w 4713748"/>
                  <a:gd name="connsiteY6016" fmla="*/ 1842993 h 2722945"/>
                  <a:gd name="connsiteX6017" fmla="*/ 1776720 w 4713748"/>
                  <a:gd name="connsiteY6017" fmla="*/ 1854381 h 2722945"/>
                  <a:gd name="connsiteX6018" fmla="*/ 1776720 w 4713748"/>
                  <a:gd name="connsiteY6018" fmla="*/ 1854381 h 2722945"/>
                  <a:gd name="connsiteX6019" fmla="*/ 1779011 w 4713748"/>
                  <a:gd name="connsiteY6019" fmla="*/ 1845214 h 2722945"/>
                  <a:gd name="connsiteX6020" fmla="*/ 1779566 w 4713748"/>
                  <a:gd name="connsiteY6020" fmla="*/ 1842993 h 2722945"/>
                  <a:gd name="connsiteX6021" fmla="*/ 663519 w 4713748"/>
                  <a:gd name="connsiteY6021" fmla="*/ 1842993 h 2722945"/>
                  <a:gd name="connsiteX6022" fmla="*/ 663600 w 4713748"/>
                  <a:gd name="connsiteY6022" fmla="*/ 1842993 h 2722945"/>
                  <a:gd name="connsiteX6023" fmla="*/ 663434 w 4713748"/>
                  <a:gd name="connsiteY6023" fmla="*/ 1843548 h 2722945"/>
                  <a:gd name="connsiteX6024" fmla="*/ 662180 w 4713748"/>
                  <a:gd name="connsiteY6024" fmla="*/ 1847434 h 2722945"/>
                  <a:gd name="connsiteX6025" fmla="*/ 661665 w 4713748"/>
                  <a:gd name="connsiteY6025" fmla="*/ 1849030 h 2722945"/>
                  <a:gd name="connsiteX6026" fmla="*/ 661429 w 4713748"/>
                  <a:gd name="connsiteY6026" fmla="*/ 1848512 h 2722945"/>
                  <a:gd name="connsiteX6027" fmla="*/ 661847 w 4713748"/>
                  <a:gd name="connsiteY6027" fmla="*/ 1847434 h 2722945"/>
                  <a:gd name="connsiteX6028" fmla="*/ 662601 w 4713748"/>
                  <a:gd name="connsiteY6028" fmla="*/ 1845491 h 2722945"/>
                  <a:gd name="connsiteX6029" fmla="*/ 661381 w 4713748"/>
                  <a:gd name="connsiteY6029" fmla="*/ 1842993 h 2722945"/>
                  <a:gd name="connsiteX6030" fmla="*/ 662601 w 4713748"/>
                  <a:gd name="connsiteY6030" fmla="*/ 1842993 h 2722945"/>
                  <a:gd name="connsiteX6031" fmla="*/ 661492 w 4713748"/>
                  <a:gd name="connsiteY6031" fmla="*/ 1847434 h 2722945"/>
                  <a:gd name="connsiteX6032" fmla="*/ 661295 w 4713748"/>
                  <a:gd name="connsiteY6032" fmla="*/ 1848220 h 2722945"/>
                  <a:gd name="connsiteX6033" fmla="*/ 660937 w 4713748"/>
                  <a:gd name="connsiteY6033" fmla="*/ 1847434 h 2722945"/>
                  <a:gd name="connsiteX6034" fmla="*/ 660811 w 4713748"/>
                  <a:gd name="connsiteY6034" fmla="*/ 1849170 h 2722945"/>
                  <a:gd name="connsiteX6035" fmla="*/ 659603 w 4713748"/>
                  <a:gd name="connsiteY6035" fmla="*/ 1847439 h 2722945"/>
                  <a:gd name="connsiteX6036" fmla="*/ 2614130 w 4713748"/>
                  <a:gd name="connsiteY6036" fmla="*/ 1812430 h 2722945"/>
                  <a:gd name="connsiteX6037" fmla="*/ 2604700 w 4713748"/>
                  <a:gd name="connsiteY6037" fmla="*/ 1817710 h 2722945"/>
                  <a:gd name="connsiteX6038" fmla="*/ 2603625 w 4713748"/>
                  <a:gd name="connsiteY6038" fmla="*/ 1818346 h 2722945"/>
                  <a:gd name="connsiteX6039" fmla="*/ 2590951 w 4713748"/>
                  <a:gd name="connsiteY6039" fmla="*/ 1844937 h 2722945"/>
                  <a:gd name="connsiteX6040" fmla="*/ 2596891 w 4713748"/>
                  <a:gd name="connsiteY6040" fmla="*/ 1836995 h 2722945"/>
                  <a:gd name="connsiteX6041" fmla="*/ 2612414 w 4713748"/>
                  <a:gd name="connsiteY6041" fmla="*/ 1821428 h 2722945"/>
                  <a:gd name="connsiteX6042" fmla="*/ 2614632 w 4713748"/>
                  <a:gd name="connsiteY6042" fmla="*/ 1823652 h 2722945"/>
                  <a:gd name="connsiteX6043" fmla="*/ 2619067 w 4713748"/>
                  <a:gd name="connsiteY6043" fmla="*/ 1816981 h 2722945"/>
                  <a:gd name="connsiteX6044" fmla="*/ 2619067 w 4713748"/>
                  <a:gd name="connsiteY6044" fmla="*/ 1819204 h 2722945"/>
                  <a:gd name="connsiteX6045" fmla="*/ 2622365 w 4713748"/>
                  <a:gd name="connsiteY6045" fmla="*/ 1815897 h 2722945"/>
                  <a:gd name="connsiteX6046" fmla="*/ 2620786 w 4713748"/>
                  <a:gd name="connsiteY6046" fmla="*/ 1816876 h 2722945"/>
                  <a:gd name="connsiteX6047" fmla="*/ 2620786 w 4713748"/>
                  <a:gd name="connsiteY6047" fmla="*/ 1814653 h 2722945"/>
                  <a:gd name="connsiteX6048" fmla="*/ 2618567 w 4713748"/>
                  <a:gd name="connsiteY6048" fmla="*/ 1816876 h 2722945"/>
                  <a:gd name="connsiteX6049" fmla="*/ 2614130 w 4713748"/>
                  <a:gd name="connsiteY6049" fmla="*/ 1816876 h 2722945"/>
                  <a:gd name="connsiteX6050" fmla="*/ 2614130 w 4713748"/>
                  <a:gd name="connsiteY6050" fmla="*/ 1812430 h 2722945"/>
                  <a:gd name="connsiteX6051" fmla="*/ 2440704 w 4713748"/>
                  <a:gd name="connsiteY6051" fmla="*/ 1807553 h 2722945"/>
                  <a:gd name="connsiteX6052" fmla="*/ 2460665 w 4713748"/>
                  <a:gd name="connsiteY6052" fmla="*/ 1829736 h 2722945"/>
                  <a:gd name="connsiteX6053" fmla="*/ 2465937 w 4713748"/>
                  <a:gd name="connsiteY6053" fmla="*/ 1835025 h 2722945"/>
                  <a:gd name="connsiteX6054" fmla="*/ 2465948 w 4713748"/>
                  <a:gd name="connsiteY6054" fmla="*/ 1835019 h 2722945"/>
                  <a:gd name="connsiteX6055" fmla="*/ 2460665 w 4713748"/>
                  <a:gd name="connsiteY6055" fmla="*/ 1829736 h 2722945"/>
                  <a:gd name="connsiteX6056" fmla="*/ 2440704 w 4713748"/>
                  <a:gd name="connsiteY6056" fmla="*/ 1807553 h 2722945"/>
                  <a:gd name="connsiteX6057" fmla="*/ 1793177 w 4713748"/>
                  <a:gd name="connsiteY6057" fmla="*/ 1786840 h 2722945"/>
                  <a:gd name="connsiteX6058" fmla="*/ 1793137 w 4713748"/>
                  <a:gd name="connsiteY6058" fmla="*/ 1787521 h 2722945"/>
                  <a:gd name="connsiteX6059" fmla="*/ 1792168 w 4713748"/>
                  <a:gd name="connsiteY6059" fmla="*/ 1794465 h 2722945"/>
                  <a:gd name="connsiteX6060" fmla="*/ 1790386 w 4713748"/>
                  <a:gd name="connsiteY6060" fmla="*/ 1800804 h 2722945"/>
                  <a:gd name="connsiteX6061" fmla="*/ 1784456 w 4713748"/>
                  <a:gd name="connsiteY6061" fmla="*/ 1821899 h 2722945"/>
                  <a:gd name="connsiteX6062" fmla="*/ 1774807 w 4713748"/>
                  <a:gd name="connsiteY6062" fmla="*/ 1856220 h 2722945"/>
                  <a:gd name="connsiteX6063" fmla="*/ 1774529 w 4713748"/>
                  <a:gd name="connsiteY6063" fmla="*/ 1856487 h 2722945"/>
                  <a:gd name="connsiteX6064" fmla="*/ 1777346 w 4713748"/>
                  <a:gd name="connsiteY6064" fmla="*/ 1845213 h 2722945"/>
                  <a:gd name="connsiteX6065" fmla="*/ 1786224 w 4713748"/>
                  <a:gd name="connsiteY6065" fmla="*/ 1811906 h 2722945"/>
                  <a:gd name="connsiteX6066" fmla="*/ 1790663 w 4713748"/>
                  <a:gd name="connsiteY6066" fmla="*/ 1794698 h 2722945"/>
                  <a:gd name="connsiteX6067" fmla="*/ 1794463 w 4713748"/>
                  <a:gd name="connsiteY6067" fmla="*/ 1782819 h 2722945"/>
                  <a:gd name="connsiteX6068" fmla="*/ 1794504 w 4713748"/>
                  <a:gd name="connsiteY6068" fmla="*/ 1783860 h 2722945"/>
                  <a:gd name="connsiteX6069" fmla="*/ 1790663 w 4713748"/>
                  <a:gd name="connsiteY6069" fmla="*/ 1807465 h 2722945"/>
                  <a:gd name="connsiteX6070" fmla="*/ 1779566 w 4713748"/>
                  <a:gd name="connsiteY6070" fmla="*/ 1842993 h 2722945"/>
                  <a:gd name="connsiteX6071" fmla="*/ 1790663 w 4713748"/>
                  <a:gd name="connsiteY6071" fmla="*/ 1805245 h 2722945"/>
                  <a:gd name="connsiteX6072" fmla="*/ 1792168 w 4713748"/>
                  <a:gd name="connsiteY6072" fmla="*/ 1794465 h 2722945"/>
                  <a:gd name="connsiteX6073" fmla="*/ 1792571 w 4713748"/>
                  <a:gd name="connsiteY6073" fmla="*/ 1793033 h 2722945"/>
                  <a:gd name="connsiteX6074" fmla="*/ 1792883 w 4713748"/>
                  <a:gd name="connsiteY6074" fmla="*/ 1791922 h 2722945"/>
                  <a:gd name="connsiteX6075" fmla="*/ 1793137 w 4713748"/>
                  <a:gd name="connsiteY6075" fmla="*/ 1787521 h 2722945"/>
                  <a:gd name="connsiteX6076" fmla="*/ 1793275 w 4713748"/>
                  <a:gd name="connsiteY6076" fmla="*/ 1786531 h 2722945"/>
                  <a:gd name="connsiteX6077" fmla="*/ 3204136 w 4713748"/>
                  <a:gd name="connsiteY6077" fmla="*/ 1777163 h 2722945"/>
                  <a:gd name="connsiteX6078" fmla="*/ 3208572 w 4713748"/>
                  <a:gd name="connsiteY6078" fmla="*/ 1777163 h 2722945"/>
                  <a:gd name="connsiteX6079" fmla="*/ 3198829 w 4713748"/>
                  <a:gd name="connsiteY6079" fmla="*/ 1778049 h 2722945"/>
                  <a:gd name="connsiteX6080" fmla="*/ 3202472 w 4713748"/>
                  <a:gd name="connsiteY6080" fmla="*/ 1777441 h 2722945"/>
                  <a:gd name="connsiteX6081" fmla="*/ 3204136 w 4713748"/>
                  <a:gd name="connsiteY6081" fmla="*/ 1777163 h 2722945"/>
                  <a:gd name="connsiteX6082" fmla="*/ 1794599 w 4713748"/>
                  <a:gd name="connsiteY6082" fmla="*/ 1777046 h 2722945"/>
                  <a:gd name="connsiteX6083" fmla="*/ 1795056 w 4713748"/>
                  <a:gd name="connsiteY6083" fmla="*/ 1780471 h 2722945"/>
                  <a:gd name="connsiteX6084" fmla="*/ 1794892 w 4713748"/>
                  <a:gd name="connsiteY6084" fmla="*/ 1781477 h 2722945"/>
                  <a:gd name="connsiteX6085" fmla="*/ 1794463 w 4713748"/>
                  <a:gd name="connsiteY6085" fmla="*/ 1782819 h 2722945"/>
                  <a:gd name="connsiteX6086" fmla="*/ 1794315 w 4713748"/>
                  <a:gd name="connsiteY6086" fmla="*/ 1779087 h 2722945"/>
                  <a:gd name="connsiteX6087" fmla="*/ 1794002 w 4713748"/>
                  <a:gd name="connsiteY6087" fmla="*/ 1772565 h 2722945"/>
                  <a:gd name="connsiteX6088" fmla="*/ 1794078 w 4713748"/>
                  <a:gd name="connsiteY6088" fmla="*/ 1773134 h 2722945"/>
                  <a:gd name="connsiteX6089" fmla="*/ 1794315 w 4713748"/>
                  <a:gd name="connsiteY6089" fmla="*/ 1779087 h 2722945"/>
                  <a:gd name="connsiteX6090" fmla="*/ 1793275 w 4713748"/>
                  <a:gd name="connsiteY6090" fmla="*/ 1786531 h 2722945"/>
                  <a:gd name="connsiteX6091" fmla="*/ 1793177 w 4713748"/>
                  <a:gd name="connsiteY6091" fmla="*/ 1786840 h 2722945"/>
                  <a:gd name="connsiteX6092" fmla="*/ 1794635 w 4713748"/>
                  <a:gd name="connsiteY6092" fmla="*/ 1761616 h 2722945"/>
                  <a:gd name="connsiteX6093" fmla="*/ 1795831 w 4713748"/>
                  <a:gd name="connsiteY6093" fmla="*/ 1768226 h 2722945"/>
                  <a:gd name="connsiteX6094" fmla="*/ 1794599 w 4713748"/>
                  <a:gd name="connsiteY6094" fmla="*/ 1777046 h 2722945"/>
                  <a:gd name="connsiteX6095" fmla="*/ 1794547 w 4713748"/>
                  <a:gd name="connsiteY6095" fmla="*/ 1776657 h 2722945"/>
                  <a:gd name="connsiteX6096" fmla="*/ 1794078 w 4713748"/>
                  <a:gd name="connsiteY6096" fmla="*/ 1773134 h 2722945"/>
                  <a:gd name="connsiteX6097" fmla="*/ 1794034 w 4713748"/>
                  <a:gd name="connsiteY6097" fmla="*/ 1772020 h 2722945"/>
                  <a:gd name="connsiteX6098" fmla="*/ 2636758 w 4713748"/>
                  <a:gd name="connsiteY6098" fmla="*/ 1760881 h 2722945"/>
                  <a:gd name="connsiteX6099" fmla="*/ 2619011 w 4713748"/>
                  <a:gd name="connsiteY6099" fmla="*/ 1785315 h 2722945"/>
                  <a:gd name="connsiteX6100" fmla="*/ 2613283 w 4713748"/>
                  <a:gd name="connsiteY6100" fmla="*/ 1792771 h 2722945"/>
                  <a:gd name="connsiteX6101" fmla="*/ 2613369 w 4713748"/>
                  <a:gd name="connsiteY6101" fmla="*/ 1792942 h 2722945"/>
                  <a:gd name="connsiteX6102" fmla="*/ 2619011 w 4713748"/>
                  <a:gd name="connsiteY6102" fmla="*/ 1785315 h 2722945"/>
                  <a:gd name="connsiteX6103" fmla="*/ 2636758 w 4713748"/>
                  <a:gd name="connsiteY6103" fmla="*/ 1760881 h 2722945"/>
                  <a:gd name="connsiteX6104" fmla="*/ 2545056 w 4713748"/>
                  <a:gd name="connsiteY6104" fmla="*/ 1753642 h 2722945"/>
                  <a:gd name="connsiteX6105" fmla="*/ 2545022 w 4713748"/>
                  <a:gd name="connsiteY6105" fmla="*/ 1754719 h 2722945"/>
                  <a:gd name="connsiteX6106" fmla="*/ 2545213 w 4713748"/>
                  <a:gd name="connsiteY6106" fmla="*/ 1757423 h 2722945"/>
                  <a:gd name="connsiteX6107" fmla="*/ 2545297 w 4713748"/>
                  <a:gd name="connsiteY6107" fmla="*/ 1759440 h 2722945"/>
                  <a:gd name="connsiteX6108" fmla="*/ 2547221 w 4713748"/>
                  <a:gd name="connsiteY6108" fmla="*/ 1785826 h 2722945"/>
                  <a:gd name="connsiteX6109" fmla="*/ 2548023 w 4713748"/>
                  <a:gd name="connsiteY6109" fmla="*/ 1812719 h 2722945"/>
                  <a:gd name="connsiteX6110" fmla="*/ 2549168 w 4713748"/>
                  <a:gd name="connsiteY6110" fmla="*/ 1817300 h 2722945"/>
                  <a:gd name="connsiteX6111" fmla="*/ 2547221 w 4713748"/>
                  <a:gd name="connsiteY6111" fmla="*/ 1785826 h 2722945"/>
                  <a:gd name="connsiteX6112" fmla="*/ 2545213 w 4713748"/>
                  <a:gd name="connsiteY6112" fmla="*/ 1757423 h 2722945"/>
                  <a:gd name="connsiteX6113" fmla="*/ 1793171 w 4713748"/>
                  <a:gd name="connsiteY6113" fmla="*/ 1750316 h 2722945"/>
                  <a:gd name="connsiteX6114" fmla="*/ 1794715 w 4713748"/>
                  <a:gd name="connsiteY6114" fmla="*/ 1760245 h 2722945"/>
                  <a:gd name="connsiteX6115" fmla="*/ 1794635 w 4713748"/>
                  <a:gd name="connsiteY6115" fmla="*/ 1761616 h 2722945"/>
                  <a:gd name="connsiteX6116" fmla="*/ 1793334 w 4713748"/>
                  <a:gd name="connsiteY6116" fmla="*/ 1754421 h 2722945"/>
                  <a:gd name="connsiteX6117" fmla="*/ 1791940 w 4713748"/>
                  <a:gd name="connsiteY6117" fmla="*/ 1742403 h 2722945"/>
                  <a:gd name="connsiteX6118" fmla="*/ 1793114 w 4713748"/>
                  <a:gd name="connsiteY6118" fmla="*/ 1748886 h 2722945"/>
                  <a:gd name="connsiteX6119" fmla="*/ 1793171 w 4713748"/>
                  <a:gd name="connsiteY6119" fmla="*/ 1750316 h 2722945"/>
                  <a:gd name="connsiteX6120" fmla="*/ 1790892 w 4713748"/>
                  <a:gd name="connsiteY6120" fmla="*/ 1736614 h 2722945"/>
                  <a:gd name="connsiteX6121" fmla="*/ 1791191 w 4713748"/>
                  <a:gd name="connsiteY6121" fmla="*/ 1737582 h 2722945"/>
                  <a:gd name="connsiteX6122" fmla="*/ 1791940 w 4713748"/>
                  <a:gd name="connsiteY6122" fmla="*/ 1742403 h 2722945"/>
                  <a:gd name="connsiteX6123" fmla="*/ 1787566 w 4713748"/>
                  <a:gd name="connsiteY6123" fmla="*/ 1725820 h 2722945"/>
                  <a:gd name="connsiteX6124" fmla="*/ 1789007 w 4713748"/>
                  <a:gd name="connsiteY6124" fmla="*/ 1730497 h 2722945"/>
                  <a:gd name="connsiteX6125" fmla="*/ 1793334 w 4713748"/>
                  <a:gd name="connsiteY6125" fmla="*/ 1754421 h 2722945"/>
                  <a:gd name="connsiteX6126" fmla="*/ 1794034 w 4713748"/>
                  <a:gd name="connsiteY6126" fmla="*/ 1772020 h 2722945"/>
                  <a:gd name="connsiteX6127" fmla="*/ 1794002 w 4713748"/>
                  <a:gd name="connsiteY6127" fmla="*/ 1772565 h 2722945"/>
                  <a:gd name="connsiteX6128" fmla="*/ 1793230 w 4713748"/>
                  <a:gd name="connsiteY6128" fmla="*/ 1766768 h 2722945"/>
                  <a:gd name="connsiteX6129" fmla="*/ 1790663 w 4713748"/>
                  <a:gd name="connsiteY6129" fmla="*/ 1747513 h 2722945"/>
                  <a:gd name="connsiteX6130" fmla="*/ 3401552 w 4713748"/>
                  <a:gd name="connsiteY6130" fmla="*/ 1715503 h 2722945"/>
                  <a:gd name="connsiteX6131" fmla="*/ 3402022 w 4713748"/>
                  <a:gd name="connsiteY6131" fmla="*/ 1718647 h 2722945"/>
                  <a:gd name="connsiteX6132" fmla="*/ 3400394 w 4713748"/>
                  <a:gd name="connsiteY6132" fmla="*/ 1717018 h 2722945"/>
                  <a:gd name="connsiteX6133" fmla="*/ 2674990 w 4713748"/>
                  <a:gd name="connsiteY6133" fmla="*/ 1714631 h 2722945"/>
                  <a:gd name="connsiteX6134" fmla="*/ 2670003 w 4713748"/>
                  <a:gd name="connsiteY6134" fmla="*/ 1721732 h 2722945"/>
                  <a:gd name="connsiteX6135" fmla="*/ 2661730 w 4713748"/>
                  <a:gd name="connsiteY6135" fmla="*/ 1733513 h 2722945"/>
                  <a:gd name="connsiteX6136" fmla="*/ 2661160 w 4713748"/>
                  <a:gd name="connsiteY6136" fmla="*/ 1734226 h 2722945"/>
                  <a:gd name="connsiteX6137" fmla="*/ 2647850 w 4713748"/>
                  <a:gd name="connsiteY6137" fmla="*/ 1751996 h 2722945"/>
                  <a:gd name="connsiteX6138" fmla="*/ 1787470 w 4713748"/>
                  <a:gd name="connsiteY6138" fmla="*/ 1714448 h 2722945"/>
                  <a:gd name="connsiteX6139" fmla="*/ 1788444 w 4713748"/>
                  <a:gd name="connsiteY6139" fmla="*/ 1723087 h 2722945"/>
                  <a:gd name="connsiteX6140" fmla="*/ 1790892 w 4713748"/>
                  <a:gd name="connsiteY6140" fmla="*/ 1736614 h 2722945"/>
                  <a:gd name="connsiteX6141" fmla="*/ 1789007 w 4713748"/>
                  <a:gd name="connsiteY6141" fmla="*/ 1730497 h 2722945"/>
                  <a:gd name="connsiteX6142" fmla="*/ 1788721 w 4713748"/>
                  <a:gd name="connsiteY6142" fmla="*/ 1728916 h 2722945"/>
                  <a:gd name="connsiteX6143" fmla="*/ 3397583 w 4713748"/>
                  <a:gd name="connsiteY6143" fmla="*/ 1714206 h 2722945"/>
                  <a:gd name="connsiteX6144" fmla="*/ 3400394 w 4713748"/>
                  <a:gd name="connsiteY6144" fmla="*/ 1717018 h 2722945"/>
                  <a:gd name="connsiteX6145" fmla="*/ 3375388 w 4713748"/>
                  <a:gd name="connsiteY6145" fmla="*/ 1749733 h 2722945"/>
                  <a:gd name="connsiteX6146" fmla="*/ 3350973 w 4713748"/>
                  <a:gd name="connsiteY6146" fmla="*/ 1787481 h 2722945"/>
                  <a:gd name="connsiteX6147" fmla="*/ 3366510 w 4713748"/>
                  <a:gd name="connsiteY6147" fmla="*/ 1827450 h 2722945"/>
                  <a:gd name="connsiteX6148" fmla="*/ 3404241 w 4713748"/>
                  <a:gd name="connsiteY6148" fmla="*/ 1885182 h 2722945"/>
                  <a:gd name="connsiteX6149" fmla="*/ 3364290 w 4713748"/>
                  <a:gd name="connsiteY6149" fmla="*/ 1825229 h 2722945"/>
                  <a:gd name="connsiteX6150" fmla="*/ 3348754 w 4713748"/>
                  <a:gd name="connsiteY6150" fmla="*/ 1787481 h 2722945"/>
                  <a:gd name="connsiteX6151" fmla="*/ 3368729 w 4713748"/>
                  <a:gd name="connsiteY6151" fmla="*/ 1756395 h 2722945"/>
                  <a:gd name="connsiteX6152" fmla="*/ 3397583 w 4713748"/>
                  <a:gd name="connsiteY6152" fmla="*/ 1714206 h 2722945"/>
                  <a:gd name="connsiteX6153" fmla="*/ 3400864 w 4713748"/>
                  <a:gd name="connsiteY6153" fmla="*/ 1710907 h 2722945"/>
                  <a:gd name="connsiteX6154" fmla="*/ 3404241 w 4713748"/>
                  <a:gd name="connsiteY6154" fmla="*/ 1711985 h 2722945"/>
                  <a:gd name="connsiteX6155" fmla="*/ 3401552 w 4713748"/>
                  <a:gd name="connsiteY6155" fmla="*/ 1715503 h 2722945"/>
                  <a:gd name="connsiteX6156" fmla="*/ 3399802 w 4713748"/>
                  <a:gd name="connsiteY6156" fmla="*/ 1709765 h 2722945"/>
                  <a:gd name="connsiteX6157" fmla="*/ 3400704 w 4713748"/>
                  <a:gd name="connsiteY6157" fmla="*/ 1709834 h 2722945"/>
                  <a:gd name="connsiteX6158" fmla="*/ 3400864 w 4713748"/>
                  <a:gd name="connsiteY6158" fmla="*/ 1710907 h 2722945"/>
                  <a:gd name="connsiteX6159" fmla="*/ 3399456 w 4713748"/>
                  <a:gd name="connsiteY6159" fmla="*/ 1710457 h 2722945"/>
                  <a:gd name="connsiteX6160" fmla="*/ 1784959 w 4713748"/>
                  <a:gd name="connsiteY6160" fmla="*/ 1707566 h 2722945"/>
                  <a:gd name="connsiteX6161" fmla="*/ 1787566 w 4713748"/>
                  <a:gd name="connsiteY6161" fmla="*/ 1725820 h 2722945"/>
                  <a:gd name="connsiteX6162" fmla="*/ 1784469 w 4713748"/>
                  <a:gd name="connsiteY6162" fmla="*/ 1715771 h 2722945"/>
                  <a:gd name="connsiteX6163" fmla="*/ 1979131 w 4713748"/>
                  <a:gd name="connsiteY6163" fmla="*/ 1703392 h 2722945"/>
                  <a:gd name="connsiteX6164" fmla="*/ 1981351 w 4713748"/>
                  <a:gd name="connsiteY6164" fmla="*/ 1703392 h 2722945"/>
                  <a:gd name="connsiteX6165" fmla="*/ 1991102 w 4713748"/>
                  <a:gd name="connsiteY6165" fmla="*/ 1708125 h 2722945"/>
                  <a:gd name="connsiteX6166" fmla="*/ 1985237 w 4713748"/>
                  <a:gd name="connsiteY6166" fmla="*/ 1706169 h 2722945"/>
                  <a:gd name="connsiteX6167" fmla="*/ 1983572 w 4713748"/>
                  <a:gd name="connsiteY6167" fmla="*/ 1705614 h 2722945"/>
                  <a:gd name="connsiteX6168" fmla="*/ 1979131 w 4713748"/>
                  <a:gd name="connsiteY6168" fmla="*/ 1703392 h 2722945"/>
                  <a:gd name="connsiteX6169" fmla="*/ 1785742 w 4713748"/>
                  <a:gd name="connsiteY6169" fmla="*/ 1694470 h 2722945"/>
                  <a:gd name="connsiteX6170" fmla="*/ 1787470 w 4713748"/>
                  <a:gd name="connsiteY6170" fmla="*/ 1714448 h 2722945"/>
                  <a:gd name="connsiteX6171" fmla="*/ 1785560 w 4713748"/>
                  <a:gd name="connsiteY6171" fmla="*/ 1697509 h 2722945"/>
                  <a:gd name="connsiteX6172" fmla="*/ 1785464 w 4713748"/>
                  <a:gd name="connsiteY6172" fmla="*/ 1689790 h 2722945"/>
                  <a:gd name="connsiteX6173" fmla="*/ 1785793 w 4713748"/>
                  <a:gd name="connsiteY6173" fmla="*/ 1693622 h 2722945"/>
                  <a:gd name="connsiteX6174" fmla="*/ 1785742 w 4713748"/>
                  <a:gd name="connsiteY6174" fmla="*/ 1694470 h 2722945"/>
                  <a:gd name="connsiteX6175" fmla="*/ 1785357 w 4713748"/>
                  <a:gd name="connsiteY6175" fmla="*/ 1690023 h 2722945"/>
                  <a:gd name="connsiteX6176" fmla="*/ 3166639 w 4713748"/>
                  <a:gd name="connsiteY6176" fmla="*/ 1683676 h 2722945"/>
                  <a:gd name="connsiteX6177" fmla="*/ 3137309 w 4713748"/>
                  <a:gd name="connsiteY6177" fmla="*/ 1692390 h 2722945"/>
                  <a:gd name="connsiteX6178" fmla="*/ 3151378 w 4713748"/>
                  <a:gd name="connsiteY6178" fmla="*/ 1687835 h 2722945"/>
                  <a:gd name="connsiteX6179" fmla="*/ 3156069 w 4713748"/>
                  <a:gd name="connsiteY6179" fmla="*/ 1686317 h 2722945"/>
                  <a:gd name="connsiteX6180" fmla="*/ 1791364 w 4713748"/>
                  <a:gd name="connsiteY6180" fmla="*/ 1681549 h 2722945"/>
                  <a:gd name="connsiteX6181" fmla="*/ 1794547 w 4713748"/>
                  <a:gd name="connsiteY6181" fmla="*/ 1714761 h 2722945"/>
                  <a:gd name="connsiteX6182" fmla="*/ 1801761 w 4713748"/>
                  <a:gd name="connsiteY6182" fmla="*/ 1758615 h 2722945"/>
                  <a:gd name="connsiteX6183" fmla="*/ 1785392 w 4713748"/>
                  <a:gd name="connsiteY6183" fmla="*/ 1846046 h 2722945"/>
                  <a:gd name="connsiteX6184" fmla="*/ 1778557 w 4713748"/>
                  <a:gd name="connsiteY6184" fmla="*/ 1852616 h 2722945"/>
                  <a:gd name="connsiteX6185" fmla="*/ 1781785 w 4713748"/>
                  <a:gd name="connsiteY6185" fmla="*/ 1840773 h 2722945"/>
                  <a:gd name="connsiteX6186" fmla="*/ 1794825 w 4713748"/>
                  <a:gd name="connsiteY6186" fmla="*/ 1791922 h 2722945"/>
                  <a:gd name="connsiteX6187" fmla="*/ 1794504 w 4713748"/>
                  <a:gd name="connsiteY6187" fmla="*/ 1783860 h 2722945"/>
                  <a:gd name="connsiteX6188" fmla="*/ 1794892 w 4713748"/>
                  <a:gd name="connsiteY6188" fmla="*/ 1781477 h 2722945"/>
                  <a:gd name="connsiteX6189" fmla="*/ 1795102 w 4713748"/>
                  <a:gd name="connsiteY6189" fmla="*/ 1780820 h 2722945"/>
                  <a:gd name="connsiteX6190" fmla="*/ 1795056 w 4713748"/>
                  <a:gd name="connsiteY6190" fmla="*/ 1780471 h 2722945"/>
                  <a:gd name="connsiteX6191" fmla="*/ 1796490 w 4713748"/>
                  <a:gd name="connsiteY6191" fmla="*/ 1771660 h 2722945"/>
                  <a:gd name="connsiteX6192" fmla="*/ 1794715 w 4713748"/>
                  <a:gd name="connsiteY6192" fmla="*/ 1760245 h 2722945"/>
                  <a:gd name="connsiteX6193" fmla="*/ 1794825 w 4713748"/>
                  <a:gd name="connsiteY6193" fmla="*/ 1758338 h 2722945"/>
                  <a:gd name="connsiteX6194" fmla="*/ 1793114 w 4713748"/>
                  <a:gd name="connsiteY6194" fmla="*/ 1748886 h 2722945"/>
                  <a:gd name="connsiteX6195" fmla="*/ 1792883 w 4713748"/>
                  <a:gd name="connsiteY6195" fmla="*/ 1743072 h 2722945"/>
                  <a:gd name="connsiteX6196" fmla="*/ 1791191 w 4713748"/>
                  <a:gd name="connsiteY6196" fmla="*/ 1737582 h 2722945"/>
                  <a:gd name="connsiteX6197" fmla="*/ 1790663 w 4713748"/>
                  <a:gd name="connsiteY6197" fmla="*/ 1734190 h 2722945"/>
                  <a:gd name="connsiteX6198" fmla="*/ 1786224 w 4713748"/>
                  <a:gd name="connsiteY6198" fmla="*/ 1698662 h 2722945"/>
                  <a:gd name="connsiteX6199" fmla="*/ 1785793 w 4713748"/>
                  <a:gd name="connsiteY6199" fmla="*/ 1693622 h 2722945"/>
                  <a:gd name="connsiteX6200" fmla="*/ 1785912 w 4713748"/>
                  <a:gd name="connsiteY6200" fmla="*/ 1691619 h 2722945"/>
                  <a:gd name="connsiteX6201" fmla="*/ 1784596 w 4713748"/>
                  <a:gd name="connsiteY6201" fmla="*/ 1679660 h 2722945"/>
                  <a:gd name="connsiteX6202" fmla="*/ 1785036 w 4713748"/>
                  <a:gd name="connsiteY6202" fmla="*/ 1684795 h 2722945"/>
                  <a:gd name="connsiteX6203" fmla="*/ 1784282 w 4713748"/>
                  <a:gd name="connsiteY6203" fmla="*/ 1686172 h 2722945"/>
                  <a:gd name="connsiteX6204" fmla="*/ 1785560 w 4713748"/>
                  <a:gd name="connsiteY6204" fmla="*/ 1697509 h 2722945"/>
                  <a:gd name="connsiteX6205" fmla="*/ 1784959 w 4713748"/>
                  <a:gd name="connsiteY6205" fmla="*/ 1707566 h 2722945"/>
                  <a:gd name="connsiteX6206" fmla="*/ 1781785 w 4713748"/>
                  <a:gd name="connsiteY6206" fmla="*/ 1685339 h 2722945"/>
                  <a:gd name="connsiteX6207" fmla="*/ 1790686 w 4713748"/>
                  <a:gd name="connsiteY6207" fmla="*/ 1674477 h 2722945"/>
                  <a:gd name="connsiteX6208" fmla="*/ 1790998 w 4713748"/>
                  <a:gd name="connsiteY6208" fmla="*/ 1677724 h 2722945"/>
                  <a:gd name="connsiteX6209" fmla="*/ 1785464 w 4713748"/>
                  <a:gd name="connsiteY6209" fmla="*/ 1689790 h 2722945"/>
                  <a:gd name="connsiteX6210" fmla="*/ 1785036 w 4713748"/>
                  <a:gd name="connsiteY6210" fmla="*/ 1684795 h 2722945"/>
                  <a:gd name="connsiteX6211" fmla="*/ 1791038 w 4713748"/>
                  <a:gd name="connsiteY6211" fmla="*/ 1673834 h 2722945"/>
                  <a:gd name="connsiteX6212" fmla="*/ 1790686 w 4713748"/>
                  <a:gd name="connsiteY6212" fmla="*/ 1674477 h 2722945"/>
                  <a:gd name="connsiteX6213" fmla="*/ 1790663 w 4713748"/>
                  <a:gd name="connsiteY6213" fmla="*/ 1674237 h 2722945"/>
                  <a:gd name="connsiteX6214" fmla="*/ 1790360 w 4713748"/>
                  <a:gd name="connsiteY6214" fmla="*/ 1668015 h 2722945"/>
                  <a:gd name="connsiteX6215" fmla="*/ 1784596 w 4713748"/>
                  <a:gd name="connsiteY6215" fmla="*/ 1679660 h 2722945"/>
                  <a:gd name="connsiteX6216" fmla="*/ 1784560 w 4713748"/>
                  <a:gd name="connsiteY6216" fmla="*/ 1679233 h 2722945"/>
                  <a:gd name="connsiteX6217" fmla="*/ 1801804 w 4713748"/>
                  <a:gd name="connsiteY6217" fmla="*/ 1662266 h 2722945"/>
                  <a:gd name="connsiteX6218" fmla="*/ 1791364 w 4713748"/>
                  <a:gd name="connsiteY6218" fmla="*/ 1681549 h 2722945"/>
                  <a:gd name="connsiteX6219" fmla="*/ 1790998 w 4713748"/>
                  <a:gd name="connsiteY6219" fmla="*/ 1677724 h 2722945"/>
                  <a:gd name="connsiteX6220" fmla="*/ 1794474 w 4713748"/>
                  <a:gd name="connsiteY6220" fmla="*/ 1670142 h 2722945"/>
                  <a:gd name="connsiteX6221" fmla="*/ 1801761 w 4713748"/>
                  <a:gd name="connsiteY6221" fmla="*/ 1654253 h 2722945"/>
                  <a:gd name="connsiteX6222" fmla="*/ 1794474 w 4713748"/>
                  <a:gd name="connsiteY6222" fmla="*/ 1670142 h 2722945"/>
                  <a:gd name="connsiteX6223" fmla="*/ 1791038 w 4713748"/>
                  <a:gd name="connsiteY6223" fmla="*/ 1673834 h 2722945"/>
                  <a:gd name="connsiteX6224" fmla="*/ 3333544 w 4713748"/>
                  <a:gd name="connsiteY6224" fmla="*/ 1635861 h 2722945"/>
                  <a:gd name="connsiteX6225" fmla="*/ 3333662 w 4713748"/>
                  <a:gd name="connsiteY6225" fmla="*/ 1637226 h 2722945"/>
                  <a:gd name="connsiteX6226" fmla="*/ 3333217 w 4713748"/>
                  <a:gd name="connsiteY6226" fmla="*/ 1636489 h 2722945"/>
                  <a:gd name="connsiteX6227" fmla="*/ 2107989 w 4713748"/>
                  <a:gd name="connsiteY6227" fmla="*/ 1612273 h 2722945"/>
                  <a:gd name="connsiteX6228" fmla="*/ 2108572 w 4713748"/>
                  <a:gd name="connsiteY6228" fmla="*/ 1612739 h 2722945"/>
                  <a:gd name="connsiteX6229" fmla="*/ 2108572 w 4713748"/>
                  <a:gd name="connsiteY6229" fmla="*/ 1612739 h 2722945"/>
                  <a:gd name="connsiteX6230" fmla="*/ 1842650 w 4713748"/>
                  <a:gd name="connsiteY6230" fmla="*/ 1609016 h 2722945"/>
                  <a:gd name="connsiteX6231" fmla="*/ 1842614 w 4713748"/>
                  <a:gd name="connsiteY6231" fmla="*/ 1609079 h 2722945"/>
                  <a:gd name="connsiteX6232" fmla="*/ 1819551 w 4713748"/>
                  <a:gd name="connsiteY6232" fmla="*/ 1634581 h 2722945"/>
                  <a:gd name="connsiteX6233" fmla="*/ 1801761 w 4713748"/>
                  <a:gd name="connsiteY6233" fmla="*/ 1654253 h 2722945"/>
                  <a:gd name="connsiteX6234" fmla="*/ 1837689 w 4713748"/>
                  <a:gd name="connsiteY6234" fmla="*/ 1614458 h 2722945"/>
                  <a:gd name="connsiteX6235" fmla="*/ 1840009 w 4713748"/>
                  <a:gd name="connsiteY6235" fmla="*/ 1611888 h 2722945"/>
                  <a:gd name="connsiteX6236" fmla="*/ 2101345 w 4713748"/>
                  <a:gd name="connsiteY6236" fmla="*/ 1607846 h 2722945"/>
                  <a:gd name="connsiteX6237" fmla="*/ 2106845 w 4713748"/>
                  <a:gd name="connsiteY6237" fmla="*/ 1611511 h 2722945"/>
                  <a:gd name="connsiteX6238" fmla="*/ 2107989 w 4713748"/>
                  <a:gd name="connsiteY6238" fmla="*/ 1612273 h 2722945"/>
                  <a:gd name="connsiteX6239" fmla="*/ 2107067 w 4713748"/>
                  <a:gd name="connsiteY6239" fmla="*/ 1611720 h 2722945"/>
                  <a:gd name="connsiteX6240" fmla="*/ 1846264 w 4713748"/>
                  <a:gd name="connsiteY6240" fmla="*/ 1602649 h 2722945"/>
                  <a:gd name="connsiteX6241" fmla="*/ 1842732 w 4713748"/>
                  <a:gd name="connsiteY6241" fmla="*/ 1608872 h 2722945"/>
                  <a:gd name="connsiteX6242" fmla="*/ 1840009 w 4713748"/>
                  <a:gd name="connsiteY6242" fmla="*/ 1611888 h 2722945"/>
                  <a:gd name="connsiteX6243" fmla="*/ 1837550 w 4713748"/>
                  <a:gd name="connsiteY6243" fmla="*/ 1614562 h 2722945"/>
                  <a:gd name="connsiteX6244" fmla="*/ 1792883 w 4713748"/>
                  <a:gd name="connsiteY6244" fmla="*/ 1663135 h 2722945"/>
                  <a:gd name="connsiteX6245" fmla="*/ 1790360 w 4713748"/>
                  <a:gd name="connsiteY6245" fmla="*/ 1668015 h 2722945"/>
                  <a:gd name="connsiteX6246" fmla="*/ 1795935 w 4713748"/>
                  <a:gd name="connsiteY6246" fmla="*/ 1656751 h 2722945"/>
                  <a:gd name="connsiteX6247" fmla="*/ 1815078 w 4713748"/>
                  <a:gd name="connsiteY6247" fmla="*/ 1636489 h 2722945"/>
                  <a:gd name="connsiteX6248" fmla="*/ 1853446 w 4713748"/>
                  <a:gd name="connsiteY6248" fmla="*/ 1589995 h 2722945"/>
                  <a:gd name="connsiteX6249" fmla="*/ 1851145 w 4713748"/>
                  <a:gd name="connsiteY6249" fmla="*/ 1597353 h 2722945"/>
                  <a:gd name="connsiteX6250" fmla="*/ 1846264 w 4713748"/>
                  <a:gd name="connsiteY6250" fmla="*/ 1602649 h 2722945"/>
                  <a:gd name="connsiteX6251" fmla="*/ 3362170 w 4713748"/>
                  <a:gd name="connsiteY6251" fmla="*/ 1581939 h 2722945"/>
                  <a:gd name="connsiteX6252" fmla="*/ 3362071 w 4713748"/>
                  <a:gd name="connsiteY6252" fmla="*/ 1583198 h 2722945"/>
                  <a:gd name="connsiteX6253" fmla="*/ 3361679 w 4713748"/>
                  <a:gd name="connsiteY6253" fmla="*/ 1582675 h 2722945"/>
                  <a:gd name="connsiteX6254" fmla="*/ 3360048 w 4713748"/>
                  <a:gd name="connsiteY6254" fmla="*/ 1580499 h 2722945"/>
                  <a:gd name="connsiteX6255" fmla="*/ 3361239 w 4713748"/>
                  <a:gd name="connsiteY6255" fmla="*/ 1582087 h 2722945"/>
                  <a:gd name="connsiteX6256" fmla="*/ 3361679 w 4713748"/>
                  <a:gd name="connsiteY6256" fmla="*/ 1582675 h 2722945"/>
                  <a:gd name="connsiteX6257" fmla="*/ 3359851 w 4713748"/>
                  <a:gd name="connsiteY6257" fmla="*/ 1585418 h 2722945"/>
                  <a:gd name="connsiteX6258" fmla="*/ 3333544 w 4713748"/>
                  <a:gd name="connsiteY6258" fmla="*/ 1635861 h 2722945"/>
                  <a:gd name="connsiteX6259" fmla="*/ 3333217 w 4713748"/>
                  <a:gd name="connsiteY6259" fmla="*/ 1632048 h 2722945"/>
                  <a:gd name="connsiteX6260" fmla="*/ 3342095 w 4713748"/>
                  <a:gd name="connsiteY6260" fmla="*/ 1616505 h 2722945"/>
                  <a:gd name="connsiteX6261" fmla="*/ 3359851 w 4713748"/>
                  <a:gd name="connsiteY6261" fmla="*/ 1580977 h 2722945"/>
                  <a:gd name="connsiteX6262" fmla="*/ 3364567 w 4713748"/>
                  <a:gd name="connsiteY6262" fmla="*/ 1576814 h 2722945"/>
                  <a:gd name="connsiteX6263" fmla="*/ 3366510 w 4713748"/>
                  <a:gd name="connsiteY6263" fmla="*/ 1583198 h 2722945"/>
                  <a:gd name="connsiteX6264" fmla="*/ 3364290 w 4713748"/>
                  <a:gd name="connsiteY6264" fmla="*/ 1578757 h 2722945"/>
                  <a:gd name="connsiteX6265" fmla="*/ 3364567 w 4713748"/>
                  <a:gd name="connsiteY6265" fmla="*/ 1576814 h 2722945"/>
                  <a:gd name="connsiteX6266" fmla="*/ 3362585 w 4713748"/>
                  <a:gd name="connsiteY6266" fmla="*/ 1576625 h 2722945"/>
                  <a:gd name="connsiteX6267" fmla="*/ 3364290 w 4713748"/>
                  <a:gd name="connsiteY6267" fmla="*/ 1578757 h 2722945"/>
                  <a:gd name="connsiteX6268" fmla="*/ 3363735 w 4713748"/>
                  <a:gd name="connsiteY6268" fmla="*/ 1579590 h 2722945"/>
                  <a:gd name="connsiteX6269" fmla="*/ 3362170 w 4713748"/>
                  <a:gd name="connsiteY6269" fmla="*/ 1581939 h 2722945"/>
                  <a:gd name="connsiteX6270" fmla="*/ 2054236 w 4713748"/>
                  <a:gd name="connsiteY6270" fmla="*/ 1575953 h 2722945"/>
                  <a:gd name="connsiteX6271" fmla="*/ 2090575 w 4713748"/>
                  <a:gd name="connsiteY6271" fmla="*/ 1600555 h 2722945"/>
                  <a:gd name="connsiteX6272" fmla="*/ 2101345 w 4713748"/>
                  <a:gd name="connsiteY6272" fmla="*/ 1607846 h 2722945"/>
                  <a:gd name="connsiteX6273" fmla="*/ 2098831 w 4713748"/>
                  <a:gd name="connsiteY6273" fmla="*/ 1606171 h 2722945"/>
                  <a:gd name="connsiteX6274" fmla="*/ 2077080 w 4713748"/>
                  <a:gd name="connsiteY6274" fmla="*/ 1591679 h 2722945"/>
                  <a:gd name="connsiteX6275" fmla="*/ 2058034 w 4713748"/>
                  <a:gd name="connsiteY6275" fmla="*/ 1578990 h 2722945"/>
                  <a:gd name="connsiteX6276" fmla="*/ 3362660 w 4713748"/>
                  <a:gd name="connsiteY6276" fmla="*/ 1575669 h 2722945"/>
                  <a:gd name="connsiteX6277" fmla="*/ 3362585 w 4713748"/>
                  <a:gd name="connsiteY6277" fmla="*/ 1576625 h 2722945"/>
                  <a:gd name="connsiteX6278" fmla="*/ 3362116 w 4713748"/>
                  <a:gd name="connsiteY6278" fmla="*/ 1576039 h 2722945"/>
                  <a:gd name="connsiteX6279" fmla="*/ 3146921 w 4713748"/>
                  <a:gd name="connsiteY6279" fmla="*/ 1574404 h 2722945"/>
                  <a:gd name="connsiteX6280" fmla="*/ 3145288 w 4713748"/>
                  <a:gd name="connsiteY6280" fmla="*/ 1575177 h 2722945"/>
                  <a:gd name="connsiteX6281" fmla="*/ 3146712 w 4713748"/>
                  <a:gd name="connsiteY6281" fmla="*/ 1574474 h 2722945"/>
                  <a:gd name="connsiteX6282" fmla="*/ 3151356 w 4713748"/>
                  <a:gd name="connsiteY6282" fmla="*/ 1572181 h 2722945"/>
                  <a:gd name="connsiteX6283" fmla="*/ 3146921 w 4713748"/>
                  <a:gd name="connsiteY6283" fmla="*/ 1574404 h 2722945"/>
                  <a:gd name="connsiteX6284" fmla="*/ 3147230 w 4713748"/>
                  <a:gd name="connsiteY6284" fmla="*/ 1574218 h 2722945"/>
                  <a:gd name="connsiteX6285" fmla="*/ 3149034 w 4713748"/>
                  <a:gd name="connsiteY6285" fmla="*/ 1573327 h 2722945"/>
                  <a:gd name="connsiteX6286" fmla="*/ 3151356 w 4713748"/>
                  <a:gd name="connsiteY6286" fmla="*/ 1572181 h 2722945"/>
                  <a:gd name="connsiteX6287" fmla="*/ 2048386 w 4713748"/>
                  <a:gd name="connsiteY6287" fmla="*/ 1571993 h 2722945"/>
                  <a:gd name="connsiteX6288" fmla="*/ 2052484 w 4713748"/>
                  <a:gd name="connsiteY6288" fmla="*/ 1574552 h 2722945"/>
                  <a:gd name="connsiteX6289" fmla="*/ 2054236 w 4713748"/>
                  <a:gd name="connsiteY6289" fmla="*/ 1575953 h 2722945"/>
                  <a:gd name="connsiteX6290" fmla="*/ 2049709 w 4713748"/>
                  <a:gd name="connsiteY6290" fmla="*/ 1572888 h 2722945"/>
                  <a:gd name="connsiteX6291" fmla="*/ 2032502 w 4713748"/>
                  <a:gd name="connsiteY6291" fmla="*/ 1561239 h 2722945"/>
                  <a:gd name="connsiteX6292" fmla="*/ 2034653 w 4713748"/>
                  <a:gd name="connsiteY6292" fmla="*/ 1562695 h 2722945"/>
                  <a:gd name="connsiteX6293" fmla="*/ 2048386 w 4713748"/>
                  <a:gd name="connsiteY6293" fmla="*/ 1571993 h 2722945"/>
                  <a:gd name="connsiteX6294" fmla="*/ 2034722 w 4713748"/>
                  <a:gd name="connsiteY6294" fmla="*/ 1563458 h 2722945"/>
                  <a:gd name="connsiteX6295" fmla="*/ 2032502 w 4713748"/>
                  <a:gd name="connsiteY6295" fmla="*/ 1561239 h 2722945"/>
                  <a:gd name="connsiteX6296" fmla="*/ 2021400 w 4713748"/>
                  <a:gd name="connsiteY6296" fmla="*/ 1554582 h 2722945"/>
                  <a:gd name="connsiteX6297" fmla="*/ 2026233 w 4713748"/>
                  <a:gd name="connsiteY6297" fmla="*/ 1558367 h 2722945"/>
                  <a:gd name="connsiteX6298" fmla="*/ 2025008 w 4713748"/>
                  <a:gd name="connsiteY6298" fmla="*/ 1557633 h 2722945"/>
                  <a:gd name="connsiteX6299" fmla="*/ 2023621 w 4713748"/>
                  <a:gd name="connsiteY6299" fmla="*/ 1556801 h 2722945"/>
                  <a:gd name="connsiteX6300" fmla="*/ 2021400 w 4713748"/>
                  <a:gd name="connsiteY6300" fmla="*/ 1554582 h 2722945"/>
                  <a:gd name="connsiteX6301" fmla="*/ 1871726 w 4713748"/>
                  <a:gd name="connsiteY6301" fmla="*/ 1503275 h 2722945"/>
                  <a:gd name="connsiteX6302" fmla="*/ 1870337 w 4713748"/>
                  <a:gd name="connsiteY6302" fmla="*/ 1517875 h 2722945"/>
                  <a:gd name="connsiteX6303" fmla="*/ 1869178 w 4713748"/>
                  <a:gd name="connsiteY6303" fmla="*/ 1521024 h 2722945"/>
                  <a:gd name="connsiteX6304" fmla="*/ 1867289 w 4713748"/>
                  <a:gd name="connsiteY6304" fmla="*/ 1549891 h 2722945"/>
                  <a:gd name="connsiteX6305" fmla="*/ 1865491 w 4713748"/>
                  <a:gd name="connsiteY6305" fmla="*/ 1568773 h 2722945"/>
                  <a:gd name="connsiteX6306" fmla="*/ 1853446 w 4713748"/>
                  <a:gd name="connsiteY6306" fmla="*/ 1589995 h 2722945"/>
                  <a:gd name="connsiteX6307" fmla="*/ 1863907 w 4713748"/>
                  <a:gd name="connsiteY6307" fmla="*/ 1556552 h 2722945"/>
                  <a:gd name="connsiteX6308" fmla="*/ 1868068 w 4713748"/>
                  <a:gd name="connsiteY6308" fmla="*/ 1516583 h 2722945"/>
                  <a:gd name="connsiteX6309" fmla="*/ 1877067 w 4713748"/>
                  <a:gd name="connsiteY6309" fmla="*/ 1497188 h 2722945"/>
                  <a:gd name="connsiteX6310" fmla="*/ 1875212 w 4713748"/>
                  <a:gd name="connsiteY6310" fmla="*/ 1504579 h 2722945"/>
                  <a:gd name="connsiteX6311" fmla="*/ 1875559 w 4713748"/>
                  <a:gd name="connsiteY6311" fmla="*/ 1499375 h 2722945"/>
                  <a:gd name="connsiteX6312" fmla="*/ 1879769 w 4713748"/>
                  <a:gd name="connsiteY6312" fmla="*/ 1493269 h 2722945"/>
                  <a:gd name="connsiteX6313" fmla="*/ 1874172 w 4713748"/>
                  <a:gd name="connsiteY6313" fmla="*/ 1529074 h 2722945"/>
                  <a:gd name="connsiteX6314" fmla="*/ 1850590 w 4713748"/>
                  <a:gd name="connsiteY6314" fmla="*/ 1609843 h 2722945"/>
                  <a:gd name="connsiteX6315" fmla="*/ 1825308 w 4713748"/>
                  <a:gd name="connsiteY6315" fmla="*/ 1637009 h 2722945"/>
                  <a:gd name="connsiteX6316" fmla="*/ 1801804 w 4713748"/>
                  <a:gd name="connsiteY6316" fmla="*/ 1662266 h 2722945"/>
                  <a:gd name="connsiteX6317" fmla="*/ 1808697 w 4713748"/>
                  <a:gd name="connsiteY6317" fmla="*/ 1649534 h 2722945"/>
                  <a:gd name="connsiteX6318" fmla="*/ 1841885 w 4713748"/>
                  <a:gd name="connsiteY6318" fmla="*/ 1610364 h 2722945"/>
                  <a:gd name="connsiteX6319" fmla="*/ 1842614 w 4713748"/>
                  <a:gd name="connsiteY6319" fmla="*/ 1609079 h 2722945"/>
                  <a:gd name="connsiteX6320" fmla="*/ 1843931 w 4713748"/>
                  <a:gd name="connsiteY6320" fmla="*/ 1607623 h 2722945"/>
                  <a:gd name="connsiteX6321" fmla="*/ 1843134 w 4713748"/>
                  <a:gd name="connsiteY6321" fmla="*/ 1608490 h 2722945"/>
                  <a:gd name="connsiteX6322" fmla="*/ 1842650 w 4713748"/>
                  <a:gd name="connsiteY6322" fmla="*/ 1609016 h 2722945"/>
                  <a:gd name="connsiteX6323" fmla="*/ 1842732 w 4713748"/>
                  <a:gd name="connsiteY6323" fmla="*/ 1608872 h 2722945"/>
                  <a:gd name="connsiteX6324" fmla="*/ 1856139 w 4713748"/>
                  <a:gd name="connsiteY6324" fmla="*/ 1594022 h 2722945"/>
                  <a:gd name="connsiteX6325" fmla="*/ 1863907 w 4713748"/>
                  <a:gd name="connsiteY6325" fmla="*/ 1585418 h 2722945"/>
                  <a:gd name="connsiteX6326" fmla="*/ 1865491 w 4713748"/>
                  <a:gd name="connsiteY6326" fmla="*/ 1568773 h 2722945"/>
                  <a:gd name="connsiteX6327" fmla="*/ 1866126 w 4713748"/>
                  <a:gd name="connsiteY6327" fmla="*/ 1567654 h 2722945"/>
                  <a:gd name="connsiteX6328" fmla="*/ 1867289 w 4713748"/>
                  <a:gd name="connsiteY6328" fmla="*/ 1549891 h 2722945"/>
                  <a:gd name="connsiteX6329" fmla="*/ 1870337 w 4713748"/>
                  <a:gd name="connsiteY6329" fmla="*/ 1517875 h 2722945"/>
                  <a:gd name="connsiteX6330" fmla="*/ 1878955 w 4713748"/>
                  <a:gd name="connsiteY6330" fmla="*/ 1494450 h 2722945"/>
                  <a:gd name="connsiteX6331" fmla="*/ 1875554 w 4713748"/>
                  <a:gd name="connsiteY6331" fmla="*/ 1489350 h 2722945"/>
                  <a:gd name="connsiteX6332" fmla="*/ 1871726 w 4713748"/>
                  <a:gd name="connsiteY6332" fmla="*/ 1503275 h 2722945"/>
                  <a:gd name="connsiteX6333" fmla="*/ 1872785 w 4713748"/>
                  <a:gd name="connsiteY6333" fmla="*/ 1492158 h 2722945"/>
                  <a:gd name="connsiteX6334" fmla="*/ 1884001 w 4713748"/>
                  <a:gd name="connsiteY6334" fmla="*/ 1487130 h 2722945"/>
                  <a:gd name="connsiteX6335" fmla="*/ 1879769 w 4713748"/>
                  <a:gd name="connsiteY6335" fmla="*/ 1493269 h 2722945"/>
                  <a:gd name="connsiteX6336" fmla="*/ 1880050 w 4713748"/>
                  <a:gd name="connsiteY6336" fmla="*/ 1491474 h 2722945"/>
                  <a:gd name="connsiteX6337" fmla="*/ 1880614 w 4713748"/>
                  <a:gd name="connsiteY6337" fmla="*/ 1489941 h 2722945"/>
                  <a:gd name="connsiteX6338" fmla="*/ 1882213 w 4713748"/>
                  <a:gd name="connsiteY6338" fmla="*/ 1485593 h 2722945"/>
                  <a:gd name="connsiteX6339" fmla="*/ 1880614 w 4713748"/>
                  <a:gd name="connsiteY6339" fmla="*/ 1489941 h 2722945"/>
                  <a:gd name="connsiteX6340" fmla="*/ 1880241 w 4713748"/>
                  <a:gd name="connsiteY6340" fmla="*/ 1490250 h 2722945"/>
                  <a:gd name="connsiteX6341" fmla="*/ 1880050 w 4713748"/>
                  <a:gd name="connsiteY6341" fmla="*/ 1491474 h 2722945"/>
                  <a:gd name="connsiteX6342" fmla="*/ 1878955 w 4713748"/>
                  <a:gd name="connsiteY6342" fmla="*/ 1494450 h 2722945"/>
                  <a:gd name="connsiteX6343" fmla="*/ 1877067 w 4713748"/>
                  <a:gd name="connsiteY6343" fmla="*/ 1497188 h 2722945"/>
                  <a:gd name="connsiteX6344" fmla="*/ 1879443 w 4713748"/>
                  <a:gd name="connsiteY6344" fmla="*/ 1487717 h 2722945"/>
                  <a:gd name="connsiteX6345" fmla="*/ 3102255 w 4713748"/>
                  <a:gd name="connsiteY6345" fmla="*/ 1476781 h 2722945"/>
                  <a:gd name="connsiteX6346" fmla="*/ 3072108 w 4713748"/>
                  <a:gd name="connsiteY6346" fmla="*/ 1496000 h 2722945"/>
                  <a:gd name="connsiteX6347" fmla="*/ 3087278 w 4713748"/>
                  <a:gd name="connsiteY6347" fmla="*/ 1485950 h 2722945"/>
                  <a:gd name="connsiteX6348" fmla="*/ 3097595 w 4713748"/>
                  <a:gd name="connsiteY6348" fmla="*/ 1479115 h 2722945"/>
                  <a:gd name="connsiteX6349" fmla="*/ 3273826 w 4713748"/>
                  <a:gd name="connsiteY6349" fmla="*/ 1460376 h 2722945"/>
                  <a:gd name="connsiteX6350" fmla="*/ 3283230 w 4713748"/>
                  <a:gd name="connsiteY6350" fmla="*/ 1483758 h 2722945"/>
                  <a:gd name="connsiteX6351" fmla="*/ 3275510 w 4713748"/>
                  <a:gd name="connsiteY6351" fmla="*/ 1472174 h 2722945"/>
                  <a:gd name="connsiteX6352" fmla="*/ 2989405 w 4713748"/>
                  <a:gd name="connsiteY6352" fmla="*/ 1414477 h 2722945"/>
                  <a:gd name="connsiteX6353" fmla="*/ 2987166 w 4713748"/>
                  <a:gd name="connsiteY6353" fmla="*/ 1417097 h 2722945"/>
                  <a:gd name="connsiteX6354" fmla="*/ 2986090 w 4713748"/>
                  <a:gd name="connsiteY6354" fmla="*/ 1418048 h 2722945"/>
                  <a:gd name="connsiteX6355" fmla="*/ 3002711 w 4713748"/>
                  <a:gd name="connsiteY6355" fmla="*/ 1403358 h 2722945"/>
                  <a:gd name="connsiteX6356" fmla="*/ 2991081 w 4713748"/>
                  <a:gd name="connsiteY6356" fmla="*/ 1413637 h 2722945"/>
                  <a:gd name="connsiteX6357" fmla="*/ 2989405 w 4713748"/>
                  <a:gd name="connsiteY6357" fmla="*/ 1414477 h 2722945"/>
                  <a:gd name="connsiteX6358" fmla="*/ 2998276 w 4713748"/>
                  <a:gd name="connsiteY6358" fmla="*/ 1405582 h 2722945"/>
                  <a:gd name="connsiteX6359" fmla="*/ 3002711 w 4713748"/>
                  <a:gd name="connsiteY6359" fmla="*/ 1403358 h 2722945"/>
                  <a:gd name="connsiteX6360" fmla="*/ 1988813 w 4713748"/>
                  <a:gd name="connsiteY6360" fmla="*/ 1391232 h 2722945"/>
                  <a:gd name="connsiteX6361" fmla="*/ 1988754 w 4713748"/>
                  <a:gd name="connsiteY6361" fmla="*/ 1391404 h 2722945"/>
                  <a:gd name="connsiteX6362" fmla="*/ 1988696 w 4713748"/>
                  <a:gd name="connsiteY6362" fmla="*/ 1391463 h 2722945"/>
                  <a:gd name="connsiteX6363" fmla="*/ 1991473 w 4713748"/>
                  <a:gd name="connsiteY6363" fmla="*/ 1389533 h 2722945"/>
                  <a:gd name="connsiteX6364" fmla="*/ 1983760 w 4713748"/>
                  <a:gd name="connsiteY6364" fmla="*/ 1405560 h 2722945"/>
                  <a:gd name="connsiteX6365" fmla="*/ 1980232 w 4713748"/>
                  <a:gd name="connsiteY6365" fmla="*/ 1408467 h 2722945"/>
                  <a:gd name="connsiteX6366" fmla="*/ 3257880 w 4713748"/>
                  <a:gd name="connsiteY6366" fmla="*/ 1372946 h 2722945"/>
                  <a:gd name="connsiteX6367" fmla="*/ 3262193 w 4713748"/>
                  <a:gd name="connsiteY6367" fmla="*/ 1374473 h 2722945"/>
                  <a:gd name="connsiteX6368" fmla="*/ 3271071 w 4713748"/>
                  <a:gd name="connsiteY6368" fmla="*/ 1441087 h 2722945"/>
                  <a:gd name="connsiteX6369" fmla="*/ 3272944 w 4713748"/>
                  <a:gd name="connsiteY6369" fmla="*/ 1454202 h 2722945"/>
                  <a:gd name="connsiteX6370" fmla="*/ 3273826 w 4713748"/>
                  <a:gd name="connsiteY6370" fmla="*/ 1460376 h 2722945"/>
                  <a:gd name="connsiteX6371" fmla="*/ 3267742 w 4713748"/>
                  <a:gd name="connsiteY6371" fmla="*/ 1445251 h 2722945"/>
                  <a:gd name="connsiteX6372" fmla="*/ 3262193 w 4713748"/>
                  <a:gd name="connsiteY6372" fmla="*/ 1396678 h 2722945"/>
                  <a:gd name="connsiteX6373" fmla="*/ 3260321 w 4713748"/>
                  <a:gd name="connsiteY6373" fmla="*/ 1386374 h 2722945"/>
                  <a:gd name="connsiteX6374" fmla="*/ 3257754 w 4713748"/>
                  <a:gd name="connsiteY6374" fmla="*/ 1372253 h 2722945"/>
                  <a:gd name="connsiteX6375" fmla="*/ 3257880 w 4713748"/>
                  <a:gd name="connsiteY6375" fmla="*/ 1372946 h 2722945"/>
                  <a:gd name="connsiteX6376" fmla="*/ 3256740 w 4713748"/>
                  <a:gd name="connsiteY6376" fmla="*/ 1372543 h 2722945"/>
                  <a:gd name="connsiteX6377" fmla="*/ 2665117 w 4713748"/>
                  <a:gd name="connsiteY6377" fmla="*/ 1324040 h 2722945"/>
                  <a:gd name="connsiteX6378" fmla="*/ 2663794 w 4713748"/>
                  <a:gd name="connsiteY6378" fmla="*/ 1329931 h 2722945"/>
                  <a:gd name="connsiteX6379" fmla="*/ 2664015 w 4713748"/>
                  <a:gd name="connsiteY6379" fmla="*/ 1328826 h 2722945"/>
                  <a:gd name="connsiteX6380" fmla="*/ 2035674 w 4713748"/>
                  <a:gd name="connsiteY6380" fmla="*/ 1302329 h 2722945"/>
                  <a:gd name="connsiteX6381" fmla="*/ 2024049 w 4713748"/>
                  <a:gd name="connsiteY6381" fmla="*/ 1309971 h 2722945"/>
                  <a:gd name="connsiteX6382" fmla="*/ 2021776 w 4713748"/>
                  <a:gd name="connsiteY6382" fmla="*/ 1313523 h 2722945"/>
                  <a:gd name="connsiteX6383" fmla="*/ 2023156 w 4713748"/>
                  <a:gd name="connsiteY6383" fmla="*/ 1308692 h 2722945"/>
                  <a:gd name="connsiteX6384" fmla="*/ 2021491 w 4713748"/>
                  <a:gd name="connsiteY6384" fmla="*/ 1307859 h 2722945"/>
                  <a:gd name="connsiteX6385" fmla="*/ 2032589 w 4713748"/>
                  <a:gd name="connsiteY6385" fmla="*/ 1303418 h 2722945"/>
                  <a:gd name="connsiteX6386" fmla="*/ 2671777 w 4713748"/>
                  <a:gd name="connsiteY6386" fmla="*/ 1294381 h 2722945"/>
                  <a:gd name="connsiteX6387" fmla="*/ 2667342 w 4713748"/>
                  <a:gd name="connsiteY6387" fmla="*/ 1314378 h 2722945"/>
                  <a:gd name="connsiteX6388" fmla="*/ 2665117 w 4713748"/>
                  <a:gd name="connsiteY6388" fmla="*/ 1324040 h 2722945"/>
                  <a:gd name="connsiteX6389" fmla="*/ 2665189 w 4713748"/>
                  <a:gd name="connsiteY6389" fmla="*/ 1323717 h 2722945"/>
                  <a:gd name="connsiteX6390" fmla="*/ 2671777 w 4713748"/>
                  <a:gd name="connsiteY6390" fmla="*/ 1294381 h 2722945"/>
                  <a:gd name="connsiteX6391" fmla="*/ 2671777 w 4713748"/>
                  <a:gd name="connsiteY6391" fmla="*/ 1289937 h 2722945"/>
                  <a:gd name="connsiteX6392" fmla="*/ 2671777 w 4713748"/>
                  <a:gd name="connsiteY6392" fmla="*/ 1290392 h 2722945"/>
                  <a:gd name="connsiteX6393" fmla="*/ 2671509 w 4713748"/>
                  <a:gd name="connsiteY6393" fmla="*/ 1291280 h 2722945"/>
                  <a:gd name="connsiteX6394" fmla="*/ 2074252 w 4713748"/>
                  <a:gd name="connsiteY6394" fmla="*/ 1287259 h 2722945"/>
                  <a:gd name="connsiteX6395" fmla="*/ 2072540 w 4713748"/>
                  <a:gd name="connsiteY6395" fmla="*/ 1287875 h 2722945"/>
                  <a:gd name="connsiteX6396" fmla="*/ 2055519 w 4713748"/>
                  <a:gd name="connsiteY6396" fmla="*/ 1293944 h 2722945"/>
                  <a:gd name="connsiteX6397" fmla="*/ 2042091 w 4713748"/>
                  <a:gd name="connsiteY6397" fmla="*/ 1298110 h 2722945"/>
                  <a:gd name="connsiteX6398" fmla="*/ 2038465 w 4713748"/>
                  <a:gd name="connsiteY6398" fmla="*/ 1300494 h 2722945"/>
                  <a:gd name="connsiteX6399" fmla="*/ 2021491 w 4713748"/>
                  <a:gd name="connsiteY6399" fmla="*/ 1307859 h 2722945"/>
                  <a:gd name="connsiteX6400" fmla="*/ 2017840 w 4713748"/>
                  <a:gd name="connsiteY6400" fmla="*/ 1321238 h 2722945"/>
                  <a:gd name="connsiteX6401" fmla="*/ 2012613 w 4713748"/>
                  <a:gd name="connsiteY6401" fmla="*/ 1327843 h 2722945"/>
                  <a:gd name="connsiteX6402" fmla="*/ 2001489 w 4713748"/>
                  <a:gd name="connsiteY6402" fmla="*/ 1363836 h 2722945"/>
                  <a:gd name="connsiteX6403" fmla="*/ 2001769 w 4713748"/>
                  <a:gd name="connsiteY6403" fmla="*/ 1364116 h 2722945"/>
                  <a:gd name="connsiteX6404" fmla="*/ 2003735 w 4713748"/>
                  <a:gd name="connsiteY6404" fmla="*/ 1358930 h 2722945"/>
                  <a:gd name="connsiteX6405" fmla="*/ 2017840 w 4713748"/>
                  <a:gd name="connsiteY6405" fmla="*/ 1321238 h 2722945"/>
                  <a:gd name="connsiteX6406" fmla="*/ 2021776 w 4713748"/>
                  <a:gd name="connsiteY6406" fmla="*/ 1313523 h 2722945"/>
                  <a:gd name="connsiteX6407" fmla="*/ 2021491 w 4713748"/>
                  <a:gd name="connsiteY6407" fmla="*/ 1314520 h 2722945"/>
                  <a:gd name="connsiteX6408" fmla="*/ 2014833 w 4713748"/>
                  <a:gd name="connsiteY6408" fmla="*/ 1334505 h 2722945"/>
                  <a:gd name="connsiteX6409" fmla="*/ 2003713 w 4713748"/>
                  <a:gd name="connsiteY6409" fmla="*/ 1366061 h 2722945"/>
                  <a:gd name="connsiteX6410" fmla="*/ 2012644 w 4713748"/>
                  <a:gd name="connsiteY6410" fmla="*/ 1374993 h 2722945"/>
                  <a:gd name="connsiteX6411" fmla="*/ 2028170 w 4713748"/>
                  <a:gd name="connsiteY6411" fmla="*/ 1390521 h 2722945"/>
                  <a:gd name="connsiteX6412" fmla="*/ 2028170 w 4713748"/>
                  <a:gd name="connsiteY6412" fmla="*/ 1392739 h 2722945"/>
                  <a:gd name="connsiteX6413" fmla="*/ 2028170 w 4713748"/>
                  <a:gd name="connsiteY6413" fmla="*/ 1394957 h 2722945"/>
                  <a:gd name="connsiteX6414" fmla="*/ 2032606 w 4713748"/>
                  <a:gd name="connsiteY6414" fmla="*/ 1399394 h 2722945"/>
                  <a:gd name="connsiteX6415" fmla="*/ 2030388 w 4713748"/>
                  <a:gd name="connsiteY6415" fmla="*/ 1399394 h 2722945"/>
                  <a:gd name="connsiteX6416" fmla="*/ 2041477 w 4713748"/>
                  <a:gd name="connsiteY6416" fmla="*/ 1408267 h 2722945"/>
                  <a:gd name="connsiteX6417" fmla="*/ 2050349 w 4713748"/>
                  <a:gd name="connsiteY6417" fmla="*/ 1417140 h 2722945"/>
                  <a:gd name="connsiteX6418" fmla="*/ 2081400 w 4713748"/>
                  <a:gd name="connsiteY6418" fmla="*/ 1452632 h 2722945"/>
                  <a:gd name="connsiteX6419" fmla="*/ 2130194 w 4713748"/>
                  <a:gd name="connsiteY6419" fmla="*/ 1499215 h 2722945"/>
                  <a:gd name="connsiteX6420" fmla="*/ 2165681 w 4713748"/>
                  <a:gd name="connsiteY6420" fmla="*/ 1534708 h 2722945"/>
                  <a:gd name="connsiteX6421" fmla="*/ 2187860 w 4713748"/>
                  <a:gd name="connsiteY6421" fmla="*/ 1554672 h 2722945"/>
                  <a:gd name="connsiteX6422" fmla="*/ 2218911 w 4713748"/>
                  <a:gd name="connsiteY6422" fmla="*/ 1583509 h 2722945"/>
                  <a:gd name="connsiteX6423" fmla="*/ 2238873 w 4713748"/>
                  <a:gd name="connsiteY6423" fmla="*/ 1601255 h 2722945"/>
                  <a:gd name="connsiteX6424" fmla="*/ 2247744 w 4713748"/>
                  <a:gd name="connsiteY6424" fmla="*/ 1607910 h 2722945"/>
                  <a:gd name="connsiteX6425" fmla="*/ 2261052 w 4713748"/>
                  <a:gd name="connsiteY6425" fmla="*/ 1619001 h 2722945"/>
                  <a:gd name="connsiteX6426" fmla="*/ 2274359 w 4713748"/>
                  <a:gd name="connsiteY6426" fmla="*/ 1638966 h 2722945"/>
                  <a:gd name="connsiteX6427" fmla="*/ 2296539 w 4713748"/>
                  <a:gd name="connsiteY6427" fmla="*/ 1661148 h 2722945"/>
                  <a:gd name="connsiteX6428" fmla="*/ 2300975 w 4713748"/>
                  <a:gd name="connsiteY6428" fmla="*/ 1663366 h 2722945"/>
                  <a:gd name="connsiteX6429" fmla="*/ 2312064 w 4713748"/>
                  <a:gd name="connsiteY6429" fmla="*/ 1672239 h 2722945"/>
                  <a:gd name="connsiteX6430" fmla="*/ 2345333 w 4713748"/>
                  <a:gd name="connsiteY6430" fmla="*/ 1703295 h 2722945"/>
                  <a:gd name="connsiteX6431" fmla="*/ 2445140 w 4713748"/>
                  <a:gd name="connsiteY6431" fmla="*/ 1807553 h 2722945"/>
                  <a:gd name="connsiteX6432" fmla="*/ 2442922 w 4713748"/>
                  <a:gd name="connsiteY6432" fmla="*/ 1805335 h 2722945"/>
                  <a:gd name="connsiteX6433" fmla="*/ 2441536 w 4713748"/>
                  <a:gd name="connsiteY6433" fmla="*/ 1803948 h 2722945"/>
                  <a:gd name="connsiteX6434" fmla="*/ 2436267 w 4713748"/>
                  <a:gd name="connsiteY6434" fmla="*/ 1798680 h 2722945"/>
                  <a:gd name="connsiteX6435" fmla="*/ 2436268 w 4713748"/>
                  <a:gd name="connsiteY6435" fmla="*/ 1798680 h 2722945"/>
                  <a:gd name="connsiteX6436" fmla="*/ 2431832 w 4713748"/>
                  <a:gd name="connsiteY6436" fmla="*/ 1794244 h 2722945"/>
                  <a:gd name="connsiteX6437" fmla="*/ 2418524 w 4713748"/>
                  <a:gd name="connsiteY6437" fmla="*/ 1778716 h 2722945"/>
                  <a:gd name="connsiteX6438" fmla="*/ 2398563 w 4713748"/>
                  <a:gd name="connsiteY6438" fmla="*/ 1758751 h 2722945"/>
                  <a:gd name="connsiteX6439" fmla="*/ 2367512 w 4713748"/>
                  <a:gd name="connsiteY6439" fmla="*/ 1729914 h 2722945"/>
                  <a:gd name="connsiteX6440" fmla="*/ 2356423 w 4713748"/>
                  <a:gd name="connsiteY6440" fmla="*/ 1718823 h 2722945"/>
                  <a:gd name="connsiteX6441" fmla="*/ 2367512 w 4713748"/>
                  <a:gd name="connsiteY6441" fmla="*/ 1729914 h 2722945"/>
                  <a:gd name="connsiteX6442" fmla="*/ 2431832 w 4713748"/>
                  <a:gd name="connsiteY6442" fmla="*/ 1794244 h 2722945"/>
                  <a:gd name="connsiteX6443" fmla="*/ 2436267 w 4713748"/>
                  <a:gd name="connsiteY6443" fmla="*/ 1798680 h 2722945"/>
                  <a:gd name="connsiteX6444" fmla="*/ 2434327 w 4713748"/>
                  <a:gd name="connsiteY6444" fmla="*/ 1796774 h 2722945"/>
                  <a:gd name="connsiteX6445" fmla="*/ 2312064 w 4713748"/>
                  <a:gd name="connsiteY6445" fmla="*/ 1676676 h 2722945"/>
                  <a:gd name="connsiteX6446" fmla="*/ 2354205 w 4713748"/>
                  <a:gd name="connsiteY6446" fmla="*/ 1718823 h 2722945"/>
                  <a:gd name="connsiteX6447" fmla="*/ 2436268 w 4713748"/>
                  <a:gd name="connsiteY6447" fmla="*/ 1800898 h 2722945"/>
                  <a:gd name="connsiteX6448" fmla="*/ 2456229 w 4713748"/>
                  <a:gd name="connsiteY6448" fmla="*/ 1820863 h 2722945"/>
                  <a:gd name="connsiteX6449" fmla="*/ 2468314 w 4713748"/>
                  <a:gd name="connsiteY6449" fmla="*/ 1834809 h 2722945"/>
                  <a:gd name="connsiteX6450" fmla="*/ 2474327 w 4713748"/>
                  <a:gd name="connsiteY6450" fmla="*/ 1840817 h 2722945"/>
                  <a:gd name="connsiteX6451" fmla="*/ 2487648 w 4713748"/>
                  <a:gd name="connsiteY6451" fmla="*/ 1847474 h 2722945"/>
                  <a:gd name="connsiteX6452" fmla="*/ 2508997 w 4713748"/>
                  <a:gd name="connsiteY6452" fmla="*/ 1860327 h 2722945"/>
                  <a:gd name="connsiteX6453" fmla="*/ 2507973 w 4713748"/>
                  <a:gd name="connsiteY6453" fmla="*/ 1859130 h 2722945"/>
                  <a:gd name="connsiteX6454" fmla="*/ 2494651 w 4713748"/>
                  <a:gd name="connsiteY6454" fmla="*/ 1841341 h 2722945"/>
                  <a:gd name="connsiteX6455" fmla="*/ 2494651 w 4713748"/>
                  <a:gd name="connsiteY6455" fmla="*/ 1839117 h 2722945"/>
                  <a:gd name="connsiteX6456" fmla="*/ 2494651 w 4713748"/>
                  <a:gd name="connsiteY6456" fmla="*/ 1836894 h 2722945"/>
                  <a:gd name="connsiteX6457" fmla="*/ 2492431 w 4713748"/>
                  <a:gd name="connsiteY6457" fmla="*/ 1832446 h 2722945"/>
                  <a:gd name="connsiteX6458" fmla="*/ 2483550 w 4713748"/>
                  <a:gd name="connsiteY6458" fmla="*/ 1821328 h 2722945"/>
                  <a:gd name="connsiteX6459" fmla="*/ 2476889 w 4713748"/>
                  <a:gd name="connsiteY6459" fmla="*/ 1812433 h 2722945"/>
                  <a:gd name="connsiteX6460" fmla="*/ 2450245 w 4713748"/>
                  <a:gd name="connsiteY6460" fmla="*/ 1774631 h 2722945"/>
                  <a:gd name="connsiteX6461" fmla="*/ 2410280 w 4713748"/>
                  <a:gd name="connsiteY6461" fmla="*/ 1723487 h 2722945"/>
                  <a:gd name="connsiteX6462" fmla="*/ 2379196 w 4713748"/>
                  <a:gd name="connsiteY6462" fmla="*/ 1683461 h 2722945"/>
                  <a:gd name="connsiteX6463" fmla="*/ 2361433 w 4713748"/>
                  <a:gd name="connsiteY6463" fmla="*/ 1663448 h 2722945"/>
                  <a:gd name="connsiteX6464" fmla="*/ 2334790 w 4713748"/>
                  <a:gd name="connsiteY6464" fmla="*/ 1632316 h 2722945"/>
                  <a:gd name="connsiteX6465" fmla="*/ 2317027 w 4713748"/>
                  <a:gd name="connsiteY6465" fmla="*/ 1610080 h 2722945"/>
                  <a:gd name="connsiteX6466" fmla="*/ 2308146 w 4713748"/>
                  <a:gd name="connsiteY6466" fmla="*/ 1603409 h 2722945"/>
                  <a:gd name="connsiteX6467" fmla="*/ 2299265 w 4713748"/>
                  <a:gd name="connsiteY6467" fmla="*/ 1592290 h 2722945"/>
                  <a:gd name="connsiteX6468" fmla="*/ 2288163 w 4713748"/>
                  <a:gd name="connsiteY6468" fmla="*/ 1570054 h 2722945"/>
                  <a:gd name="connsiteX6469" fmla="*/ 2268181 w 4713748"/>
                  <a:gd name="connsiteY6469" fmla="*/ 1547817 h 2722945"/>
                  <a:gd name="connsiteX6470" fmla="*/ 2265960 w 4713748"/>
                  <a:gd name="connsiteY6470" fmla="*/ 1543370 h 2722945"/>
                  <a:gd name="connsiteX6471" fmla="*/ 2257079 w 4713748"/>
                  <a:gd name="connsiteY6471" fmla="*/ 1532251 h 2722945"/>
                  <a:gd name="connsiteX6472" fmla="*/ 2225995 w 4713748"/>
                  <a:gd name="connsiteY6472" fmla="*/ 1501120 h 2722945"/>
                  <a:gd name="connsiteX6473" fmla="*/ 2143844 w 4713748"/>
                  <a:gd name="connsiteY6473" fmla="*/ 1387713 h 2722945"/>
                  <a:gd name="connsiteX6474" fmla="*/ 2146064 w 4713748"/>
                  <a:gd name="connsiteY6474" fmla="*/ 1389937 h 2722945"/>
                  <a:gd name="connsiteX6475" fmla="*/ 2154945 w 4713748"/>
                  <a:gd name="connsiteY6475" fmla="*/ 1401055 h 2722945"/>
                  <a:gd name="connsiteX6476" fmla="*/ 2166047 w 4713748"/>
                  <a:gd name="connsiteY6476" fmla="*/ 1416621 h 2722945"/>
                  <a:gd name="connsiteX6477" fmla="*/ 2183809 w 4713748"/>
                  <a:gd name="connsiteY6477" fmla="*/ 1438857 h 2722945"/>
                  <a:gd name="connsiteX6478" fmla="*/ 2208233 w 4713748"/>
                  <a:gd name="connsiteY6478" fmla="*/ 1469989 h 2722945"/>
                  <a:gd name="connsiteX6479" fmla="*/ 2217114 w 4713748"/>
                  <a:gd name="connsiteY6479" fmla="*/ 1481107 h 2722945"/>
                  <a:gd name="connsiteX6480" fmla="*/ 2208233 w 4713748"/>
                  <a:gd name="connsiteY6480" fmla="*/ 1469989 h 2722945"/>
                  <a:gd name="connsiteX6481" fmla="*/ 2154945 w 4713748"/>
                  <a:gd name="connsiteY6481" fmla="*/ 1401055 h 2722945"/>
                  <a:gd name="connsiteX6482" fmla="*/ 2152725 w 4713748"/>
                  <a:gd name="connsiteY6482" fmla="*/ 1396608 h 2722945"/>
                  <a:gd name="connsiteX6483" fmla="*/ 2254859 w 4713748"/>
                  <a:gd name="connsiteY6483" fmla="*/ 1527804 h 2722945"/>
                  <a:gd name="connsiteX6484" fmla="*/ 2221554 w 4713748"/>
                  <a:gd name="connsiteY6484" fmla="*/ 1483331 h 2722945"/>
                  <a:gd name="connsiteX6485" fmla="*/ 2150505 w 4713748"/>
                  <a:gd name="connsiteY6485" fmla="*/ 1392160 h 2722945"/>
                  <a:gd name="connsiteX6486" fmla="*/ 2134963 w 4713748"/>
                  <a:gd name="connsiteY6486" fmla="*/ 1372147 h 2722945"/>
                  <a:gd name="connsiteX6487" fmla="*/ 2111046 w 4713748"/>
                  <a:gd name="connsiteY6487" fmla="*/ 1335129 h 2722945"/>
                  <a:gd name="connsiteX6488" fmla="*/ 2113384 w 4713748"/>
                  <a:gd name="connsiteY6488" fmla="*/ 1338132 h 2722945"/>
                  <a:gd name="connsiteX6489" fmla="*/ 2132743 w 4713748"/>
                  <a:gd name="connsiteY6489" fmla="*/ 1363253 h 2722945"/>
                  <a:gd name="connsiteX6490" fmla="*/ 2150505 w 4713748"/>
                  <a:gd name="connsiteY6490" fmla="*/ 1387713 h 2722945"/>
                  <a:gd name="connsiteX6491" fmla="*/ 2132743 w 4713748"/>
                  <a:gd name="connsiteY6491" fmla="*/ 1363253 h 2722945"/>
                  <a:gd name="connsiteX6492" fmla="*/ 2110540 w 4713748"/>
                  <a:gd name="connsiteY6492" fmla="*/ 1334345 h 2722945"/>
                  <a:gd name="connsiteX6493" fmla="*/ 2111046 w 4713748"/>
                  <a:gd name="connsiteY6493" fmla="*/ 1335129 h 2722945"/>
                  <a:gd name="connsiteX6494" fmla="*/ 2089447 w 4713748"/>
                  <a:gd name="connsiteY6494" fmla="*/ 1307383 h 2722945"/>
                  <a:gd name="connsiteX6495" fmla="*/ 2075144 w 4713748"/>
                  <a:gd name="connsiteY6495" fmla="*/ 1288441 h 2722945"/>
                  <a:gd name="connsiteX6496" fmla="*/ 2070321 w 4713748"/>
                  <a:gd name="connsiteY6496" fmla="*/ 1290095 h 2722945"/>
                  <a:gd name="connsiteX6497" fmla="*/ 2065604 w 4713748"/>
                  <a:gd name="connsiteY6497" fmla="*/ 1291760 h 2722945"/>
                  <a:gd name="connsiteX6498" fmla="*/ 2035674 w 4713748"/>
                  <a:gd name="connsiteY6498" fmla="*/ 1302329 h 2722945"/>
                  <a:gd name="connsiteX6499" fmla="*/ 2038465 w 4713748"/>
                  <a:gd name="connsiteY6499" fmla="*/ 1300494 h 2722945"/>
                  <a:gd name="connsiteX6500" fmla="*/ 2044519 w 4713748"/>
                  <a:gd name="connsiteY6500" fmla="*/ 1297867 h 2722945"/>
                  <a:gd name="connsiteX6501" fmla="*/ 2055519 w 4713748"/>
                  <a:gd name="connsiteY6501" fmla="*/ 1293944 h 2722945"/>
                  <a:gd name="connsiteX6502" fmla="*/ 2074787 w 4713748"/>
                  <a:gd name="connsiteY6502" fmla="*/ 1287967 h 2722945"/>
                  <a:gd name="connsiteX6503" fmla="*/ 2673177 w 4713748"/>
                  <a:gd name="connsiteY6503" fmla="*/ 1285968 h 2722945"/>
                  <a:gd name="connsiteX6504" fmla="*/ 2671777 w 4713748"/>
                  <a:gd name="connsiteY6504" fmla="*/ 1294381 h 2722945"/>
                  <a:gd name="connsiteX6505" fmla="*/ 2671777 w 4713748"/>
                  <a:gd name="connsiteY6505" fmla="*/ 1290392 h 2722945"/>
                  <a:gd name="connsiteX6506" fmla="*/ 2672960 w 4713748"/>
                  <a:gd name="connsiteY6506" fmla="*/ 1286478 h 2722945"/>
                  <a:gd name="connsiteX6507" fmla="*/ 2676212 w 4713748"/>
                  <a:gd name="connsiteY6507" fmla="*/ 1278827 h 2722945"/>
                  <a:gd name="connsiteX6508" fmla="*/ 2673177 w 4713748"/>
                  <a:gd name="connsiteY6508" fmla="*/ 1285968 h 2722945"/>
                  <a:gd name="connsiteX6509" fmla="*/ 2673718 w 4713748"/>
                  <a:gd name="connsiteY6509" fmla="*/ 1282716 h 2722945"/>
                  <a:gd name="connsiteX6510" fmla="*/ 2673995 w 4713748"/>
                  <a:gd name="connsiteY6510" fmla="*/ 1281049 h 2722945"/>
                  <a:gd name="connsiteX6511" fmla="*/ 2676212 w 4713748"/>
                  <a:gd name="connsiteY6511" fmla="*/ 1278827 h 2722945"/>
                  <a:gd name="connsiteX6512" fmla="*/ 2101957 w 4713748"/>
                  <a:gd name="connsiteY6512" fmla="*/ 1277286 h 2722945"/>
                  <a:gd name="connsiteX6513" fmla="*/ 2093981 w 4713748"/>
                  <a:gd name="connsiteY6513" fmla="*/ 1281287 h 2722945"/>
                  <a:gd name="connsiteX6514" fmla="*/ 2086804 w 4713748"/>
                  <a:gd name="connsiteY6514" fmla="*/ 1282740 h 2722945"/>
                  <a:gd name="connsiteX6515" fmla="*/ 2176821 w 4713748"/>
                  <a:gd name="connsiteY6515" fmla="*/ 1229814 h 2722945"/>
                  <a:gd name="connsiteX6516" fmla="*/ 2164034 w 4713748"/>
                  <a:gd name="connsiteY6516" fmla="*/ 1247910 h 2722945"/>
                  <a:gd name="connsiteX6517" fmla="*/ 2156518 w 4713748"/>
                  <a:gd name="connsiteY6517" fmla="*/ 1253511 h 2722945"/>
                  <a:gd name="connsiteX6518" fmla="*/ 2182004 w 4713748"/>
                  <a:gd name="connsiteY6518" fmla="*/ 1222413 h 2722945"/>
                  <a:gd name="connsiteX6519" fmla="*/ 2181296 w 4713748"/>
                  <a:gd name="connsiteY6519" fmla="*/ 1223481 h 2722945"/>
                  <a:gd name="connsiteX6520" fmla="*/ 2131912 w 4713748"/>
                  <a:gd name="connsiteY6520" fmla="*/ 1266503 h 2722945"/>
                  <a:gd name="connsiteX6521" fmla="*/ 2101957 w 4713748"/>
                  <a:gd name="connsiteY6521" fmla="*/ 1277286 h 2722945"/>
                  <a:gd name="connsiteX6522" fmla="*/ 2122826 w 4713748"/>
                  <a:gd name="connsiteY6522" fmla="*/ 1266815 h 2722945"/>
                  <a:gd name="connsiteX6523" fmla="*/ 2176302 w 4713748"/>
                  <a:gd name="connsiteY6523" fmla="*/ 1225979 h 2722945"/>
                  <a:gd name="connsiteX6524" fmla="*/ 2938312 w 4713748"/>
                  <a:gd name="connsiteY6524" fmla="*/ 1214620 h 2722945"/>
                  <a:gd name="connsiteX6525" fmla="*/ 2940296 w 4713748"/>
                  <a:gd name="connsiteY6525" fmla="*/ 1214877 h 2722945"/>
                  <a:gd name="connsiteX6526" fmla="*/ 3075755 w 4713748"/>
                  <a:gd name="connsiteY6526" fmla="*/ 1232363 h 2722945"/>
                  <a:gd name="connsiteX6527" fmla="*/ 3104609 w 4713748"/>
                  <a:gd name="connsiteY6527" fmla="*/ 1236804 h 2722945"/>
                  <a:gd name="connsiteX6528" fmla="*/ 3115706 w 4713748"/>
                  <a:gd name="connsiteY6528" fmla="*/ 1270111 h 2722945"/>
                  <a:gd name="connsiteX6529" fmla="*/ 3142340 w 4713748"/>
                  <a:gd name="connsiteY6529" fmla="*/ 1334505 h 2722945"/>
                  <a:gd name="connsiteX6530" fmla="*/ 3208093 w 4713748"/>
                  <a:gd name="connsiteY6530" fmla="*/ 1355322 h 2722945"/>
                  <a:gd name="connsiteX6531" fmla="*/ 3256740 w 4713748"/>
                  <a:gd name="connsiteY6531" fmla="*/ 1372543 h 2722945"/>
                  <a:gd name="connsiteX6532" fmla="*/ 3253870 w 4713748"/>
                  <a:gd name="connsiteY6532" fmla="*/ 1373363 h 2722945"/>
                  <a:gd name="connsiteX6533" fmla="*/ 3239998 w 4713748"/>
                  <a:gd name="connsiteY6533" fmla="*/ 1367812 h 2722945"/>
                  <a:gd name="connsiteX6534" fmla="*/ 3188950 w 4713748"/>
                  <a:gd name="connsiteY6534" fmla="*/ 1352268 h 2722945"/>
                  <a:gd name="connsiteX6535" fmla="*/ 3137901 w 4713748"/>
                  <a:gd name="connsiteY6535" fmla="*/ 1336725 h 2722945"/>
                  <a:gd name="connsiteX6536" fmla="*/ 3115706 w 4713748"/>
                  <a:gd name="connsiteY6536" fmla="*/ 1278993 h 2722945"/>
                  <a:gd name="connsiteX6537" fmla="*/ 3106828 w 4713748"/>
                  <a:gd name="connsiteY6537" fmla="*/ 1250127 h 2722945"/>
                  <a:gd name="connsiteX6538" fmla="*/ 3102389 w 4713748"/>
                  <a:gd name="connsiteY6538" fmla="*/ 1236804 h 2722945"/>
                  <a:gd name="connsiteX6539" fmla="*/ 3093511 w 4713748"/>
                  <a:gd name="connsiteY6539" fmla="*/ 1236804 h 2722945"/>
                  <a:gd name="connsiteX6540" fmla="*/ 3033585 w 4713748"/>
                  <a:gd name="connsiteY6540" fmla="*/ 1227922 h 2722945"/>
                  <a:gd name="connsiteX6541" fmla="*/ 2941822 w 4713748"/>
                  <a:gd name="connsiteY6541" fmla="*/ 1216369 h 2722945"/>
                  <a:gd name="connsiteX6542" fmla="*/ 2937833 w 4713748"/>
                  <a:gd name="connsiteY6542" fmla="*/ 1214382 h 2722945"/>
                  <a:gd name="connsiteX6543" fmla="*/ 2938312 w 4713748"/>
                  <a:gd name="connsiteY6543" fmla="*/ 1214620 h 2722945"/>
                  <a:gd name="connsiteX6544" fmla="*/ 2938146 w 4713748"/>
                  <a:gd name="connsiteY6544" fmla="*/ 1214599 h 2722945"/>
                  <a:gd name="connsiteX6545" fmla="*/ 2312871 w 4713748"/>
                  <a:gd name="connsiteY6545" fmla="*/ 1179073 h 2722945"/>
                  <a:gd name="connsiteX6546" fmla="*/ 2307066 w 4713748"/>
                  <a:gd name="connsiteY6546" fmla="*/ 1182377 h 2722945"/>
                  <a:gd name="connsiteX6547" fmla="*/ 2261475 w 4713748"/>
                  <a:gd name="connsiteY6547" fmla="*/ 1189341 h 2722945"/>
                  <a:gd name="connsiteX6548" fmla="*/ 2229538 w 4713748"/>
                  <a:gd name="connsiteY6548" fmla="*/ 1192684 h 2722945"/>
                  <a:gd name="connsiteX6549" fmla="*/ 2235604 w 4713748"/>
                  <a:gd name="connsiteY6549" fmla="*/ 1188890 h 2722945"/>
                  <a:gd name="connsiteX6550" fmla="*/ 2271732 w 4713748"/>
                  <a:gd name="connsiteY6550" fmla="*/ 1179102 h 2722945"/>
                  <a:gd name="connsiteX6551" fmla="*/ 2317266 w 4713748"/>
                  <a:gd name="connsiteY6551" fmla="*/ 1176570 h 2722945"/>
                  <a:gd name="connsiteX6552" fmla="*/ 2314466 w 4713748"/>
                  <a:gd name="connsiteY6552" fmla="*/ 1179071 h 2722945"/>
                  <a:gd name="connsiteX6553" fmla="*/ 2312871 w 4713748"/>
                  <a:gd name="connsiteY6553" fmla="*/ 1179073 h 2722945"/>
                  <a:gd name="connsiteX6554" fmla="*/ 2324165 w 4713748"/>
                  <a:gd name="connsiteY6554" fmla="*/ 1175438 h 2722945"/>
                  <a:gd name="connsiteX6555" fmla="*/ 2315229 w 4713748"/>
                  <a:gd name="connsiteY6555" fmla="*/ 1182819 h 2722945"/>
                  <a:gd name="connsiteX6556" fmla="*/ 2276734 w 4713748"/>
                  <a:gd name="connsiteY6556" fmla="*/ 1187953 h 2722945"/>
                  <a:gd name="connsiteX6557" fmla="*/ 2235674 w 4713748"/>
                  <a:gd name="connsiteY6557" fmla="*/ 1193782 h 2722945"/>
                  <a:gd name="connsiteX6558" fmla="*/ 2223564 w 4713748"/>
                  <a:gd name="connsiteY6558" fmla="*/ 1196420 h 2722945"/>
                  <a:gd name="connsiteX6559" fmla="*/ 2228863 w 4713748"/>
                  <a:gd name="connsiteY6559" fmla="*/ 1193106 h 2722945"/>
                  <a:gd name="connsiteX6560" fmla="*/ 2274515 w 4713748"/>
                  <a:gd name="connsiteY6560" fmla="*/ 1187953 h 2722945"/>
                  <a:gd name="connsiteX6561" fmla="*/ 2303854 w 4713748"/>
                  <a:gd name="connsiteY6561" fmla="*/ 1184206 h 2722945"/>
                  <a:gd name="connsiteX6562" fmla="*/ 2307066 w 4713748"/>
                  <a:gd name="connsiteY6562" fmla="*/ 1182377 h 2722945"/>
                  <a:gd name="connsiteX6563" fmla="*/ 2313946 w 4713748"/>
                  <a:gd name="connsiteY6563" fmla="*/ 1181327 h 2722945"/>
                  <a:gd name="connsiteX6564" fmla="*/ 2344949 w 4713748"/>
                  <a:gd name="connsiteY6564" fmla="*/ 1158271 h 2722945"/>
                  <a:gd name="connsiteX6565" fmla="*/ 2337359 w 4713748"/>
                  <a:gd name="connsiteY6565" fmla="*/ 1167835 h 2722945"/>
                  <a:gd name="connsiteX6566" fmla="*/ 2324165 w 4713748"/>
                  <a:gd name="connsiteY6566" fmla="*/ 1175438 h 2722945"/>
                  <a:gd name="connsiteX6567" fmla="*/ 2533518 w 4713748"/>
                  <a:gd name="connsiteY6567" fmla="*/ 1129463 h 2722945"/>
                  <a:gd name="connsiteX6568" fmla="*/ 2530867 w 4713748"/>
                  <a:gd name="connsiteY6568" fmla="*/ 1130221 h 2722945"/>
                  <a:gd name="connsiteX6569" fmla="*/ 2523099 w 4713748"/>
                  <a:gd name="connsiteY6569" fmla="*/ 1132441 h 2722945"/>
                  <a:gd name="connsiteX6570" fmla="*/ 2519175 w 4713748"/>
                  <a:gd name="connsiteY6570" fmla="*/ 1132021 h 2722945"/>
                  <a:gd name="connsiteX6571" fmla="*/ 2845529 w 4713748"/>
                  <a:gd name="connsiteY6571" fmla="*/ 1125726 h 2722945"/>
                  <a:gd name="connsiteX6572" fmla="*/ 2847147 w 4713748"/>
                  <a:gd name="connsiteY6572" fmla="*/ 1125780 h 2722945"/>
                  <a:gd name="connsiteX6573" fmla="*/ 2850988 w 4713748"/>
                  <a:gd name="connsiteY6573" fmla="*/ 1130477 h 2722945"/>
                  <a:gd name="connsiteX6574" fmla="*/ 2403246 w 4713748"/>
                  <a:gd name="connsiteY6574" fmla="*/ 1119119 h 2722945"/>
                  <a:gd name="connsiteX6575" fmla="*/ 2374739 w 4713748"/>
                  <a:gd name="connsiteY6575" fmla="*/ 1129250 h 2722945"/>
                  <a:gd name="connsiteX6576" fmla="*/ 2353119 w 4713748"/>
                  <a:gd name="connsiteY6576" fmla="*/ 1150506 h 2722945"/>
                  <a:gd name="connsiteX6577" fmla="*/ 2359171 w 4713748"/>
                  <a:gd name="connsiteY6577" fmla="*/ 1175657 h 2722945"/>
                  <a:gd name="connsiteX6578" fmla="*/ 2436943 w 4713748"/>
                  <a:gd name="connsiteY6578" fmla="*/ 1452568 h 2722945"/>
                  <a:gd name="connsiteX6579" fmla="*/ 2490249 w 4713748"/>
                  <a:gd name="connsiteY6579" fmla="*/ 1639259 h 2722945"/>
                  <a:gd name="connsiteX6580" fmla="*/ 2494691 w 4713748"/>
                  <a:gd name="connsiteY6580" fmla="*/ 1650372 h 2722945"/>
                  <a:gd name="connsiteX6581" fmla="*/ 2501355 w 4713748"/>
                  <a:gd name="connsiteY6581" fmla="*/ 1677042 h 2722945"/>
                  <a:gd name="connsiteX6582" fmla="*/ 2516902 w 4713748"/>
                  <a:gd name="connsiteY6582" fmla="*/ 1725937 h 2722945"/>
                  <a:gd name="connsiteX6583" fmla="*/ 2525786 w 4713748"/>
                  <a:gd name="connsiteY6583" fmla="*/ 1748163 h 2722945"/>
                  <a:gd name="connsiteX6584" fmla="*/ 2536892 w 4713748"/>
                  <a:gd name="connsiteY6584" fmla="*/ 1788168 h 2722945"/>
                  <a:gd name="connsiteX6585" fmla="*/ 2541334 w 4713748"/>
                  <a:gd name="connsiteY6585" fmla="*/ 1790390 h 2722945"/>
                  <a:gd name="connsiteX6586" fmla="*/ 2543555 w 4713748"/>
                  <a:gd name="connsiteY6586" fmla="*/ 1799280 h 2722945"/>
                  <a:gd name="connsiteX6587" fmla="*/ 2544055 w 4713748"/>
                  <a:gd name="connsiteY6587" fmla="*/ 1800781 h 2722945"/>
                  <a:gd name="connsiteX6588" fmla="*/ 2543098 w 4713748"/>
                  <a:gd name="connsiteY6588" fmla="*/ 1782493 h 2722945"/>
                  <a:gd name="connsiteX6589" fmla="*/ 2525232 w 4713748"/>
                  <a:gd name="connsiteY6589" fmla="*/ 1570297 h 2722945"/>
                  <a:gd name="connsiteX6590" fmla="*/ 2509839 w 4713748"/>
                  <a:gd name="connsiteY6590" fmla="*/ 1368099 h 2722945"/>
                  <a:gd name="connsiteX6591" fmla="*/ 2507640 w 4713748"/>
                  <a:gd name="connsiteY6591" fmla="*/ 1356989 h 2722945"/>
                  <a:gd name="connsiteX6592" fmla="*/ 2505441 w 4713748"/>
                  <a:gd name="connsiteY6592" fmla="*/ 1325882 h 2722945"/>
                  <a:gd name="connsiteX6593" fmla="*/ 2501043 w 4713748"/>
                  <a:gd name="connsiteY6593" fmla="*/ 1274777 h 2722945"/>
                  <a:gd name="connsiteX6594" fmla="*/ 2496645 w 4713748"/>
                  <a:gd name="connsiteY6594" fmla="*/ 1250336 h 2722945"/>
                  <a:gd name="connsiteX6595" fmla="*/ 2492248 w 4713748"/>
                  <a:gd name="connsiteY6595" fmla="*/ 1208118 h 2722945"/>
                  <a:gd name="connsiteX6596" fmla="*/ 2490049 w 4713748"/>
                  <a:gd name="connsiteY6596" fmla="*/ 1203675 h 2722945"/>
                  <a:gd name="connsiteX6597" fmla="*/ 2490049 w 4713748"/>
                  <a:gd name="connsiteY6597" fmla="*/ 1194787 h 2722945"/>
                  <a:gd name="connsiteX6598" fmla="*/ 2487850 w 4713748"/>
                  <a:gd name="connsiteY6598" fmla="*/ 1181455 h 2722945"/>
                  <a:gd name="connsiteX6599" fmla="*/ 2485872 w 4713748"/>
                  <a:gd name="connsiteY6599" fmla="*/ 1129491 h 2722945"/>
                  <a:gd name="connsiteX6600" fmla="*/ 2459973 w 4713748"/>
                  <a:gd name="connsiteY6600" fmla="*/ 1126886 h 2722945"/>
                  <a:gd name="connsiteX6601" fmla="*/ 2403246 w 4713748"/>
                  <a:gd name="connsiteY6601" fmla="*/ 1119119 h 2722945"/>
                  <a:gd name="connsiteX6602" fmla="*/ 2384851 w 4713748"/>
                  <a:gd name="connsiteY6602" fmla="*/ 1118252 h 2722945"/>
                  <a:gd name="connsiteX6603" fmla="*/ 2383346 w 4713748"/>
                  <a:gd name="connsiteY6603" fmla="*/ 1120134 h 2722945"/>
                  <a:gd name="connsiteX6604" fmla="*/ 2382215 w 4713748"/>
                  <a:gd name="connsiteY6604" fmla="*/ 1120710 h 2722945"/>
                  <a:gd name="connsiteX6605" fmla="*/ 2392981 w 4713748"/>
                  <a:gd name="connsiteY6605" fmla="*/ 1115233 h 2722945"/>
                  <a:gd name="connsiteX6606" fmla="*/ 2414343 w 4713748"/>
                  <a:gd name="connsiteY6606" fmla="*/ 1116898 h 2722945"/>
                  <a:gd name="connsiteX6607" fmla="*/ 2456514 w 4713748"/>
                  <a:gd name="connsiteY6607" fmla="*/ 1123560 h 2722945"/>
                  <a:gd name="connsiteX6608" fmla="*/ 2477667 w 4713748"/>
                  <a:gd name="connsiteY6608" fmla="*/ 1126285 h 2722945"/>
                  <a:gd name="connsiteX6609" fmla="*/ 2433555 w 4713748"/>
                  <a:gd name="connsiteY6609" fmla="*/ 1121720 h 2722945"/>
                  <a:gd name="connsiteX6610" fmla="*/ 2416809 w 4713748"/>
                  <a:gd name="connsiteY6610" fmla="*/ 1119237 h 2722945"/>
                  <a:gd name="connsiteX6611" fmla="*/ 2398807 w 4713748"/>
                  <a:gd name="connsiteY6611" fmla="*/ 1116343 h 2722945"/>
                  <a:gd name="connsiteX6612" fmla="*/ 2398097 w 4713748"/>
                  <a:gd name="connsiteY6612" fmla="*/ 1116410 h 2722945"/>
                  <a:gd name="connsiteX6613" fmla="*/ 2392501 w 4713748"/>
                  <a:gd name="connsiteY6613" fmla="*/ 1115477 h 2722945"/>
                  <a:gd name="connsiteX6614" fmla="*/ 2387709 w 4713748"/>
                  <a:gd name="connsiteY6614" fmla="*/ 1114678 h 2722945"/>
                  <a:gd name="connsiteX6615" fmla="*/ 2392501 w 4713748"/>
                  <a:gd name="connsiteY6615" fmla="*/ 1115477 h 2722945"/>
                  <a:gd name="connsiteX6616" fmla="*/ 2388976 w 4713748"/>
                  <a:gd name="connsiteY6616" fmla="*/ 1117270 h 2722945"/>
                  <a:gd name="connsiteX6617" fmla="*/ 2385559 w 4713748"/>
                  <a:gd name="connsiteY6617" fmla="*/ 1117592 h 2722945"/>
                  <a:gd name="connsiteX6618" fmla="*/ 2384851 w 4713748"/>
                  <a:gd name="connsiteY6618" fmla="*/ 1118252 h 2722945"/>
                  <a:gd name="connsiteX6619" fmla="*/ 2593942 w 4713748"/>
                  <a:gd name="connsiteY6619" fmla="*/ 1112938 h 2722945"/>
                  <a:gd name="connsiteX6620" fmla="*/ 2574767 w 4713748"/>
                  <a:gd name="connsiteY6620" fmla="*/ 1117673 h 2722945"/>
                  <a:gd name="connsiteX6621" fmla="*/ 2585245 w 4713748"/>
                  <a:gd name="connsiteY6621" fmla="*/ 1114678 h 2722945"/>
                  <a:gd name="connsiteX6622" fmla="*/ 2589407 w 4713748"/>
                  <a:gd name="connsiteY6622" fmla="*/ 1113845 h 2722945"/>
                  <a:gd name="connsiteX6623" fmla="*/ 2625196 w 4713748"/>
                  <a:gd name="connsiteY6623" fmla="*/ 1108016 h 2722945"/>
                  <a:gd name="connsiteX6624" fmla="*/ 2616318 w 4713748"/>
                  <a:gd name="connsiteY6624" fmla="*/ 1110237 h 2722945"/>
                  <a:gd name="connsiteX6625" fmla="*/ 2598830 w 4713748"/>
                  <a:gd name="connsiteY6625" fmla="*/ 1114611 h 2722945"/>
                  <a:gd name="connsiteX6626" fmla="*/ 2600729 w 4713748"/>
                  <a:gd name="connsiteY6626" fmla="*/ 1124068 h 2722945"/>
                  <a:gd name="connsiteX6627" fmla="*/ 2582903 w 4713748"/>
                  <a:gd name="connsiteY6627" fmla="*/ 1456991 h 2722945"/>
                  <a:gd name="connsiteX6628" fmla="*/ 2573990 w 4713748"/>
                  <a:gd name="connsiteY6628" fmla="*/ 1654526 h 2722945"/>
                  <a:gd name="connsiteX6629" fmla="*/ 2573990 w 4713748"/>
                  <a:gd name="connsiteY6629" fmla="*/ 1663404 h 2722945"/>
                  <a:gd name="connsiteX6630" fmla="*/ 2571762 w 4713748"/>
                  <a:gd name="connsiteY6630" fmla="*/ 1692257 h 2722945"/>
                  <a:gd name="connsiteX6631" fmla="*/ 2571762 w 4713748"/>
                  <a:gd name="connsiteY6631" fmla="*/ 1743305 h 2722945"/>
                  <a:gd name="connsiteX6632" fmla="*/ 2571762 w 4713748"/>
                  <a:gd name="connsiteY6632" fmla="*/ 1767720 h 2722945"/>
                  <a:gd name="connsiteX6633" fmla="*/ 2573642 w 4713748"/>
                  <a:gd name="connsiteY6633" fmla="*/ 1772401 h 2722945"/>
                  <a:gd name="connsiteX6634" fmla="*/ 2573515 w 4713748"/>
                  <a:gd name="connsiteY6634" fmla="*/ 1779161 h 2722945"/>
                  <a:gd name="connsiteX6635" fmla="*/ 2576421 w 4713748"/>
                  <a:gd name="connsiteY6635" fmla="*/ 1767655 h 2722945"/>
                  <a:gd name="connsiteX6636" fmla="*/ 2589726 w 4713748"/>
                  <a:gd name="connsiteY6636" fmla="*/ 1703219 h 2722945"/>
                  <a:gd name="connsiteX6637" fmla="*/ 2598597 w 4713748"/>
                  <a:gd name="connsiteY6637" fmla="*/ 1654336 h 2722945"/>
                  <a:gd name="connsiteX6638" fmla="*/ 2603032 w 4713748"/>
                  <a:gd name="connsiteY6638" fmla="*/ 1625451 h 2722945"/>
                  <a:gd name="connsiteX6639" fmla="*/ 2609685 w 4713748"/>
                  <a:gd name="connsiteY6639" fmla="*/ 1585456 h 2722945"/>
                  <a:gd name="connsiteX6640" fmla="*/ 2614120 w 4713748"/>
                  <a:gd name="connsiteY6640" fmla="*/ 1556570 h 2722945"/>
                  <a:gd name="connsiteX6641" fmla="*/ 2616337 w 4713748"/>
                  <a:gd name="connsiteY6641" fmla="*/ 1545461 h 2722945"/>
                  <a:gd name="connsiteX6642" fmla="*/ 2618555 w 4713748"/>
                  <a:gd name="connsiteY6642" fmla="*/ 1532129 h 2722945"/>
                  <a:gd name="connsiteX6643" fmla="*/ 2627425 w 4713748"/>
                  <a:gd name="connsiteY6643" fmla="*/ 1509909 h 2722945"/>
                  <a:gd name="connsiteX6644" fmla="*/ 2631861 w 4713748"/>
                  <a:gd name="connsiteY6644" fmla="*/ 1478802 h 2722945"/>
                  <a:gd name="connsiteX6645" fmla="*/ 2631861 w 4713748"/>
                  <a:gd name="connsiteY6645" fmla="*/ 1474358 h 2722945"/>
                  <a:gd name="connsiteX6646" fmla="*/ 2636296 w 4713748"/>
                  <a:gd name="connsiteY6646" fmla="*/ 1461027 h 2722945"/>
                  <a:gd name="connsiteX6647" fmla="*/ 2640731 w 4713748"/>
                  <a:gd name="connsiteY6647" fmla="*/ 1416588 h 2722945"/>
                  <a:gd name="connsiteX6648" fmla="*/ 2668486 w 4713748"/>
                  <a:gd name="connsiteY6648" fmla="*/ 1301290 h 2722945"/>
                  <a:gd name="connsiteX6649" fmla="*/ 2671509 w 4713748"/>
                  <a:gd name="connsiteY6649" fmla="*/ 1291280 h 2722945"/>
                  <a:gd name="connsiteX6650" fmla="*/ 2671257 w 4713748"/>
                  <a:gd name="connsiteY6650" fmla="*/ 1292541 h 2722945"/>
                  <a:gd name="connsiteX6651" fmla="*/ 2667619 w 4713748"/>
                  <a:gd name="connsiteY6651" fmla="*/ 1310768 h 2722945"/>
                  <a:gd name="connsiteX6652" fmla="*/ 2664015 w 4713748"/>
                  <a:gd name="connsiteY6652" fmla="*/ 1328826 h 2722945"/>
                  <a:gd name="connsiteX6653" fmla="*/ 2660689 w 4713748"/>
                  <a:gd name="connsiteY6653" fmla="*/ 1343264 h 2722945"/>
                  <a:gd name="connsiteX6654" fmla="*/ 2651819 w 4713748"/>
                  <a:gd name="connsiteY6654" fmla="*/ 1383259 h 2722945"/>
                  <a:gd name="connsiteX6655" fmla="*/ 2649601 w 4713748"/>
                  <a:gd name="connsiteY6655" fmla="*/ 1396590 h 2722945"/>
                  <a:gd name="connsiteX6656" fmla="*/ 2651819 w 4713748"/>
                  <a:gd name="connsiteY6656" fmla="*/ 1383259 h 2722945"/>
                  <a:gd name="connsiteX6657" fmla="*/ 2660239 w 4713748"/>
                  <a:gd name="connsiteY6657" fmla="*/ 1345763 h 2722945"/>
                  <a:gd name="connsiteX6658" fmla="*/ 2663794 w 4713748"/>
                  <a:gd name="connsiteY6658" fmla="*/ 1329931 h 2722945"/>
                  <a:gd name="connsiteX6659" fmla="*/ 2663656 w 4713748"/>
                  <a:gd name="connsiteY6659" fmla="*/ 1330622 h 2722945"/>
                  <a:gd name="connsiteX6660" fmla="*/ 2638513 w 4713748"/>
                  <a:gd name="connsiteY6660" fmla="*/ 1456583 h 2722945"/>
                  <a:gd name="connsiteX6661" fmla="*/ 2651819 w 4713748"/>
                  <a:gd name="connsiteY6661" fmla="*/ 1401034 h 2722945"/>
                  <a:gd name="connsiteX6662" fmla="*/ 2673995 w 4713748"/>
                  <a:gd name="connsiteY6662" fmla="*/ 1287715 h 2722945"/>
                  <a:gd name="connsiteX6663" fmla="*/ 2680648 w 4713748"/>
                  <a:gd name="connsiteY6663" fmla="*/ 1261052 h 2722945"/>
                  <a:gd name="connsiteX6664" fmla="*/ 2691882 w 4713748"/>
                  <a:gd name="connsiteY6664" fmla="*/ 1225405 h 2722945"/>
                  <a:gd name="connsiteX6665" fmla="*/ 2685083 w 4713748"/>
                  <a:gd name="connsiteY6665" fmla="*/ 1252164 h 2722945"/>
                  <a:gd name="connsiteX6666" fmla="*/ 2678430 w 4713748"/>
                  <a:gd name="connsiteY6666" fmla="*/ 1283271 h 2722945"/>
                  <a:gd name="connsiteX6667" fmla="*/ 2685083 w 4713748"/>
                  <a:gd name="connsiteY6667" fmla="*/ 1252164 h 2722945"/>
                  <a:gd name="connsiteX6668" fmla="*/ 2693953 w 4713748"/>
                  <a:gd name="connsiteY6668" fmla="*/ 1218835 h 2722945"/>
                  <a:gd name="connsiteX6669" fmla="*/ 2691882 w 4713748"/>
                  <a:gd name="connsiteY6669" fmla="*/ 1225405 h 2722945"/>
                  <a:gd name="connsiteX6670" fmla="*/ 2692740 w 4713748"/>
                  <a:gd name="connsiteY6670" fmla="*/ 1222029 h 2722945"/>
                  <a:gd name="connsiteX6671" fmla="*/ 2709719 w 4713748"/>
                  <a:gd name="connsiteY6671" fmla="*/ 1148427 h 2722945"/>
                  <a:gd name="connsiteX6672" fmla="*/ 2710552 w 4713748"/>
                  <a:gd name="connsiteY6672" fmla="*/ 1145161 h 2722945"/>
                  <a:gd name="connsiteX6673" fmla="*/ 2685123 w 4713748"/>
                  <a:gd name="connsiteY6673" fmla="*/ 1132441 h 2722945"/>
                  <a:gd name="connsiteX6674" fmla="*/ 2625196 w 4713748"/>
                  <a:gd name="connsiteY6674" fmla="*/ 1108016 h 2722945"/>
                  <a:gd name="connsiteX6675" fmla="*/ 2631855 w 4713748"/>
                  <a:gd name="connsiteY6675" fmla="*/ 1103575 h 2722945"/>
                  <a:gd name="connsiteX6676" fmla="*/ 2606816 w 4713748"/>
                  <a:gd name="connsiteY6676" fmla="*/ 1110362 h 2722945"/>
                  <a:gd name="connsiteX6677" fmla="*/ 2593942 w 4713748"/>
                  <a:gd name="connsiteY6677" fmla="*/ 1112938 h 2722945"/>
                  <a:gd name="connsiteX6678" fmla="*/ 2490049 w 4713748"/>
                  <a:gd name="connsiteY6678" fmla="*/ 1099243 h 2722945"/>
                  <a:gd name="connsiteX6679" fmla="*/ 2498844 w 4713748"/>
                  <a:gd name="connsiteY6679" fmla="*/ 1105909 h 2722945"/>
                  <a:gd name="connsiteX6680" fmla="*/ 2503242 w 4713748"/>
                  <a:gd name="connsiteY6680" fmla="*/ 1108131 h 2722945"/>
                  <a:gd name="connsiteX6681" fmla="*/ 2503242 w 4713748"/>
                  <a:gd name="connsiteY6681" fmla="*/ 1112575 h 2722945"/>
                  <a:gd name="connsiteX6682" fmla="*/ 2505441 w 4713748"/>
                  <a:gd name="connsiteY6682" fmla="*/ 1114796 h 2722945"/>
                  <a:gd name="connsiteX6683" fmla="*/ 2507296 w 4713748"/>
                  <a:gd name="connsiteY6683" fmla="*/ 1124170 h 2722945"/>
                  <a:gd name="connsiteX6684" fmla="*/ 2508146 w 4713748"/>
                  <a:gd name="connsiteY6684" fmla="*/ 1128461 h 2722945"/>
                  <a:gd name="connsiteX6685" fmla="*/ 2544184 w 4713748"/>
                  <a:gd name="connsiteY6685" fmla="*/ 1125225 h 2722945"/>
                  <a:gd name="connsiteX6686" fmla="*/ 2574767 w 4713748"/>
                  <a:gd name="connsiteY6686" fmla="*/ 1117673 h 2722945"/>
                  <a:gd name="connsiteX6687" fmla="*/ 2549317 w 4713748"/>
                  <a:gd name="connsiteY6687" fmla="*/ 1124947 h 2722945"/>
                  <a:gd name="connsiteX6688" fmla="*/ 2548378 w 4713748"/>
                  <a:gd name="connsiteY6688" fmla="*/ 1125216 h 2722945"/>
                  <a:gd name="connsiteX6689" fmla="*/ 2528544 w 4713748"/>
                  <a:gd name="connsiteY6689" fmla="*/ 1129180 h 2722945"/>
                  <a:gd name="connsiteX6690" fmla="*/ 2508149 w 4713748"/>
                  <a:gd name="connsiteY6690" fmla="*/ 1128479 h 2722945"/>
                  <a:gd name="connsiteX6691" fmla="*/ 2508626 w 4713748"/>
                  <a:gd name="connsiteY6691" fmla="*/ 1130890 h 2722945"/>
                  <a:gd name="connsiteX6692" fmla="*/ 2519175 w 4713748"/>
                  <a:gd name="connsiteY6692" fmla="*/ 1132021 h 2722945"/>
                  <a:gd name="connsiteX6693" fmla="*/ 2516232 w 4713748"/>
                  <a:gd name="connsiteY6693" fmla="*/ 1132546 h 2722945"/>
                  <a:gd name="connsiteX6694" fmla="*/ 2508806 w 4713748"/>
                  <a:gd name="connsiteY6694" fmla="*/ 1131799 h 2722945"/>
                  <a:gd name="connsiteX6695" fmla="*/ 2509839 w 4713748"/>
                  <a:gd name="connsiteY6695" fmla="*/ 1137016 h 2722945"/>
                  <a:gd name="connsiteX6696" fmla="*/ 2509839 w 4713748"/>
                  <a:gd name="connsiteY6696" fmla="*/ 1159236 h 2722945"/>
                  <a:gd name="connsiteX6697" fmla="*/ 2507640 w 4713748"/>
                  <a:gd name="connsiteY6697" fmla="*/ 1161457 h 2722945"/>
                  <a:gd name="connsiteX6698" fmla="*/ 2507640 w 4713748"/>
                  <a:gd name="connsiteY6698" fmla="*/ 1170345 h 2722945"/>
                  <a:gd name="connsiteX6699" fmla="*/ 2505441 w 4713748"/>
                  <a:gd name="connsiteY6699" fmla="*/ 1168123 h 2722945"/>
                  <a:gd name="connsiteX6700" fmla="*/ 2507640 w 4713748"/>
                  <a:gd name="connsiteY6700" fmla="*/ 1183677 h 2722945"/>
                  <a:gd name="connsiteX6701" fmla="*/ 2507640 w 4713748"/>
                  <a:gd name="connsiteY6701" fmla="*/ 1197009 h 2722945"/>
                  <a:gd name="connsiteX6702" fmla="*/ 2509839 w 4713748"/>
                  <a:gd name="connsiteY6702" fmla="*/ 1243670 h 2722945"/>
                  <a:gd name="connsiteX6703" fmla="*/ 2514237 w 4713748"/>
                  <a:gd name="connsiteY6703" fmla="*/ 1310328 h 2722945"/>
                  <a:gd name="connsiteX6704" fmla="*/ 2518635 w 4713748"/>
                  <a:gd name="connsiteY6704" fmla="*/ 1363655 h 2722945"/>
                  <a:gd name="connsiteX6705" fmla="*/ 2523033 w 4713748"/>
                  <a:gd name="connsiteY6705" fmla="*/ 1392540 h 2722945"/>
                  <a:gd name="connsiteX6706" fmla="*/ 2527431 w 4713748"/>
                  <a:gd name="connsiteY6706" fmla="*/ 1434758 h 2722945"/>
                  <a:gd name="connsiteX6707" fmla="*/ 2529629 w 4713748"/>
                  <a:gd name="connsiteY6707" fmla="*/ 1463643 h 2722945"/>
                  <a:gd name="connsiteX6708" fmla="*/ 2531828 w 4713748"/>
                  <a:gd name="connsiteY6708" fmla="*/ 1474753 h 2722945"/>
                  <a:gd name="connsiteX6709" fmla="*/ 2534027 w 4713748"/>
                  <a:gd name="connsiteY6709" fmla="*/ 1490306 h 2722945"/>
                  <a:gd name="connsiteX6710" fmla="*/ 2531828 w 4713748"/>
                  <a:gd name="connsiteY6710" fmla="*/ 1514748 h 2722945"/>
                  <a:gd name="connsiteX6711" fmla="*/ 2534027 w 4713748"/>
                  <a:gd name="connsiteY6711" fmla="*/ 1545855 h 2722945"/>
                  <a:gd name="connsiteX6712" fmla="*/ 2536226 w 4713748"/>
                  <a:gd name="connsiteY6712" fmla="*/ 1550299 h 2722945"/>
                  <a:gd name="connsiteX6713" fmla="*/ 2536226 w 4713748"/>
                  <a:gd name="connsiteY6713" fmla="*/ 1565853 h 2722945"/>
                  <a:gd name="connsiteX6714" fmla="*/ 2542823 w 4713748"/>
                  <a:gd name="connsiteY6714" fmla="*/ 1612514 h 2722945"/>
                  <a:gd name="connsiteX6715" fmla="*/ 2549420 w 4713748"/>
                  <a:gd name="connsiteY6715" fmla="*/ 1759162 h 2722945"/>
                  <a:gd name="connsiteX6716" fmla="*/ 2549420 w 4713748"/>
                  <a:gd name="connsiteY6716" fmla="*/ 1754719 h 2722945"/>
                  <a:gd name="connsiteX6717" fmla="*/ 2547221 w 4713748"/>
                  <a:gd name="connsiteY6717" fmla="*/ 1741387 h 2722945"/>
                  <a:gd name="connsiteX6718" fmla="*/ 2547221 w 4713748"/>
                  <a:gd name="connsiteY6718" fmla="*/ 1719167 h 2722945"/>
                  <a:gd name="connsiteX6719" fmla="*/ 2545022 w 4713748"/>
                  <a:gd name="connsiteY6719" fmla="*/ 1690282 h 2722945"/>
                  <a:gd name="connsiteX6720" fmla="*/ 2542823 w 4713748"/>
                  <a:gd name="connsiteY6720" fmla="*/ 1648065 h 2722945"/>
                  <a:gd name="connsiteX6721" fmla="*/ 2540624 w 4713748"/>
                  <a:gd name="connsiteY6721" fmla="*/ 1632511 h 2722945"/>
                  <a:gd name="connsiteX6722" fmla="*/ 2542823 w 4713748"/>
                  <a:gd name="connsiteY6722" fmla="*/ 1648065 h 2722945"/>
                  <a:gd name="connsiteX6723" fmla="*/ 2547221 w 4713748"/>
                  <a:gd name="connsiteY6723" fmla="*/ 1741387 h 2722945"/>
                  <a:gd name="connsiteX6724" fmla="*/ 2547221 w 4713748"/>
                  <a:gd name="connsiteY6724" fmla="*/ 1745831 h 2722945"/>
                  <a:gd name="connsiteX6725" fmla="*/ 2538382 w 4713748"/>
                  <a:gd name="connsiteY6725" fmla="*/ 1628237 h 2722945"/>
                  <a:gd name="connsiteX6726" fmla="*/ 2538263 w 4713748"/>
                  <a:gd name="connsiteY6726" fmla="*/ 1626653 h 2722945"/>
                  <a:gd name="connsiteX6727" fmla="*/ 2537051 w 4713748"/>
                  <a:gd name="connsiteY6727" fmla="*/ 1599460 h 2722945"/>
                  <a:gd name="connsiteX6728" fmla="*/ 2534027 w 4713748"/>
                  <a:gd name="connsiteY6728" fmla="*/ 1570297 h 2722945"/>
                  <a:gd name="connsiteX6729" fmla="*/ 2538263 w 4713748"/>
                  <a:gd name="connsiteY6729" fmla="*/ 1626653 h 2722945"/>
                  <a:gd name="connsiteX6730" fmla="*/ 2538425 w 4713748"/>
                  <a:gd name="connsiteY6730" fmla="*/ 1630289 h 2722945"/>
                  <a:gd name="connsiteX6731" fmla="*/ 2547221 w 4713748"/>
                  <a:gd name="connsiteY6731" fmla="*/ 1748053 h 2722945"/>
                  <a:gd name="connsiteX6732" fmla="*/ 2549420 w 4713748"/>
                  <a:gd name="connsiteY6732" fmla="*/ 1774716 h 2722945"/>
                  <a:gd name="connsiteX6733" fmla="*/ 2549420 w 4713748"/>
                  <a:gd name="connsiteY6733" fmla="*/ 1818309 h 2722945"/>
                  <a:gd name="connsiteX6734" fmla="*/ 2551974 w 4713748"/>
                  <a:gd name="connsiteY6734" fmla="*/ 1828535 h 2722945"/>
                  <a:gd name="connsiteX6735" fmla="*/ 2553936 w 4713748"/>
                  <a:gd name="connsiteY6735" fmla="*/ 1818768 h 2722945"/>
                  <a:gd name="connsiteX6736" fmla="*/ 2558392 w 4713748"/>
                  <a:gd name="connsiteY6736" fmla="*/ 1772159 h 2722945"/>
                  <a:gd name="connsiteX6737" fmla="*/ 2562849 w 4713748"/>
                  <a:gd name="connsiteY6737" fmla="*/ 1707794 h 2722945"/>
                  <a:gd name="connsiteX6738" fmla="*/ 2565077 w 4713748"/>
                  <a:gd name="connsiteY6738" fmla="*/ 1656745 h 2722945"/>
                  <a:gd name="connsiteX6739" fmla="*/ 2565077 w 4713748"/>
                  <a:gd name="connsiteY6739" fmla="*/ 1627892 h 2722945"/>
                  <a:gd name="connsiteX6740" fmla="*/ 2565077 w 4713748"/>
                  <a:gd name="connsiteY6740" fmla="*/ 1585722 h 2722945"/>
                  <a:gd name="connsiteX6741" fmla="*/ 2565077 w 4713748"/>
                  <a:gd name="connsiteY6741" fmla="*/ 1559088 h 2722945"/>
                  <a:gd name="connsiteX6742" fmla="*/ 2565077 w 4713748"/>
                  <a:gd name="connsiteY6742" fmla="*/ 1547990 h 2722945"/>
                  <a:gd name="connsiteX6743" fmla="*/ 2565077 w 4713748"/>
                  <a:gd name="connsiteY6743" fmla="*/ 1532454 h 2722945"/>
                  <a:gd name="connsiteX6744" fmla="*/ 2569533 w 4713748"/>
                  <a:gd name="connsiteY6744" fmla="*/ 1508040 h 2722945"/>
                  <a:gd name="connsiteX6745" fmla="*/ 2571762 w 4713748"/>
                  <a:gd name="connsiteY6745" fmla="*/ 1479186 h 2722945"/>
                  <a:gd name="connsiteX6746" fmla="*/ 2569533 w 4713748"/>
                  <a:gd name="connsiteY6746" fmla="*/ 1474747 h 2722945"/>
                  <a:gd name="connsiteX6747" fmla="*/ 2571762 w 4713748"/>
                  <a:gd name="connsiteY6747" fmla="*/ 1459211 h 2722945"/>
                  <a:gd name="connsiteX6748" fmla="*/ 2569533 w 4713748"/>
                  <a:gd name="connsiteY6748" fmla="*/ 1414821 h 2722945"/>
                  <a:gd name="connsiteX6749" fmla="*/ 2582903 w 4713748"/>
                  <a:gd name="connsiteY6749" fmla="*/ 1272774 h 2722945"/>
                  <a:gd name="connsiteX6750" fmla="*/ 2582903 w 4713748"/>
                  <a:gd name="connsiteY6750" fmla="*/ 1277213 h 2722945"/>
                  <a:gd name="connsiteX6751" fmla="*/ 2580675 w 4713748"/>
                  <a:gd name="connsiteY6751" fmla="*/ 1290530 h 2722945"/>
                  <a:gd name="connsiteX6752" fmla="*/ 2578447 w 4713748"/>
                  <a:gd name="connsiteY6752" fmla="*/ 1310505 h 2722945"/>
                  <a:gd name="connsiteX6753" fmla="*/ 2578447 w 4713748"/>
                  <a:gd name="connsiteY6753" fmla="*/ 1334920 h 2722945"/>
                  <a:gd name="connsiteX6754" fmla="*/ 2578099 w 4713748"/>
                  <a:gd name="connsiteY6754" fmla="*/ 1341856 h 2722945"/>
                  <a:gd name="connsiteX6755" fmla="*/ 2576218 w 4713748"/>
                  <a:gd name="connsiteY6755" fmla="*/ 1379309 h 2722945"/>
                  <a:gd name="connsiteX6756" fmla="*/ 2578447 w 4713748"/>
                  <a:gd name="connsiteY6756" fmla="*/ 1339359 h 2722945"/>
                  <a:gd name="connsiteX6757" fmla="*/ 2578447 w 4713748"/>
                  <a:gd name="connsiteY6757" fmla="*/ 1334920 h 2722945"/>
                  <a:gd name="connsiteX6758" fmla="*/ 2579204 w 4713748"/>
                  <a:gd name="connsiteY6758" fmla="*/ 1319834 h 2722945"/>
                  <a:gd name="connsiteX6759" fmla="*/ 2580675 w 4713748"/>
                  <a:gd name="connsiteY6759" fmla="*/ 1290530 h 2722945"/>
                  <a:gd name="connsiteX6760" fmla="*/ 2582755 w 4713748"/>
                  <a:gd name="connsiteY6760" fmla="*/ 1286387 h 2722945"/>
                  <a:gd name="connsiteX6761" fmla="*/ 2576218 w 4713748"/>
                  <a:gd name="connsiteY6761" fmla="*/ 1397065 h 2722945"/>
                  <a:gd name="connsiteX6762" fmla="*/ 2573990 w 4713748"/>
                  <a:gd name="connsiteY6762" fmla="*/ 1454772 h 2722945"/>
                  <a:gd name="connsiteX6763" fmla="*/ 2582903 w 4713748"/>
                  <a:gd name="connsiteY6763" fmla="*/ 1286091 h 2722945"/>
                  <a:gd name="connsiteX6764" fmla="*/ 2582755 w 4713748"/>
                  <a:gd name="connsiteY6764" fmla="*/ 1286387 h 2722945"/>
                  <a:gd name="connsiteX6765" fmla="*/ 2582903 w 4713748"/>
                  <a:gd name="connsiteY6765" fmla="*/ 1283871 h 2722945"/>
                  <a:gd name="connsiteX6766" fmla="*/ 2585131 w 4713748"/>
                  <a:gd name="connsiteY6766" fmla="*/ 1257238 h 2722945"/>
                  <a:gd name="connsiteX6767" fmla="*/ 2588474 w 4713748"/>
                  <a:gd name="connsiteY6767" fmla="*/ 1236707 h 2722945"/>
                  <a:gd name="connsiteX6768" fmla="*/ 2591652 w 4713748"/>
                  <a:gd name="connsiteY6768" fmla="*/ 1214023 h 2722945"/>
                  <a:gd name="connsiteX6769" fmla="*/ 2591607 w 4713748"/>
                  <a:gd name="connsiteY6769" fmla="*/ 1214721 h 2722945"/>
                  <a:gd name="connsiteX6770" fmla="*/ 2589588 w 4713748"/>
                  <a:gd name="connsiteY6770" fmla="*/ 1246140 h 2722945"/>
                  <a:gd name="connsiteX6771" fmla="*/ 2587360 w 4713748"/>
                  <a:gd name="connsiteY6771" fmla="*/ 1277213 h 2722945"/>
                  <a:gd name="connsiteX6772" fmla="*/ 2589588 w 4713748"/>
                  <a:gd name="connsiteY6772" fmla="*/ 1246140 h 2722945"/>
                  <a:gd name="connsiteX6773" fmla="*/ 2591816 w 4713748"/>
                  <a:gd name="connsiteY6773" fmla="*/ 1212848 h 2722945"/>
                  <a:gd name="connsiteX6774" fmla="*/ 2591652 w 4713748"/>
                  <a:gd name="connsiteY6774" fmla="*/ 1214023 h 2722945"/>
                  <a:gd name="connsiteX6775" fmla="*/ 2594045 w 4713748"/>
                  <a:gd name="connsiteY6775" fmla="*/ 1176226 h 2722945"/>
                  <a:gd name="connsiteX6776" fmla="*/ 2596482 w 4713748"/>
                  <a:gd name="connsiteY6776" fmla="*/ 1139397 h 2722945"/>
                  <a:gd name="connsiteX6777" fmla="*/ 2598367 w 4713748"/>
                  <a:gd name="connsiteY6777" fmla="*/ 1114727 h 2722945"/>
                  <a:gd name="connsiteX6778" fmla="*/ 2595233 w 4713748"/>
                  <a:gd name="connsiteY6778" fmla="*/ 1115510 h 2722945"/>
                  <a:gd name="connsiteX6779" fmla="*/ 2554172 w 4713748"/>
                  <a:gd name="connsiteY6779" fmla="*/ 1125780 h 2722945"/>
                  <a:gd name="connsiteX6780" fmla="*/ 2533518 w 4713748"/>
                  <a:gd name="connsiteY6780" fmla="*/ 1129463 h 2722945"/>
                  <a:gd name="connsiteX6781" fmla="*/ 2548378 w 4713748"/>
                  <a:gd name="connsiteY6781" fmla="*/ 1125216 h 2722945"/>
                  <a:gd name="connsiteX6782" fmla="*/ 2562218 w 4713748"/>
                  <a:gd name="connsiteY6782" fmla="*/ 1122449 h 2722945"/>
                  <a:gd name="connsiteX6783" fmla="*/ 2606816 w 4713748"/>
                  <a:gd name="connsiteY6783" fmla="*/ 1110362 h 2722945"/>
                  <a:gd name="connsiteX6784" fmla="*/ 2618538 w 4713748"/>
                  <a:gd name="connsiteY6784" fmla="*/ 1108016 h 2722945"/>
                  <a:gd name="connsiteX6785" fmla="*/ 2631855 w 4713748"/>
                  <a:gd name="connsiteY6785" fmla="*/ 1103575 h 2722945"/>
                  <a:gd name="connsiteX6786" fmla="*/ 2647391 w 4713748"/>
                  <a:gd name="connsiteY6786" fmla="*/ 1110237 h 2722945"/>
                  <a:gd name="connsiteX6787" fmla="*/ 2707318 w 4713748"/>
                  <a:gd name="connsiteY6787" fmla="*/ 1139103 h 2722945"/>
                  <a:gd name="connsiteX6788" fmla="*/ 2711540 w 4713748"/>
                  <a:gd name="connsiteY6788" fmla="*/ 1141287 h 2722945"/>
                  <a:gd name="connsiteX6789" fmla="*/ 2716129 w 4713748"/>
                  <a:gd name="connsiteY6789" fmla="*/ 1123291 h 2722945"/>
                  <a:gd name="connsiteX6790" fmla="*/ 2716129 w 4713748"/>
                  <a:gd name="connsiteY6790" fmla="*/ 1134401 h 2722945"/>
                  <a:gd name="connsiteX6791" fmla="*/ 2714019 w 4713748"/>
                  <a:gd name="connsiteY6791" fmla="*/ 1142570 h 2722945"/>
                  <a:gd name="connsiteX6792" fmla="*/ 2722404 w 4713748"/>
                  <a:gd name="connsiteY6792" fmla="*/ 1146909 h 2722945"/>
                  <a:gd name="connsiteX6793" fmla="*/ 2773903 w 4713748"/>
                  <a:gd name="connsiteY6793" fmla="*/ 1139103 h 2722945"/>
                  <a:gd name="connsiteX6794" fmla="*/ 2840488 w 4713748"/>
                  <a:gd name="connsiteY6794" fmla="*/ 1121339 h 2722945"/>
                  <a:gd name="connsiteX6795" fmla="*/ 2845529 w 4713748"/>
                  <a:gd name="connsiteY6795" fmla="*/ 1125726 h 2722945"/>
                  <a:gd name="connsiteX6796" fmla="*/ 2838823 w 4713748"/>
                  <a:gd name="connsiteY6796" fmla="*/ 1125503 h 2722945"/>
                  <a:gd name="connsiteX6797" fmla="*/ 2820512 w 4713748"/>
                  <a:gd name="connsiteY6797" fmla="*/ 1130221 h 2722945"/>
                  <a:gd name="connsiteX6798" fmla="*/ 2753927 w 4713748"/>
                  <a:gd name="connsiteY6798" fmla="*/ 1145764 h 2722945"/>
                  <a:gd name="connsiteX6799" fmla="*/ 2738391 w 4713748"/>
                  <a:gd name="connsiteY6799" fmla="*/ 1150205 h 2722945"/>
                  <a:gd name="connsiteX6800" fmla="*/ 2725074 w 4713748"/>
                  <a:gd name="connsiteY6800" fmla="*/ 1150205 h 2722945"/>
                  <a:gd name="connsiteX6801" fmla="*/ 2716196 w 4713748"/>
                  <a:gd name="connsiteY6801" fmla="*/ 1147985 h 2722945"/>
                  <a:gd name="connsiteX6802" fmla="*/ 2713029 w 4713748"/>
                  <a:gd name="connsiteY6802" fmla="*/ 1146401 h 2722945"/>
                  <a:gd name="connsiteX6803" fmla="*/ 2711538 w 4713748"/>
                  <a:gd name="connsiteY6803" fmla="*/ 1152172 h 2722945"/>
                  <a:gd name="connsiteX6804" fmla="*/ 2647384 w 4713748"/>
                  <a:gd name="connsiteY6804" fmla="*/ 1461027 h 2722945"/>
                  <a:gd name="connsiteX6805" fmla="*/ 2609685 w 4713748"/>
                  <a:gd name="connsiteY6805" fmla="*/ 1652114 h 2722945"/>
                  <a:gd name="connsiteX6806" fmla="*/ 2607467 w 4713748"/>
                  <a:gd name="connsiteY6806" fmla="*/ 1663224 h 2722945"/>
                  <a:gd name="connsiteX6807" fmla="*/ 2600814 w 4713748"/>
                  <a:gd name="connsiteY6807" fmla="*/ 1692109 h 2722945"/>
                  <a:gd name="connsiteX6808" fmla="*/ 2591944 w 4713748"/>
                  <a:gd name="connsiteY6808" fmla="*/ 1740992 h 2722945"/>
                  <a:gd name="connsiteX6809" fmla="*/ 2589726 w 4713748"/>
                  <a:gd name="connsiteY6809" fmla="*/ 1765433 h 2722945"/>
                  <a:gd name="connsiteX6810" fmla="*/ 2583073 w 4713748"/>
                  <a:gd name="connsiteY6810" fmla="*/ 1805428 h 2722945"/>
                  <a:gd name="connsiteX6811" fmla="*/ 2585291 w 4713748"/>
                  <a:gd name="connsiteY6811" fmla="*/ 1809872 h 2722945"/>
                  <a:gd name="connsiteX6812" fmla="*/ 2584299 w 4713748"/>
                  <a:gd name="connsiteY6812" fmla="*/ 1813848 h 2722945"/>
                  <a:gd name="connsiteX6813" fmla="*/ 2586264 w 4713748"/>
                  <a:gd name="connsiteY6813" fmla="*/ 1808292 h 2722945"/>
                  <a:gd name="connsiteX6814" fmla="*/ 2587649 w 4713748"/>
                  <a:gd name="connsiteY6814" fmla="*/ 1801345 h 2722945"/>
                  <a:gd name="connsiteX6815" fmla="*/ 2594295 w 4713748"/>
                  <a:gd name="connsiteY6815" fmla="*/ 1792454 h 2722945"/>
                  <a:gd name="connsiteX6816" fmla="*/ 2616449 w 4713748"/>
                  <a:gd name="connsiteY6816" fmla="*/ 1750220 h 2722945"/>
                  <a:gd name="connsiteX6817" fmla="*/ 2643034 w 4713748"/>
                  <a:gd name="connsiteY6817" fmla="*/ 1692426 h 2722945"/>
                  <a:gd name="connsiteX6818" fmla="*/ 2665188 w 4713748"/>
                  <a:gd name="connsiteY6818" fmla="*/ 1645746 h 2722945"/>
                  <a:gd name="connsiteX6819" fmla="*/ 2676264 w 4713748"/>
                  <a:gd name="connsiteY6819" fmla="*/ 1619072 h 2722945"/>
                  <a:gd name="connsiteX6820" fmla="*/ 2691772 w 4713748"/>
                  <a:gd name="connsiteY6820" fmla="*/ 1581284 h 2722945"/>
                  <a:gd name="connsiteX6821" fmla="*/ 2702849 w 4713748"/>
                  <a:gd name="connsiteY6821" fmla="*/ 1556832 h 2722945"/>
                  <a:gd name="connsiteX6822" fmla="*/ 2705065 w 4713748"/>
                  <a:gd name="connsiteY6822" fmla="*/ 1545718 h 2722945"/>
                  <a:gd name="connsiteX6823" fmla="*/ 2711711 w 4713748"/>
                  <a:gd name="connsiteY6823" fmla="*/ 1532381 h 2722945"/>
                  <a:gd name="connsiteX6824" fmla="*/ 2725003 w 4713748"/>
                  <a:gd name="connsiteY6824" fmla="*/ 1512375 h 2722945"/>
                  <a:gd name="connsiteX6825" fmla="*/ 2736080 w 4713748"/>
                  <a:gd name="connsiteY6825" fmla="*/ 1485701 h 2722945"/>
                  <a:gd name="connsiteX6826" fmla="*/ 2738296 w 4713748"/>
                  <a:gd name="connsiteY6826" fmla="*/ 1481256 h 2722945"/>
                  <a:gd name="connsiteX6827" fmla="*/ 2744942 w 4713748"/>
                  <a:gd name="connsiteY6827" fmla="*/ 1467918 h 2722945"/>
                  <a:gd name="connsiteX6828" fmla="*/ 2760449 w 4713748"/>
                  <a:gd name="connsiteY6828" fmla="*/ 1425684 h 2722945"/>
                  <a:gd name="connsiteX6829" fmla="*/ 2824696 w 4713748"/>
                  <a:gd name="connsiteY6829" fmla="*/ 1298982 h 2722945"/>
                  <a:gd name="connsiteX6830" fmla="*/ 2822480 w 4713748"/>
                  <a:gd name="connsiteY6830" fmla="*/ 1303428 h 2722945"/>
                  <a:gd name="connsiteX6831" fmla="*/ 2818050 w 4713748"/>
                  <a:gd name="connsiteY6831" fmla="*/ 1314542 h 2722945"/>
                  <a:gd name="connsiteX6832" fmla="*/ 2806973 w 4713748"/>
                  <a:gd name="connsiteY6832" fmla="*/ 1334548 h 2722945"/>
                  <a:gd name="connsiteX6833" fmla="*/ 2795896 w 4713748"/>
                  <a:gd name="connsiteY6833" fmla="*/ 1358999 h 2722945"/>
                  <a:gd name="connsiteX6834" fmla="*/ 2795635 w 4713748"/>
                  <a:gd name="connsiteY6834" fmla="*/ 1359522 h 2722945"/>
                  <a:gd name="connsiteX6835" fmla="*/ 2794996 w 4713748"/>
                  <a:gd name="connsiteY6835" fmla="*/ 1360805 h 2722945"/>
                  <a:gd name="connsiteX6836" fmla="*/ 2784311 w 4713748"/>
                  <a:gd name="connsiteY6836" fmla="*/ 1382246 h 2722945"/>
                  <a:gd name="connsiteX6837" fmla="*/ 2783157 w 4713748"/>
                  <a:gd name="connsiteY6837" fmla="*/ 1384562 h 2722945"/>
                  <a:gd name="connsiteX6838" fmla="*/ 2782300 w 4713748"/>
                  <a:gd name="connsiteY6838" fmla="*/ 1386283 h 2722945"/>
                  <a:gd name="connsiteX6839" fmla="*/ 2778796 w 4713748"/>
                  <a:gd name="connsiteY6839" fmla="*/ 1393314 h 2722945"/>
                  <a:gd name="connsiteX6840" fmla="*/ 2778173 w 4713748"/>
                  <a:gd name="connsiteY6840" fmla="*/ 1394565 h 2722945"/>
                  <a:gd name="connsiteX6841" fmla="*/ 2771526 w 4713748"/>
                  <a:gd name="connsiteY6841" fmla="*/ 1410124 h 2722945"/>
                  <a:gd name="connsiteX6842" fmla="*/ 2778173 w 4713748"/>
                  <a:gd name="connsiteY6842" fmla="*/ 1394565 h 2722945"/>
                  <a:gd name="connsiteX6843" fmla="*/ 2782300 w 4713748"/>
                  <a:gd name="connsiteY6843" fmla="*/ 1386283 h 2722945"/>
                  <a:gd name="connsiteX6844" fmla="*/ 2784311 w 4713748"/>
                  <a:gd name="connsiteY6844" fmla="*/ 1382246 h 2722945"/>
                  <a:gd name="connsiteX6845" fmla="*/ 2795635 w 4713748"/>
                  <a:gd name="connsiteY6845" fmla="*/ 1359522 h 2722945"/>
                  <a:gd name="connsiteX6846" fmla="*/ 2804887 w 4713748"/>
                  <a:gd name="connsiteY6846" fmla="*/ 1340956 h 2722945"/>
                  <a:gd name="connsiteX6847" fmla="*/ 2818050 w 4713748"/>
                  <a:gd name="connsiteY6847" fmla="*/ 1314542 h 2722945"/>
                  <a:gd name="connsiteX6848" fmla="*/ 2820265 w 4713748"/>
                  <a:gd name="connsiteY6848" fmla="*/ 1312319 h 2722945"/>
                  <a:gd name="connsiteX6849" fmla="*/ 2747157 w 4713748"/>
                  <a:gd name="connsiteY6849" fmla="*/ 1463473 h 2722945"/>
                  <a:gd name="connsiteX6850" fmla="*/ 2773742 w 4713748"/>
                  <a:gd name="connsiteY6850" fmla="*/ 1412347 h 2722945"/>
                  <a:gd name="connsiteX6851" fmla="*/ 2822480 w 4713748"/>
                  <a:gd name="connsiteY6851" fmla="*/ 1310096 h 2722945"/>
                  <a:gd name="connsiteX6852" fmla="*/ 2833557 w 4713748"/>
                  <a:gd name="connsiteY6852" fmla="*/ 1285645 h 2722945"/>
                  <a:gd name="connsiteX6853" fmla="*/ 2855711 w 4713748"/>
                  <a:gd name="connsiteY6853" fmla="*/ 1245634 h 2722945"/>
                  <a:gd name="connsiteX6854" fmla="*/ 2840204 w 4713748"/>
                  <a:gd name="connsiteY6854" fmla="*/ 1278977 h 2722945"/>
                  <a:gd name="connsiteX6855" fmla="*/ 2826911 w 4713748"/>
                  <a:gd name="connsiteY6855" fmla="*/ 1305651 h 2722945"/>
                  <a:gd name="connsiteX6856" fmla="*/ 2840204 w 4713748"/>
                  <a:gd name="connsiteY6856" fmla="*/ 1278977 h 2722945"/>
                  <a:gd name="connsiteX6857" fmla="*/ 2888181 w 4713748"/>
                  <a:gd name="connsiteY6857" fmla="*/ 1181762 h 2722945"/>
                  <a:gd name="connsiteX6858" fmla="*/ 2890562 w 4713748"/>
                  <a:gd name="connsiteY6858" fmla="*/ 1177173 h 2722945"/>
                  <a:gd name="connsiteX6859" fmla="*/ 2867122 w 4713748"/>
                  <a:gd name="connsiteY6859" fmla="*/ 1150205 h 2722945"/>
                  <a:gd name="connsiteX6860" fmla="*/ 2858695 w 4713748"/>
                  <a:gd name="connsiteY6860" fmla="*/ 1139901 h 2722945"/>
                  <a:gd name="connsiteX6861" fmla="*/ 2850988 w 4713748"/>
                  <a:gd name="connsiteY6861" fmla="*/ 1130477 h 2722945"/>
                  <a:gd name="connsiteX6862" fmla="*/ 2862614 w 4713748"/>
                  <a:gd name="connsiteY6862" fmla="*/ 1140595 h 2722945"/>
                  <a:gd name="connsiteX6863" fmla="*/ 2891859 w 4713748"/>
                  <a:gd name="connsiteY6863" fmla="*/ 1174671 h 2722945"/>
                  <a:gd name="connsiteX6864" fmla="*/ 2900019 w 4713748"/>
                  <a:gd name="connsiteY6864" fmla="*/ 1158943 h 2722945"/>
                  <a:gd name="connsiteX6865" fmla="*/ 2897804 w 4713748"/>
                  <a:gd name="connsiteY6865" fmla="*/ 1170057 h 2722945"/>
                  <a:gd name="connsiteX6866" fmla="*/ 2894119 w 4713748"/>
                  <a:gd name="connsiteY6866" fmla="*/ 1177304 h 2722945"/>
                  <a:gd name="connsiteX6867" fmla="*/ 2908530 w 4713748"/>
                  <a:gd name="connsiteY6867" fmla="*/ 1194094 h 2722945"/>
                  <a:gd name="connsiteX6868" fmla="*/ 2937833 w 4713748"/>
                  <a:gd name="connsiteY6868" fmla="*/ 1214382 h 2722945"/>
                  <a:gd name="connsiteX6869" fmla="*/ 2911512 w 4713748"/>
                  <a:gd name="connsiteY6869" fmla="*/ 1201276 h 2722945"/>
                  <a:gd name="connsiteX6870" fmla="*/ 2905963 w 4713748"/>
                  <a:gd name="connsiteY6870" fmla="*/ 1194893 h 2722945"/>
                  <a:gd name="connsiteX6871" fmla="*/ 2892848 w 4713748"/>
                  <a:gd name="connsiteY6871" fmla="*/ 1179803 h 2722945"/>
                  <a:gd name="connsiteX6872" fmla="*/ 2889440 w 4713748"/>
                  <a:gd name="connsiteY6872" fmla="*/ 1186507 h 2722945"/>
                  <a:gd name="connsiteX6873" fmla="*/ 2756019 w 4713748"/>
                  <a:gd name="connsiteY6873" fmla="*/ 1470141 h 2722945"/>
                  <a:gd name="connsiteX6874" fmla="*/ 2674049 w 4713748"/>
                  <a:gd name="connsiteY6874" fmla="*/ 1647969 h 2722945"/>
                  <a:gd name="connsiteX6875" fmla="*/ 2669618 w 4713748"/>
                  <a:gd name="connsiteY6875" fmla="*/ 1656860 h 2722945"/>
                  <a:gd name="connsiteX6876" fmla="*/ 2658541 w 4713748"/>
                  <a:gd name="connsiteY6876" fmla="*/ 1683535 h 2722945"/>
                  <a:gd name="connsiteX6877" fmla="*/ 2636387 w 4713748"/>
                  <a:gd name="connsiteY6877" fmla="*/ 1730214 h 2722945"/>
                  <a:gd name="connsiteX6878" fmla="*/ 2629741 w 4713748"/>
                  <a:gd name="connsiteY6878" fmla="*/ 1752443 h 2722945"/>
                  <a:gd name="connsiteX6879" fmla="*/ 2624203 w 4713748"/>
                  <a:gd name="connsiteY6879" fmla="*/ 1766336 h 2722945"/>
                  <a:gd name="connsiteX6880" fmla="*/ 2612270 w 4713748"/>
                  <a:gd name="connsiteY6880" fmla="*/ 1789737 h 2722945"/>
                  <a:gd name="connsiteX6881" fmla="*/ 2618456 w 4713748"/>
                  <a:gd name="connsiteY6881" fmla="*/ 1781428 h 2722945"/>
                  <a:gd name="connsiteX6882" fmla="*/ 2738804 w 4713748"/>
                  <a:gd name="connsiteY6882" fmla="*/ 1607614 h 2722945"/>
                  <a:gd name="connsiteX6883" fmla="*/ 2854160 w 4713748"/>
                  <a:gd name="connsiteY6883" fmla="*/ 1443240 h 2722945"/>
                  <a:gd name="connsiteX6884" fmla="*/ 2858597 w 4713748"/>
                  <a:gd name="connsiteY6884" fmla="*/ 1434355 h 2722945"/>
                  <a:gd name="connsiteX6885" fmla="*/ 2876344 w 4713748"/>
                  <a:gd name="connsiteY6885" fmla="*/ 1409921 h 2722945"/>
                  <a:gd name="connsiteX6886" fmla="*/ 2905183 w 4713748"/>
                  <a:gd name="connsiteY6886" fmla="*/ 1365496 h 2722945"/>
                  <a:gd name="connsiteX6887" fmla="*/ 2918494 w 4713748"/>
                  <a:gd name="connsiteY6887" fmla="*/ 1345504 h 2722945"/>
                  <a:gd name="connsiteX6888" fmla="*/ 2940678 w 4713748"/>
                  <a:gd name="connsiteY6888" fmla="*/ 1309964 h 2722945"/>
                  <a:gd name="connsiteX6889" fmla="*/ 2940678 w 4713748"/>
                  <a:gd name="connsiteY6889" fmla="*/ 1305522 h 2722945"/>
                  <a:gd name="connsiteX6890" fmla="*/ 2945114 w 4713748"/>
                  <a:gd name="connsiteY6890" fmla="*/ 1298858 h 2722945"/>
                  <a:gd name="connsiteX6891" fmla="*/ 2953988 w 4713748"/>
                  <a:gd name="connsiteY6891" fmla="*/ 1285530 h 2722945"/>
                  <a:gd name="connsiteX6892" fmla="*/ 2987264 w 4713748"/>
                  <a:gd name="connsiteY6892" fmla="*/ 1238883 h 2722945"/>
                  <a:gd name="connsiteX6893" fmla="*/ 2987264 w 4713748"/>
                  <a:gd name="connsiteY6893" fmla="*/ 1241105 h 2722945"/>
                  <a:gd name="connsiteX6894" fmla="*/ 2989482 w 4713748"/>
                  <a:gd name="connsiteY6894" fmla="*/ 1238883 h 2722945"/>
                  <a:gd name="connsiteX6895" fmla="*/ 2993919 w 4713748"/>
                  <a:gd name="connsiteY6895" fmla="*/ 1236662 h 2722945"/>
                  <a:gd name="connsiteX6896" fmla="*/ 2993919 w 4713748"/>
                  <a:gd name="connsiteY6896" fmla="*/ 1241105 h 2722945"/>
                  <a:gd name="connsiteX6897" fmla="*/ 3007229 w 4713748"/>
                  <a:gd name="connsiteY6897" fmla="*/ 1225556 h 2722945"/>
                  <a:gd name="connsiteX6898" fmla="*/ 3009448 w 4713748"/>
                  <a:gd name="connsiteY6898" fmla="*/ 1236662 h 2722945"/>
                  <a:gd name="connsiteX6899" fmla="*/ 3011666 w 4713748"/>
                  <a:gd name="connsiteY6899" fmla="*/ 1238883 h 2722945"/>
                  <a:gd name="connsiteX6900" fmla="*/ 3009448 w 4713748"/>
                  <a:gd name="connsiteY6900" fmla="*/ 1245547 h 2722945"/>
                  <a:gd name="connsiteX6901" fmla="*/ 3009448 w 4713748"/>
                  <a:gd name="connsiteY6901" fmla="*/ 1247769 h 2722945"/>
                  <a:gd name="connsiteX6902" fmla="*/ 2998356 w 4713748"/>
                  <a:gd name="connsiteY6902" fmla="*/ 1265539 h 2722945"/>
                  <a:gd name="connsiteX6903" fmla="*/ 2982827 w 4713748"/>
                  <a:gd name="connsiteY6903" fmla="*/ 1283309 h 2722945"/>
                  <a:gd name="connsiteX6904" fmla="*/ 2980609 w 4713748"/>
                  <a:gd name="connsiteY6904" fmla="*/ 1283309 h 2722945"/>
                  <a:gd name="connsiteX6905" fmla="*/ 2976172 w 4713748"/>
                  <a:gd name="connsiteY6905" fmla="*/ 1289973 h 2722945"/>
                  <a:gd name="connsiteX6906" fmla="*/ 2976172 w 4713748"/>
                  <a:gd name="connsiteY6906" fmla="*/ 1287751 h 2722945"/>
                  <a:gd name="connsiteX6907" fmla="*/ 2967298 w 4713748"/>
                  <a:gd name="connsiteY6907" fmla="*/ 1301079 h 2722945"/>
                  <a:gd name="connsiteX6908" fmla="*/ 2960643 w 4713748"/>
                  <a:gd name="connsiteY6908" fmla="*/ 1309964 h 2722945"/>
                  <a:gd name="connsiteX6909" fmla="*/ 2929586 w 4713748"/>
                  <a:gd name="connsiteY6909" fmla="*/ 1347726 h 2722945"/>
                  <a:gd name="connsiteX6910" fmla="*/ 2891873 w 4713748"/>
                  <a:gd name="connsiteY6910" fmla="*/ 1403257 h 2722945"/>
                  <a:gd name="connsiteX6911" fmla="*/ 2863034 w 4713748"/>
                  <a:gd name="connsiteY6911" fmla="*/ 1445461 h 2722945"/>
                  <a:gd name="connsiteX6912" fmla="*/ 2847505 w 4713748"/>
                  <a:gd name="connsiteY6912" fmla="*/ 1469895 h 2722945"/>
                  <a:gd name="connsiteX6913" fmla="*/ 2823103 w 4713748"/>
                  <a:gd name="connsiteY6913" fmla="*/ 1505436 h 2722945"/>
                  <a:gd name="connsiteX6914" fmla="*/ 2807574 w 4713748"/>
                  <a:gd name="connsiteY6914" fmla="*/ 1529870 h 2722945"/>
                  <a:gd name="connsiteX6915" fmla="*/ 2803137 w 4713748"/>
                  <a:gd name="connsiteY6915" fmla="*/ 1538755 h 2722945"/>
                  <a:gd name="connsiteX6916" fmla="*/ 2794264 w 4713748"/>
                  <a:gd name="connsiteY6916" fmla="*/ 1552082 h 2722945"/>
                  <a:gd name="connsiteX6917" fmla="*/ 2778735 w 4713748"/>
                  <a:gd name="connsiteY6917" fmla="*/ 1569852 h 2722945"/>
                  <a:gd name="connsiteX6918" fmla="*/ 2758769 w 4713748"/>
                  <a:gd name="connsiteY6918" fmla="*/ 1594286 h 2722945"/>
                  <a:gd name="connsiteX6919" fmla="*/ 2758769 w 4713748"/>
                  <a:gd name="connsiteY6919" fmla="*/ 1598729 h 2722945"/>
                  <a:gd name="connsiteX6920" fmla="*/ 2749896 w 4713748"/>
                  <a:gd name="connsiteY6920" fmla="*/ 1612057 h 2722945"/>
                  <a:gd name="connsiteX6921" fmla="*/ 2725494 w 4713748"/>
                  <a:gd name="connsiteY6921" fmla="*/ 1652039 h 2722945"/>
                  <a:gd name="connsiteX6922" fmla="*/ 2638976 w 4713748"/>
                  <a:gd name="connsiteY6922" fmla="*/ 1767545 h 2722945"/>
                  <a:gd name="connsiteX6923" fmla="*/ 2636758 w 4713748"/>
                  <a:gd name="connsiteY6923" fmla="*/ 1767545 h 2722945"/>
                  <a:gd name="connsiteX6924" fmla="*/ 2641195 w 4713748"/>
                  <a:gd name="connsiteY6924" fmla="*/ 1763103 h 2722945"/>
                  <a:gd name="connsiteX6925" fmla="*/ 2647850 w 4713748"/>
                  <a:gd name="connsiteY6925" fmla="*/ 1751996 h 2722945"/>
                  <a:gd name="connsiteX6926" fmla="*/ 2645631 w 4713748"/>
                  <a:gd name="connsiteY6926" fmla="*/ 1756439 h 2722945"/>
                  <a:gd name="connsiteX6927" fmla="*/ 2658110 w 4713748"/>
                  <a:gd name="connsiteY6927" fmla="*/ 1738669 h 2722945"/>
                  <a:gd name="connsiteX6928" fmla="*/ 2661730 w 4713748"/>
                  <a:gd name="connsiteY6928" fmla="*/ 1733513 h 2722945"/>
                  <a:gd name="connsiteX6929" fmla="*/ 2678907 w 4713748"/>
                  <a:gd name="connsiteY6929" fmla="*/ 1712014 h 2722945"/>
                  <a:gd name="connsiteX6930" fmla="*/ 2701091 w 4713748"/>
                  <a:gd name="connsiteY6930" fmla="*/ 1678695 h 2722945"/>
                  <a:gd name="connsiteX6931" fmla="*/ 2709965 w 4713748"/>
                  <a:gd name="connsiteY6931" fmla="*/ 1665367 h 2722945"/>
                  <a:gd name="connsiteX6932" fmla="*/ 2701091 w 4713748"/>
                  <a:gd name="connsiteY6932" fmla="*/ 1678695 h 2722945"/>
                  <a:gd name="connsiteX6933" fmla="*/ 2678630 w 4713748"/>
                  <a:gd name="connsiteY6933" fmla="*/ 1709619 h 2722945"/>
                  <a:gd name="connsiteX6934" fmla="*/ 2674990 w 4713748"/>
                  <a:gd name="connsiteY6934" fmla="*/ 1714631 h 2722945"/>
                  <a:gd name="connsiteX6935" fmla="*/ 2687746 w 4713748"/>
                  <a:gd name="connsiteY6935" fmla="*/ 1696465 h 2722945"/>
                  <a:gd name="connsiteX6936" fmla="*/ 2745459 w 4713748"/>
                  <a:gd name="connsiteY6936" fmla="*/ 1614278 h 2722945"/>
                  <a:gd name="connsiteX6937" fmla="*/ 2709965 w 4713748"/>
                  <a:gd name="connsiteY6937" fmla="*/ 1660924 h 2722945"/>
                  <a:gd name="connsiteX6938" fmla="*/ 2641195 w 4713748"/>
                  <a:gd name="connsiteY6938" fmla="*/ 1758660 h 2722945"/>
                  <a:gd name="connsiteX6939" fmla="*/ 2625666 w 4713748"/>
                  <a:gd name="connsiteY6939" fmla="*/ 1778652 h 2722945"/>
                  <a:gd name="connsiteX6940" fmla="*/ 2613636 w 4713748"/>
                  <a:gd name="connsiteY6940" fmla="*/ 1793477 h 2722945"/>
                  <a:gd name="connsiteX6941" fmla="*/ 2613860 w 4713748"/>
                  <a:gd name="connsiteY6941" fmla="*/ 1793927 h 2722945"/>
                  <a:gd name="connsiteX6942" fmla="*/ 2620786 w 4713748"/>
                  <a:gd name="connsiteY6942" fmla="*/ 1787979 h 2722945"/>
                  <a:gd name="connsiteX6943" fmla="*/ 2638536 w 4713748"/>
                  <a:gd name="connsiteY6943" fmla="*/ 1776865 h 2722945"/>
                  <a:gd name="connsiteX6944" fmla="*/ 2640755 w 4713748"/>
                  <a:gd name="connsiteY6944" fmla="*/ 1779088 h 2722945"/>
                  <a:gd name="connsiteX6945" fmla="*/ 2642974 w 4713748"/>
                  <a:gd name="connsiteY6945" fmla="*/ 1779088 h 2722945"/>
                  <a:gd name="connsiteX6946" fmla="*/ 2647411 w 4713748"/>
                  <a:gd name="connsiteY6946" fmla="*/ 1774642 h 2722945"/>
                  <a:gd name="connsiteX6947" fmla="*/ 2647411 w 4713748"/>
                  <a:gd name="connsiteY6947" fmla="*/ 1776865 h 2722945"/>
                  <a:gd name="connsiteX6948" fmla="*/ 2660724 w 4713748"/>
                  <a:gd name="connsiteY6948" fmla="*/ 1767974 h 2722945"/>
                  <a:gd name="connsiteX6949" fmla="*/ 2669599 w 4713748"/>
                  <a:gd name="connsiteY6949" fmla="*/ 1761305 h 2722945"/>
                  <a:gd name="connsiteX6950" fmla="*/ 2682830 w 4713748"/>
                  <a:gd name="connsiteY6950" fmla="*/ 1754493 h 2722945"/>
                  <a:gd name="connsiteX6951" fmla="*/ 2693079 w 4713748"/>
                  <a:gd name="connsiteY6951" fmla="*/ 1743596 h 2722945"/>
                  <a:gd name="connsiteX6952" fmla="*/ 2714424 w 4713748"/>
                  <a:gd name="connsiteY6952" fmla="*/ 1719134 h 2722945"/>
                  <a:gd name="connsiteX6953" fmla="*/ 2747687 w 4713748"/>
                  <a:gd name="connsiteY6953" fmla="*/ 1683554 h 2722945"/>
                  <a:gd name="connsiteX6954" fmla="*/ 2765428 w 4713748"/>
                  <a:gd name="connsiteY6954" fmla="*/ 1661316 h 2722945"/>
                  <a:gd name="connsiteX6955" fmla="*/ 2792039 w 4713748"/>
                  <a:gd name="connsiteY6955" fmla="*/ 1630183 h 2722945"/>
                  <a:gd name="connsiteX6956" fmla="*/ 2809780 w 4713748"/>
                  <a:gd name="connsiteY6956" fmla="*/ 1610169 h 2722945"/>
                  <a:gd name="connsiteX6957" fmla="*/ 2816433 w 4713748"/>
                  <a:gd name="connsiteY6957" fmla="*/ 1601274 h 2722945"/>
                  <a:gd name="connsiteX6958" fmla="*/ 2825303 w 4713748"/>
                  <a:gd name="connsiteY6958" fmla="*/ 1587931 h 2722945"/>
                  <a:gd name="connsiteX6959" fmla="*/ 2843044 w 4713748"/>
                  <a:gd name="connsiteY6959" fmla="*/ 1574589 h 2722945"/>
                  <a:gd name="connsiteX6960" fmla="*/ 2865220 w 4713748"/>
                  <a:gd name="connsiteY6960" fmla="*/ 1552351 h 2722945"/>
                  <a:gd name="connsiteX6961" fmla="*/ 2867438 w 4713748"/>
                  <a:gd name="connsiteY6961" fmla="*/ 1547903 h 2722945"/>
                  <a:gd name="connsiteX6962" fmla="*/ 2876308 w 4713748"/>
                  <a:gd name="connsiteY6962" fmla="*/ 1536785 h 2722945"/>
                  <a:gd name="connsiteX6963" fmla="*/ 2902919 w 4713748"/>
                  <a:gd name="connsiteY6963" fmla="*/ 1503428 h 2722945"/>
                  <a:gd name="connsiteX6964" fmla="*/ 2984312 w 4713748"/>
                  <a:gd name="connsiteY6964" fmla="*/ 1419619 h 2722945"/>
                  <a:gd name="connsiteX6965" fmla="*/ 2986090 w 4713748"/>
                  <a:gd name="connsiteY6965" fmla="*/ 1418048 h 2722945"/>
                  <a:gd name="connsiteX6966" fmla="*/ 2959469 w 4713748"/>
                  <a:gd name="connsiteY6966" fmla="*/ 1446720 h 2722945"/>
                  <a:gd name="connsiteX6967" fmla="*/ 2956141 w 4713748"/>
                  <a:gd name="connsiteY6967" fmla="*/ 1450057 h 2722945"/>
                  <a:gd name="connsiteX6968" fmla="*/ 2929530 w 4713748"/>
                  <a:gd name="connsiteY6968" fmla="*/ 1478966 h 2722945"/>
                  <a:gd name="connsiteX6969" fmla="*/ 2920660 w 4713748"/>
                  <a:gd name="connsiteY6969" fmla="*/ 1490085 h 2722945"/>
                  <a:gd name="connsiteX6970" fmla="*/ 2929530 w 4713748"/>
                  <a:gd name="connsiteY6970" fmla="*/ 1478966 h 2722945"/>
                  <a:gd name="connsiteX6971" fmla="*/ 2954790 w 4713748"/>
                  <a:gd name="connsiteY6971" fmla="*/ 1451760 h 2722945"/>
                  <a:gd name="connsiteX6972" fmla="*/ 2959469 w 4713748"/>
                  <a:gd name="connsiteY6972" fmla="*/ 1446720 h 2722945"/>
                  <a:gd name="connsiteX6973" fmla="*/ 2976100 w 4713748"/>
                  <a:gd name="connsiteY6973" fmla="*/ 1430043 h 2722945"/>
                  <a:gd name="connsiteX6974" fmla="*/ 2987166 w 4713748"/>
                  <a:gd name="connsiteY6974" fmla="*/ 1417097 h 2722945"/>
                  <a:gd name="connsiteX6975" fmla="*/ 2991081 w 4713748"/>
                  <a:gd name="connsiteY6975" fmla="*/ 1413637 h 2722945"/>
                  <a:gd name="connsiteX6976" fmla="*/ 2993841 w 4713748"/>
                  <a:gd name="connsiteY6976" fmla="*/ 1412253 h 2722945"/>
                  <a:gd name="connsiteX6977" fmla="*/ 2918074 w 4713748"/>
                  <a:gd name="connsiteY6977" fmla="*/ 1495679 h 2722945"/>
                  <a:gd name="connsiteX6978" fmla="*/ 2907063 w 4713748"/>
                  <a:gd name="connsiteY6978" fmla="*/ 1507803 h 2722945"/>
                  <a:gd name="connsiteX6979" fmla="*/ 2899870 w 4713748"/>
                  <a:gd name="connsiteY6979" fmla="*/ 1514825 h 2722945"/>
                  <a:gd name="connsiteX6980" fmla="*/ 2880743 w 4713748"/>
                  <a:gd name="connsiteY6980" fmla="*/ 1536785 h 2722945"/>
                  <a:gd name="connsiteX6981" fmla="*/ 2907063 w 4713748"/>
                  <a:gd name="connsiteY6981" fmla="*/ 1507803 h 2722945"/>
                  <a:gd name="connsiteX6982" fmla="*/ 2920660 w 4713748"/>
                  <a:gd name="connsiteY6982" fmla="*/ 1494533 h 2722945"/>
                  <a:gd name="connsiteX6983" fmla="*/ 2996058 w 4713748"/>
                  <a:gd name="connsiteY6983" fmla="*/ 1410029 h 2722945"/>
                  <a:gd name="connsiteX6984" fmla="*/ 3013799 w 4713748"/>
                  <a:gd name="connsiteY6984" fmla="*/ 1392239 h 2722945"/>
                  <a:gd name="connsiteX6985" fmla="*/ 3047063 w 4713748"/>
                  <a:gd name="connsiteY6985" fmla="*/ 1361106 h 2722945"/>
                  <a:gd name="connsiteX6986" fmla="*/ 3022669 w 4713748"/>
                  <a:gd name="connsiteY6986" fmla="*/ 1385568 h 2722945"/>
                  <a:gd name="connsiteX6987" fmla="*/ 3002711 w 4713748"/>
                  <a:gd name="connsiteY6987" fmla="*/ 1407805 h 2722945"/>
                  <a:gd name="connsiteX6988" fmla="*/ 3022669 w 4713748"/>
                  <a:gd name="connsiteY6988" fmla="*/ 1385568 h 2722945"/>
                  <a:gd name="connsiteX6989" fmla="*/ 3115808 w 4713748"/>
                  <a:gd name="connsiteY6989" fmla="*/ 1292169 h 2722945"/>
                  <a:gd name="connsiteX6990" fmla="*/ 3109155 w 4713748"/>
                  <a:gd name="connsiteY6990" fmla="*/ 1301064 h 2722945"/>
                  <a:gd name="connsiteX6991" fmla="*/ 2885178 w 4713748"/>
                  <a:gd name="connsiteY6991" fmla="*/ 1543456 h 2722945"/>
                  <a:gd name="connsiteX6992" fmla="*/ 2756558 w 4713748"/>
                  <a:gd name="connsiteY6992" fmla="*/ 1688001 h 2722945"/>
                  <a:gd name="connsiteX6993" fmla="*/ 2749905 w 4713748"/>
                  <a:gd name="connsiteY6993" fmla="*/ 1694673 h 2722945"/>
                  <a:gd name="connsiteX6994" fmla="*/ 2729947 w 4713748"/>
                  <a:gd name="connsiteY6994" fmla="*/ 1716911 h 2722945"/>
                  <a:gd name="connsiteX6995" fmla="*/ 2711735 w 4713748"/>
                  <a:gd name="connsiteY6995" fmla="*/ 1737608 h 2722945"/>
                  <a:gd name="connsiteX6996" fmla="*/ 2762786 w 4713748"/>
                  <a:gd name="connsiteY6996" fmla="*/ 1703511 h 2722945"/>
                  <a:gd name="connsiteX6997" fmla="*/ 2802724 w 4713748"/>
                  <a:gd name="connsiteY6997" fmla="*/ 1676837 h 2722945"/>
                  <a:gd name="connsiteX6998" fmla="*/ 2827130 w 4713748"/>
                  <a:gd name="connsiteY6998" fmla="*/ 1659054 h 2722945"/>
                  <a:gd name="connsiteX6999" fmla="*/ 2858192 w 4713748"/>
                  <a:gd name="connsiteY6999" fmla="*/ 1634603 h 2722945"/>
                  <a:gd name="connsiteX7000" fmla="*/ 2880380 w 4713748"/>
                  <a:gd name="connsiteY7000" fmla="*/ 1619043 h 2722945"/>
                  <a:gd name="connsiteX7001" fmla="*/ 2889255 w 4713748"/>
                  <a:gd name="connsiteY7001" fmla="*/ 1612374 h 2722945"/>
                  <a:gd name="connsiteX7002" fmla="*/ 2900349 w 4713748"/>
                  <a:gd name="connsiteY7002" fmla="*/ 1603483 h 2722945"/>
                  <a:gd name="connsiteX7003" fmla="*/ 2922536 w 4713748"/>
                  <a:gd name="connsiteY7003" fmla="*/ 1594592 h 2722945"/>
                  <a:gd name="connsiteX7004" fmla="*/ 2946942 w 4713748"/>
                  <a:gd name="connsiteY7004" fmla="*/ 1576809 h 2722945"/>
                  <a:gd name="connsiteX7005" fmla="*/ 2951380 w 4713748"/>
                  <a:gd name="connsiteY7005" fmla="*/ 1574586 h 2722945"/>
                  <a:gd name="connsiteX7006" fmla="*/ 2962474 w 4713748"/>
                  <a:gd name="connsiteY7006" fmla="*/ 1565695 h 2722945"/>
                  <a:gd name="connsiteX7007" fmla="*/ 2997974 w 4713748"/>
                  <a:gd name="connsiteY7007" fmla="*/ 1539020 h 2722945"/>
                  <a:gd name="connsiteX7008" fmla="*/ 3115567 w 4713748"/>
                  <a:gd name="connsiteY7008" fmla="*/ 1465666 h 2722945"/>
                  <a:gd name="connsiteX7009" fmla="*/ 3113349 w 4713748"/>
                  <a:gd name="connsiteY7009" fmla="*/ 1467889 h 2722945"/>
                  <a:gd name="connsiteX7010" fmla="*/ 3102255 w 4713748"/>
                  <a:gd name="connsiteY7010" fmla="*/ 1476781 h 2722945"/>
                  <a:gd name="connsiteX7011" fmla="*/ 3104474 w 4713748"/>
                  <a:gd name="connsiteY7011" fmla="*/ 1474558 h 2722945"/>
                  <a:gd name="connsiteX7012" fmla="*/ 3102324 w 4713748"/>
                  <a:gd name="connsiteY7012" fmla="*/ 1475982 h 2722945"/>
                  <a:gd name="connsiteX7013" fmla="*/ 3097595 w 4713748"/>
                  <a:gd name="connsiteY7013" fmla="*/ 1479115 h 2722945"/>
                  <a:gd name="connsiteX7014" fmla="*/ 3084505 w 4713748"/>
                  <a:gd name="connsiteY7014" fmla="*/ 1485672 h 2722945"/>
                  <a:gd name="connsiteX7015" fmla="*/ 3060099 w 4713748"/>
                  <a:gd name="connsiteY7015" fmla="*/ 1501232 h 2722945"/>
                  <a:gd name="connsiteX7016" fmla="*/ 3029036 w 4713748"/>
                  <a:gd name="connsiteY7016" fmla="*/ 1523460 h 2722945"/>
                  <a:gd name="connsiteX7017" fmla="*/ 3015724 w 4713748"/>
                  <a:gd name="connsiteY7017" fmla="*/ 1532352 h 2722945"/>
                  <a:gd name="connsiteX7018" fmla="*/ 3029036 w 4713748"/>
                  <a:gd name="connsiteY7018" fmla="*/ 1523460 h 2722945"/>
                  <a:gd name="connsiteX7019" fmla="*/ 3059925 w 4713748"/>
                  <a:gd name="connsiteY7019" fmla="*/ 1503767 h 2722945"/>
                  <a:gd name="connsiteX7020" fmla="*/ 3072108 w 4713748"/>
                  <a:gd name="connsiteY7020" fmla="*/ 1496000 h 2722945"/>
                  <a:gd name="connsiteX7021" fmla="*/ 3046440 w 4713748"/>
                  <a:gd name="connsiteY7021" fmla="*/ 1513006 h 2722945"/>
                  <a:gd name="connsiteX7022" fmla="*/ 2966911 w 4713748"/>
                  <a:gd name="connsiteY7022" fmla="*/ 1565695 h 2722945"/>
                  <a:gd name="connsiteX7023" fmla="*/ 3015724 w 4713748"/>
                  <a:gd name="connsiteY7023" fmla="*/ 1534575 h 2722945"/>
                  <a:gd name="connsiteX7024" fmla="*/ 3108911 w 4713748"/>
                  <a:gd name="connsiteY7024" fmla="*/ 1472335 h 2722945"/>
                  <a:gd name="connsiteX7025" fmla="*/ 3131099 w 4713748"/>
                  <a:gd name="connsiteY7025" fmla="*/ 1458998 h 2722945"/>
                  <a:gd name="connsiteX7026" fmla="*/ 3168817 w 4713748"/>
                  <a:gd name="connsiteY7026" fmla="*/ 1436769 h 2722945"/>
                  <a:gd name="connsiteX7027" fmla="*/ 3139974 w 4713748"/>
                  <a:gd name="connsiteY7027" fmla="*/ 1456775 h 2722945"/>
                  <a:gd name="connsiteX7028" fmla="*/ 3115567 w 4713748"/>
                  <a:gd name="connsiteY7028" fmla="*/ 1472335 h 2722945"/>
                  <a:gd name="connsiteX7029" fmla="*/ 3139974 w 4713748"/>
                  <a:gd name="connsiteY7029" fmla="*/ 1456775 h 2722945"/>
                  <a:gd name="connsiteX7030" fmla="*/ 3250911 w 4713748"/>
                  <a:gd name="connsiteY7030" fmla="*/ 1387867 h 2722945"/>
                  <a:gd name="connsiteX7031" fmla="*/ 3244255 w 4713748"/>
                  <a:gd name="connsiteY7031" fmla="*/ 1394535 h 2722945"/>
                  <a:gd name="connsiteX7032" fmla="*/ 2971349 w 4713748"/>
                  <a:gd name="connsiteY7032" fmla="*/ 1574586 h 2722945"/>
                  <a:gd name="connsiteX7033" fmla="*/ 2811599 w 4713748"/>
                  <a:gd name="connsiteY7033" fmla="*/ 1681283 h 2722945"/>
                  <a:gd name="connsiteX7034" fmla="*/ 2802724 w 4713748"/>
                  <a:gd name="connsiteY7034" fmla="*/ 1687951 h 2722945"/>
                  <a:gd name="connsiteX7035" fmla="*/ 2778317 w 4713748"/>
                  <a:gd name="connsiteY7035" fmla="*/ 1703511 h 2722945"/>
                  <a:gd name="connsiteX7036" fmla="*/ 2738380 w 4713748"/>
                  <a:gd name="connsiteY7036" fmla="*/ 1732408 h 2722945"/>
                  <a:gd name="connsiteX7037" fmla="*/ 2720630 w 4713748"/>
                  <a:gd name="connsiteY7037" fmla="*/ 1745745 h 2722945"/>
                  <a:gd name="connsiteX7038" fmla="*/ 2687349 w 4713748"/>
                  <a:gd name="connsiteY7038" fmla="*/ 1770196 h 2722945"/>
                  <a:gd name="connsiteX7039" fmla="*/ 2685130 w 4713748"/>
                  <a:gd name="connsiteY7039" fmla="*/ 1774642 h 2722945"/>
                  <a:gd name="connsiteX7040" fmla="*/ 2679027 w 4713748"/>
                  <a:gd name="connsiteY7040" fmla="*/ 1778719 h 2722945"/>
                  <a:gd name="connsiteX7041" fmla="*/ 2674230 w 4713748"/>
                  <a:gd name="connsiteY7041" fmla="*/ 1785570 h 2722945"/>
                  <a:gd name="connsiteX7042" fmla="*/ 2656766 w 4713748"/>
                  <a:gd name="connsiteY7042" fmla="*/ 1803638 h 2722945"/>
                  <a:gd name="connsiteX7043" fmla="*/ 2656766 w 4713748"/>
                  <a:gd name="connsiteY7043" fmla="*/ 1808086 h 2722945"/>
                  <a:gd name="connsiteX7044" fmla="*/ 2650113 w 4713748"/>
                  <a:gd name="connsiteY7044" fmla="*/ 1814757 h 2722945"/>
                  <a:gd name="connsiteX7045" fmla="*/ 2649594 w 4713748"/>
                  <a:gd name="connsiteY7045" fmla="*/ 1815408 h 2722945"/>
                  <a:gd name="connsiteX7046" fmla="*/ 2652336 w 4713748"/>
                  <a:gd name="connsiteY7046" fmla="*/ 1814491 h 2722945"/>
                  <a:gd name="connsiteX7047" fmla="*/ 2654554 w 4713748"/>
                  <a:gd name="connsiteY7047" fmla="*/ 1814491 h 2722945"/>
                  <a:gd name="connsiteX7048" fmla="*/ 2661208 w 4713748"/>
                  <a:gd name="connsiteY7048" fmla="*/ 1812268 h 2722945"/>
                  <a:gd name="connsiteX7049" fmla="*/ 2661208 w 4713748"/>
                  <a:gd name="connsiteY7049" fmla="*/ 1814491 h 2722945"/>
                  <a:gd name="connsiteX7050" fmla="*/ 2672297 w 4713748"/>
                  <a:gd name="connsiteY7050" fmla="*/ 1805599 h 2722945"/>
                  <a:gd name="connsiteX7051" fmla="*/ 2683386 w 4713748"/>
                  <a:gd name="connsiteY7051" fmla="*/ 1801153 h 2722945"/>
                  <a:gd name="connsiteX7052" fmla="*/ 2725526 w 4713748"/>
                  <a:gd name="connsiteY7052" fmla="*/ 1783369 h 2722945"/>
                  <a:gd name="connsiteX7053" fmla="*/ 2783190 w 4713748"/>
                  <a:gd name="connsiteY7053" fmla="*/ 1756692 h 2722945"/>
                  <a:gd name="connsiteX7054" fmla="*/ 2827548 w 4713748"/>
                  <a:gd name="connsiteY7054" fmla="*/ 1734462 h 2722945"/>
                  <a:gd name="connsiteX7055" fmla="*/ 2851944 w 4713748"/>
                  <a:gd name="connsiteY7055" fmla="*/ 1718901 h 2722945"/>
                  <a:gd name="connsiteX7056" fmla="*/ 2887430 w 4713748"/>
                  <a:gd name="connsiteY7056" fmla="*/ 1701117 h 2722945"/>
                  <a:gd name="connsiteX7057" fmla="*/ 2909609 w 4713748"/>
                  <a:gd name="connsiteY7057" fmla="*/ 1687779 h 2722945"/>
                  <a:gd name="connsiteX7058" fmla="*/ 2918480 w 4713748"/>
                  <a:gd name="connsiteY7058" fmla="*/ 1681109 h 2722945"/>
                  <a:gd name="connsiteX7059" fmla="*/ 2931788 w 4713748"/>
                  <a:gd name="connsiteY7059" fmla="*/ 1674440 h 2722945"/>
                  <a:gd name="connsiteX7060" fmla="*/ 2953966 w 4713748"/>
                  <a:gd name="connsiteY7060" fmla="*/ 1667771 h 2722945"/>
                  <a:gd name="connsiteX7061" fmla="*/ 2980581 w 4713748"/>
                  <a:gd name="connsiteY7061" fmla="*/ 1654433 h 2722945"/>
                  <a:gd name="connsiteX7062" fmla="*/ 2985016 w 4713748"/>
                  <a:gd name="connsiteY7062" fmla="*/ 1652210 h 2722945"/>
                  <a:gd name="connsiteX7063" fmla="*/ 2998324 w 4713748"/>
                  <a:gd name="connsiteY7063" fmla="*/ 1645541 h 2722945"/>
                  <a:gd name="connsiteX7064" fmla="*/ 3036027 w 4713748"/>
                  <a:gd name="connsiteY7064" fmla="*/ 1623311 h 2722945"/>
                  <a:gd name="connsiteX7065" fmla="*/ 3160228 w 4713748"/>
                  <a:gd name="connsiteY7065" fmla="*/ 1565512 h 2722945"/>
                  <a:gd name="connsiteX7066" fmla="*/ 3162446 w 4713748"/>
                  <a:gd name="connsiteY7066" fmla="*/ 1565512 h 2722945"/>
                  <a:gd name="connsiteX7067" fmla="*/ 3158010 w 4713748"/>
                  <a:gd name="connsiteY7067" fmla="*/ 1567735 h 2722945"/>
                  <a:gd name="connsiteX7068" fmla="*/ 3156624 w 4713748"/>
                  <a:gd name="connsiteY7068" fmla="*/ 1568568 h 2722945"/>
                  <a:gd name="connsiteX7069" fmla="*/ 3147230 w 4713748"/>
                  <a:gd name="connsiteY7069" fmla="*/ 1574218 h 2722945"/>
                  <a:gd name="connsiteX7070" fmla="*/ 3146712 w 4713748"/>
                  <a:gd name="connsiteY7070" fmla="*/ 1574474 h 2722945"/>
                  <a:gd name="connsiteX7071" fmla="*/ 3126960 w 4713748"/>
                  <a:gd name="connsiteY7071" fmla="*/ 1581073 h 2722945"/>
                  <a:gd name="connsiteX7072" fmla="*/ 3102563 w 4713748"/>
                  <a:gd name="connsiteY7072" fmla="*/ 1592188 h 2722945"/>
                  <a:gd name="connsiteX7073" fmla="*/ 3067077 w 4713748"/>
                  <a:gd name="connsiteY7073" fmla="*/ 1612195 h 2722945"/>
                  <a:gd name="connsiteX7074" fmla="*/ 3053770 w 4713748"/>
                  <a:gd name="connsiteY7074" fmla="*/ 1618865 h 2722945"/>
                  <a:gd name="connsiteX7075" fmla="*/ 3067077 w 4713748"/>
                  <a:gd name="connsiteY7075" fmla="*/ 1612195 h 2722945"/>
                  <a:gd name="connsiteX7076" fmla="*/ 3100761 w 4713748"/>
                  <a:gd name="connsiteY7076" fmla="*/ 1596252 h 2722945"/>
                  <a:gd name="connsiteX7077" fmla="*/ 3145288 w 4713748"/>
                  <a:gd name="connsiteY7077" fmla="*/ 1575177 h 2722945"/>
                  <a:gd name="connsiteX7078" fmla="*/ 3132782 w 4713748"/>
                  <a:gd name="connsiteY7078" fmla="*/ 1581351 h 2722945"/>
                  <a:gd name="connsiteX7079" fmla="*/ 3002759 w 4713748"/>
                  <a:gd name="connsiteY7079" fmla="*/ 1645541 h 2722945"/>
                  <a:gd name="connsiteX7080" fmla="*/ 3053770 w 4713748"/>
                  <a:gd name="connsiteY7080" fmla="*/ 1621088 h 2722945"/>
                  <a:gd name="connsiteX7081" fmla="*/ 3153574 w 4713748"/>
                  <a:gd name="connsiteY7081" fmla="*/ 1572181 h 2722945"/>
                  <a:gd name="connsiteX7082" fmla="*/ 3177971 w 4713748"/>
                  <a:gd name="connsiteY7082" fmla="*/ 1561066 h 2722945"/>
                  <a:gd name="connsiteX7083" fmla="*/ 3217892 w 4713748"/>
                  <a:gd name="connsiteY7083" fmla="*/ 1543281 h 2722945"/>
                  <a:gd name="connsiteX7084" fmla="*/ 3186842 w 4713748"/>
                  <a:gd name="connsiteY7084" fmla="*/ 1558843 h 2722945"/>
                  <a:gd name="connsiteX7085" fmla="*/ 3160228 w 4713748"/>
                  <a:gd name="connsiteY7085" fmla="*/ 1572181 h 2722945"/>
                  <a:gd name="connsiteX7086" fmla="*/ 3186842 w 4713748"/>
                  <a:gd name="connsiteY7086" fmla="*/ 1558843 h 2722945"/>
                  <a:gd name="connsiteX7087" fmla="*/ 3281968 w 4713748"/>
                  <a:gd name="connsiteY7087" fmla="*/ 1513826 h 2722945"/>
                  <a:gd name="connsiteX7088" fmla="*/ 3298264 w 4713748"/>
                  <a:gd name="connsiteY7088" fmla="*/ 1506152 h 2722945"/>
                  <a:gd name="connsiteX7089" fmla="*/ 3286608 w 4713748"/>
                  <a:gd name="connsiteY7089" fmla="*/ 1492158 h 2722945"/>
                  <a:gd name="connsiteX7090" fmla="*/ 3283230 w 4713748"/>
                  <a:gd name="connsiteY7090" fmla="*/ 1483758 h 2722945"/>
                  <a:gd name="connsiteX7091" fmla="*/ 3285498 w 4713748"/>
                  <a:gd name="connsiteY7091" fmla="*/ 1487162 h 2722945"/>
                  <a:gd name="connsiteX7092" fmla="*/ 3295486 w 4713748"/>
                  <a:gd name="connsiteY7092" fmla="*/ 1498820 h 2722945"/>
                  <a:gd name="connsiteX7093" fmla="*/ 3300480 w 4713748"/>
                  <a:gd name="connsiteY7093" fmla="*/ 1504648 h 2722945"/>
                  <a:gd name="connsiteX7094" fmla="*/ 3300761 w 4713748"/>
                  <a:gd name="connsiteY7094" fmla="*/ 1504976 h 2722945"/>
                  <a:gd name="connsiteX7095" fmla="*/ 3304389 w 4713748"/>
                  <a:gd name="connsiteY7095" fmla="*/ 1503267 h 2722945"/>
                  <a:gd name="connsiteX7096" fmla="*/ 3301649 w 4713748"/>
                  <a:gd name="connsiteY7096" fmla="*/ 1506013 h 2722945"/>
                  <a:gd name="connsiteX7097" fmla="*/ 3312340 w 4713748"/>
                  <a:gd name="connsiteY7097" fmla="*/ 1518492 h 2722945"/>
                  <a:gd name="connsiteX7098" fmla="*/ 3335437 w 4713748"/>
                  <a:gd name="connsiteY7098" fmla="*/ 1545450 h 2722945"/>
                  <a:gd name="connsiteX7099" fmla="*/ 3355412 w 4713748"/>
                  <a:gd name="connsiteY7099" fmla="*/ 1567654 h 2722945"/>
                  <a:gd name="connsiteX7100" fmla="*/ 3356522 w 4713748"/>
                  <a:gd name="connsiteY7100" fmla="*/ 1569042 h 2722945"/>
                  <a:gd name="connsiteX7101" fmla="*/ 3362116 w 4713748"/>
                  <a:gd name="connsiteY7101" fmla="*/ 1576039 h 2722945"/>
                  <a:gd name="connsiteX7102" fmla="*/ 3361793 w 4713748"/>
                  <a:gd name="connsiteY7102" fmla="*/ 1576259 h 2722945"/>
                  <a:gd name="connsiteX7103" fmla="*/ 3360048 w 4713748"/>
                  <a:gd name="connsiteY7103" fmla="*/ 1580499 h 2722945"/>
                  <a:gd name="connsiteX7104" fmla="*/ 3355412 w 4713748"/>
                  <a:gd name="connsiteY7104" fmla="*/ 1574316 h 2722945"/>
                  <a:gd name="connsiteX7105" fmla="*/ 3342095 w 4713748"/>
                  <a:gd name="connsiteY7105" fmla="*/ 1558772 h 2722945"/>
                  <a:gd name="connsiteX7106" fmla="*/ 3299742 w 4713748"/>
                  <a:gd name="connsiteY7106" fmla="*/ 1507925 h 2722945"/>
                  <a:gd name="connsiteX7107" fmla="*/ 3297736 w 4713748"/>
                  <a:gd name="connsiteY7107" fmla="*/ 1509936 h 2722945"/>
                  <a:gd name="connsiteX7108" fmla="*/ 3004977 w 4713748"/>
                  <a:gd name="connsiteY7108" fmla="*/ 1654433 h 2722945"/>
                  <a:gd name="connsiteX7109" fmla="*/ 2834201 w 4713748"/>
                  <a:gd name="connsiteY7109" fmla="*/ 1741131 h 2722945"/>
                  <a:gd name="connsiteX7110" fmla="*/ 2825330 w 4713748"/>
                  <a:gd name="connsiteY7110" fmla="*/ 1745577 h 2722945"/>
                  <a:gd name="connsiteX7111" fmla="*/ 2798716 w 4713748"/>
                  <a:gd name="connsiteY7111" fmla="*/ 1758916 h 2722945"/>
                  <a:gd name="connsiteX7112" fmla="*/ 2754358 w 4713748"/>
                  <a:gd name="connsiteY7112" fmla="*/ 1781146 h 2722945"/>
                  <a:gd name="connsiteX7113" fmla="*/ 2734397 w 4713748"/>
                  <a:gd name="connsiteY7113" fmla="*/ 1794484 h 2722945"/>
                  <a:gd name="connsiteX7114" fmla="*/ 2701129 w 4713748"/>
                  <a:gd name="connsiteY7114" fmla="*/ 1812268 h 2722945"/>
                  <a:gd name="connsiteX7115" fmla="*/ 2698912 w 4713748"/>
                  <a:gd name="connsiteY7115" fmla="*/ 1816714 h 2722945"/>
                  <a:gd name="connsiteX7116" fmla="*/ 2690040 w 4713748"/>
                  <a:gd name="connsiteY7116" fmla="*/ 1821160 h 2722945"/>
                  <a:gd name="connsiteX7117" fmla="*/ 2678951 w 4713748"/>
                  <a:gd name="connsiteY7117" fmla="*/ 1827830 h 2722945"/>
                  <a:gd name="connsiteX7118" fmla="*/ 2642892 w 4713748"/>
                  <a:gd name="connsiteY7118" fmla="*/ 1843544 h 2722945"/>
                  <a:gd name="connsiteX7119" fmla="*/ 2644967 w 4713748"/>
                  <a:gd name="connsiteY7119" fmla="*/ 1845618 h 2722945"/>
                  <a:gd name="connsiteX7120" fmla="*/ 2647187 w 4713748"/>
                  <a:gd name="connsiteY7120" fmla="*/ 1845618 h 2722945"/>
                  <a:gd name="connsiteX7121" fmla="*/ 2651627 w 4713748"/>
                  <a:gd name="connsiteY7121" fmla="*/ 1843400 h 2722945"/>
                  <a:gd name="connsiteX7122" fmla="*/ 2651627 w 4713748"/>
                  <a:gd name="connsiteY7122" fmla="*/ 1845618 h 2722945"/>
                  <a:gd name="connsiteX7123" fmla="*/ 2664946 w 4713748"/>
                  <a:gd name="connsiteY7123" fmla="*/ 1841182 h 2722945"/>
                  <a:gd name="connsiteX7124" fmla="*/ 2676046 w 4713748"/>
                  <a:gd name="connsiteY7124" fmla="*/ 1836745 h 2722945"/>
                  <a:gd name="connsiteX7125" fmla="*/ 2720443 w 4713748"/>
                  <a:gd name="connsiteY7125" fmla="*/ 1825653 h 2722945"/>
                  <a:gd name="connsiteX7126" fmla="*/ 2780380 w 4713748"/>
                  <a:gd name="connsiteY7126" fmla="*/ 1805687 h 2722945"/>
                  <a:gd name="connsiteX7127" fmla="*/ 2826998 w 4713748"/>
                  <a:gd name="connsiteY7127" fmla="*/ 1792377 h 2722945"/>
                  <a:gd name="connsiteX7128" fmla="*/ 2853636 w 4713748"/>
                  <a:gd name="connsiteY7128" fmla="*/ 1781285 h 2722945"/>
                  <a:gd name="connsiteX7129" fmla="*/ 2891374 w 4713748"/>
                  <a:gd name="connsiteY7129" fmla="*/ 1767975 h 2722945"/>
                  <a:gd name="connsiteX7130" fmla="*/ 2918013 w 4713748"/>
                  <a:gd name="connsiteY7130" fmla="*/ 1759101 h 2722945"/>
                  <a:gd name="connsiteX7131" fmla="*/ 2926892 w 4713748"/>
                  <a:gd name="connsiteY7131" fmla="*/ 1754664 h 2722945"/>
                  <a:gd name="connsiteX7132" fmla="*/ 2940211 w 4713748"/>
                  <a:gd name="connsiteY7132" fmla="*/ 1750227 h 2722945"/>
                  <a:gd name="connsiteX7133" fmla="*/ 2964630 w 4713748"/>
                  <a:gd name="connsiteY7133" fmla="*/ 1745791 h 2722945"/>
                  <a:gd name="connsiteX7134" fmla="*/ 2993489 w 4713748"/>
                  <a:gd name="connsiteY7134" fmla="*/ 1736917 h 2722945"/>
                  <a:gd name="connsiteX7135" fmla="*/ 2995708 w 4713748"/>
                  <a:gd name="connsiteY7135" fmla="*/ 1734699 h 2722945"/>
                  <a:gd name="connsiteX7136" fmla="*/ 3009028 w 4713748"/>
                  <a:gd name="connsiteY7136" fmla="*/ 1730262 h 2722945"/>
                  <a:gd name="connsiteX7137" fmla="*/ 3051205 w 4713748"/>
                  <a:gd name="connsiteY7137" fmla="*/ 1714733 h 2722945"/>
                  <a:gd name="connsiteX7138" fmla="*/ 3184398 w 4713748"/>
                  <a:gd name="connsiteY7138" fmla="*/ 1677021 h 2722945"/>
                  <a:gd name="connsiteX7139" fmla="*/ 3179959 w 4713748"/>
                  <a:gd name="connsiteY7139" fmla="*/ 1679239 h 2722945"/>
                  <a:gd name="connsiteX7140" fmla="*/ 3166639 w 4713748"/>
                  <a:gd name="connsiteY7140" fmla="*/ 1683676 h 2722945"/>
                  <a:gd name="connsiteX7141" fmla="*/ 3171079 w 4713748"/>
                  <a:gd name="connsiteY7141" fmla="*/ 1681457 h 2722945"/>
                  <a:gd name="connsiteX7142" fmla="*/ 3168617 w 4713748"/>
                  <a:gd name="connsiteY7142" fmla="*/ 1682255 h 2722945"/>
                  <a:gd name="connsiteX7143" fmla="*/ 3156069 w 4713748"/>
                  <a:gd name="connsiteY7143" fmla="*/ 1686317 h 2722945"/>
                  <a:gd name="connsiteX7144" fmla="*/ 3148880 w 4713748"/>
                  <a:gd name="connsiteY7144" fmla="*/ 1688113 h 2722945"/>
                  <a:gd name="connsiteX7145" fmla="*/ 3125574 w 4713748"/>
                  <a:gd name="connsiteY7145" fmla="*/ 1695876 h 2722945"/>
                  <a:gd name="connsiteX7146" fmla="*/ 3119155 w 4713748"/>
                  <a:gd name="connsiteY7146" fmla="*/ 1697783 h 2722945"/>
                  <a:gd name="connsiteX7147" fmla="*/ 3084504 w 4713748"/>
                  <a:gd name="connsiteY7147" fmla="*/ 1708078 h 2722945"/>
                  <a:gd name="connsiteX7148" fmla="*/ 3071184 w 4713748"/>
                  <a:gd name="connsiteY7148" fmla="*/ 1712515 h 2722945"/>
                  <a:gd name="connsiteX7149" fmla="*/ 3084504 w 4713748"/>
                  <a:gd name="connsiteY7149" fmla="*/ 1708078 h 2722945"/>
                  <a:gd name="connsiteX7150" fmla="*/ 3122242 w 4713748"/>
                  <a:gd name="connsiteY7150" fmla="*/ 1696986 h 2722945"/>
                  <a:gd name="connsiteX7151" fmla="*/ 3125574 w 4713748"/>
                  <a:gd name="connsiteY7151" fmla="*/ 1695876 h 2722945"/>
                  <a:gd name="connsiteX7152" fmla="*/ 3137309 w 4713748"/>
                  <a:gd name="connsiteY7152" fmla="*/ 1692390 h 2722945"/>
                  <a:gd name="connsiteX7153" fmla="*/ 3104587 w 4713748"/>
                  <a:gd name="connsiteY7153" fmla="*/ 1702983 h 2722945"/>
                  <a:gd name="connsiteX7154" fmla="*/ 3013467 w 4713748"/>
                  <a:gd name="connsiteY7154" fmla="*/ 1732480 h 2722945"/>
                  <a:gd name="connsiteX7155" fmla="*/ 3068965 w 4713748"/>
                  <a:gd name="connsiteY7155" fmla="*/ 1714733 h 2722945"/>
                  <a:gd name="connsiteX7156" fmla="*/ 3175519 w 4713748"/>
                  <a:gd name="connsiteY7156" fmla="*/ 1681457 h 2722945"/>
                  <a:gd name="connsiteX7157" fmla="*/ 3199937 w 4713748"/>
                  <a:gd name="connsiteY7157" fmla="*/ 1674802 h 2722945"/>
                  <a:gd name="connsiteX7158" fmla="*/ 3238760 w 4713748"/>
                  <a:gd name="connsiteY7158" fmla="*/ 1666634 h 2722945"/>
                  <a:gd name="connsiteX7159" fmla="*/ 3211037 w 4713748"/>
                  <a:gd name="connsiteY7159" fmla="*/ 1674802 h 2722945"/>
                  <a:gd name="connsiteX7160" fmla="*/ 3182178 w 4713748"/>
                  <a:gd name="connsiteY7160" fmla="*/ 1683676 h 2722945"/>
                  <a:gd name="connsiteX7161" fmla="*/ 3211037 w 4713748"/>
                  <a:gd name="connsiteY7161" fmla="*/ 1674802 h 2722945"/>
                  <a:gd name="connsiteX7162" fmla="*/ 3242115 w 4713748"/>
                  <a:gd name="connsiteY7162" fmla="*/ 1665929 h 2722945"/>
                  <a:gd name="connsiteX7163" fmla="*/ 3238760 w 4713748"/>
                  <a:gd name="connsiteY7163" fmla="*/ 1666634 h 2722945"/>
                  <a:gd name="connsiteX7164" fmla="*/ 3240450 w 4713748"/>
                  <a:gd name="connsiteY7164" fmla="*/ 1666137 h 2722945"/>
                  <a:gd name="connsiteX7165" fmla="*/ 3310931 w 4713748"/>
                  <a:gd name="connsiteY7165" fmla="*/ 1645478 h 2722945"/>
                  <a:gd name="connsiteX7166" fmla="*/ 3333872 w 4713748"/>
                  <a:gd name="connsiteY7166" fmla="*/ 1639681 h 2722945"/>
                  <a:gd name="connsiteX7167" fmla="*/ 3333662 w 4713748"/>
                  <a:gd name="connsiteY7167" fmla="*/ 1637226 h 2722945"/>
                  <a:gd name="connsiteX7168" fmla="*/ 3334974 w 4713748"/>
                  <a:gd name="connsiteY7168" fmla="*/ 1639403 h 2722945"/>
                  <a:gd name="connsiteX7169" fmla="*/ 3335350 w 4713748"/>
                  <a:gd name="connsiteY7169" fmla="*/ 1639308 h 2722945"/>
                  <a:gd name="connsiteX7170" fmla="*/ 3335017 w 4713748"/>
                  <a:gd name="connsiteY7170" fmla="*/ 1639474 h 2722945"/>
                  <a:gd name="connsiteX7171" fmla="*/ 3342858 w 4713748"/>
                  <a:gd name="connsiteY7171" fmla="*/ 1652483 h 2722945"/>
                  <a:gd name="connsiteX7172" fmla="*/ 3370949 w 4713748"/>
                  <a:gd name="connsiteY7172" fmla="*/ 1680898 h 2722945"/>
                  <a:gd name="connsiteX7173" fmla="*/ 3396854 w 4713748"/>
                  <a:gd name="connsiteY7173" fmla="*/ 1709626 h 2722945"/>
                  <a:gd name="connsiteX7174" fmla="*/ 3399456 w 4713748"/>
                  <a:gd name="connsiteY7174" fmla="*/ 1710457 h 2722945"/>
                  <a:gd name="connsiteX7175" fmla="*/ 3397583 w 4713748"/>
                  <a:gd name="connsiteY7175" fmla="*/ 1714206 h 2722945"/>
                  <a:gd name="connsiteX7176" fmla="*/ 3386485 w 4713748"/>
                  <a:gd name="connsiteY7176" fmla="*/ 1703103 h 2722945"/>
                  <a:gd name="connsiteX7177" fmla="*/ 3366510 w 4713748"/>
                  <a:gd name="connsiteY7177" fmla="*/ 1680898 h 2722945"/>
                  <a:gd name="connsiteX7178" fmla="*/ 3342095 w 4713748"/>
                  <a:gd name="connsiteY7178" fmla="*/ 1654253 h 2722945"/>
                  <a:gd name="connsiteX7179" fmla="*/ 3334292 w 4713748"/>
                  <a:gd name="connsiteY7179" fmla="*/ 1644573 h 2722945"/>
                  <a:gd name="connsiteX7180" fmla="*/ 3333903 w 4713748"/>
                  <a:gd name="connsiteY7180" fmla="*/ 1640031 h 2722945"/>
                  <a:gd name="connsiteX7181" fmla="*/ 3326470 w 4713748"/>
                  <a:gd name="connsiteY7181" fmla="*/ 1643745 h 2722945"/>
                  <a:gd name="connsiteX7182" fmla="*/ 3015687 w 4713748"/>
                  <a:gd name="connsiteY7182" fmla="*/ 1741354 h 2722945"/>
                  <a:gd name="connsiteX7183" fmla="*/ 2833657 w 4713748"/>
                  <a:gd name="connsiteY7183" fmla="*/ 1799032 h 2722945"/>
                  <a:gd name="connsiteX7184" fmla="*/ 2824778 w 4713748"/>
                  <a:gd name="connsiteY7184" fmla="*/ 1803469 h 2722945"/>
                  <a:gd name="connsiteX7185" fmla="*/ 2798139 w 4713748"/>
                  <a:gd name="connsiteY7185" fmla="*/ 1812342 h 2722945"/>
                  <a:gd name="connsiteX7186" fmla="*/ 2749302 w 4713748"/>
                  <a:gd name="connsiteY7186" fmla="*/ 1827871 h 2722945"/>
                  <a:gd name="connsiteX7187" fmla="*/ 2729323 w 4713748"/>
                  <a:gd name="connsiteY7187" fmla="*/ 1836745 h 2722945"/>
                  <a:gd name="connsiteX7188" fmla="*/ 2691585 w 4713748"/>
                  <a:gd name="connsiteY7188" fmla="*/ 1850055 h 2722945"/>
                  <a:gd name="connsiteX7189" fmla="*/ 2689365 w 4713748"/>
                  <a:gd name="connsiteY7189" fmla="*/ 1854492 h 2722945"/>
                  <a:gd name="connsiteX7190" fmla="*/ 2680485 w 4713748"/>
                  <a:gd name="connsiteY7190" fmla="*/ 1856710 h 2722945"/>
                  <a:gd name="connsiteX7191" fmla="*/ 2667166 w 4713748"/>
                  <a:gd name="connsiteY7191" fmla="*/ 1861147 h 2722945"/>
                  <a:gd name="connsiteX7192" fmla="*/ 2649928 w 4713748"/>
                  <a:gd name="connsiteY7192" fmla="*/ 1866171 h 2722945"/>
                  <a:gd name="connsiteX7193" fmla="*/ 2651832 w 4713748"/>
                  <a:gd name="connsiteY7193" fmla="*/ 1865981 h 2722945"/>
                  <a:gd name="connsiteX7194" fmla="*/ 2651832 w 4713748"/>
                  <a:gd name="connsiteY7194" fmla="*/ 1868201 h 2722945"/>
                  <a:gd name="connsiteX7195" fmla="*/ 2654050 w 4713748"/>
                  <a:gd name="connsiteY7195" fmla="*/ 1868201 h 2722945"/>
                  <a:gd name="connsiteX7196" fmla="*/ 2660704 w 4713748"/>
                  <a:gd name="connsiteY7196" fmla="*/ 1865981 h 2722945"/>
                  <a:gd name="connsiteX7197" fmla="*/ 2658486 w 4713748"/>
                  <a:gd name="connsiteY7197" fmla="*/ 1868201 h 2722945"/>
                  <a:gd name="connsiteX7198" fmla="*/ 2674012 w 4713748"/>
                  <a:gd name="connsiteY7198" fmla="*/ 1865981 h 2722945"/>
                  <a:gd name="connsiteX7199" fmla="*/ 2685103 w 4713748"/>
                  <a:gd name="connsiteY7199" fmla="*/ 1863760 h 2722945"/>
                  <a:gd name="connsiteX7200" fmla="*/ 2729465 w 4713748"/>
                  <a:gd name="connsiteY7200" fmla="*/ 1859319 h 2722945"/>
                  <a:gd name="connsiteX7201" fmla="*/ 2791571 w 4713748"/>
                  <a:gd name="connsiteY7201" fmla="*/ 1848217 h 2722945"/>
                  <a:gd name="connsiteX7202" fmla="*/ 2840369 w 4713748"/>
                  <a:gd name="connsiteY7202" fmla="*/ 1841556 h 2722945"/>
                  <a:gd name="connsiteX7203" fmla="*/ 2869204 w 4713748"/>
                  <a:gd name="connsiteY7203" fmla="*/ 1834895 h 2722945"/>
                  <a:gd name="connsiteX7204" fmla="*/ 2906912 w 4713748"/>
                  <a:gd name="connsiteY7204" fmla="*/ 1826013 h 2722945"/>
                  <a:gd name="connsiteX7205" fmla="*/ 2933529 w 4713748"/>
                  <a:gd name="connsiteY7205" fmla="*/ 1819352 h 2722945"/>
                  <a:gd name="connsiteX7206" fmla="*/ 2944619 w 4713748"/>
                  <a:gd name="connsiteY7206" fmla="*/ 1817131 h 2722945"/>
                  <a:gd name="connsiteX7207" fmla="*/ 2957928 w 4713748"/>
                  <a:gd name="connsiteY7207" fmla="*/ 1814911 h 2722945"/>
                  <a:gd name="connsiteX7208" fmla="*/ 2982327 w 4713748"/>
                  <a:gd name="connsiteY7208" fmla="*/ 1814911 h 2722945"/>
                  <a:gd name="connsiteX7209" fmla="*/ 3011162 w 4713748"/>
                  <a:gd name="connsiteY7209" fmla="*/ 1808249 h 2722945"/>
                  <a:gd name="connsiteX7210" fmla="*/ 3015598 w 4713748"/>
                  <a:gd name="connsiteY7210" fmla="*/ 1808249 h 2722945"/>
                  <a:gd name="connsiteX7211" fmla="*/ 3028907 w 4713748"/>
                  <a:gd name="connsiteY7211" fmla="*/ 1806029 h 2722945"/>
                  <a:gd name="connsiteX7212" fmla="*/ 3071050 w 4713748"/>
                  <a:gd name="connsiteY7212" fmla="*/ 1794927 h 2722945"/>
                  <a:gd name="connsiteX7213" fmla="*/ 3184901 w 4713748"/>
                  <a:gd name="connsiteY7213" fmla="*/ 1779314 h 2722945"/>
                  <a:gd name="connsiteX7214" fmla="*/ 3198829 w 4713748"/>
                  <a:gd name="connsiteY7214" fmla="*/ 1778049 h 2722945"/>
                  <a:gd name="connsiteX7215" fmla="*/ 3190827 w 4713748"/>
                  <a:gd name="connsiteY7215" fmla="*/ 1779384 h 2722945"/>
                  <a:gd name="connsiteX7216" fmla="*/ 3170865 w 4713748"/>
                  <a:gd name="connsiteY7216" fmla="*/ 1781604 h 2722945"/>
                  <a:gd name="connsiteX7217" fmla="*/ 3144247 w 4713748"/>
                  <a:gd name="connsiteY7217" fmla="*/ 1786045 h 2722945"/>
                  <a:gd name="connsiteX7218" fmla="*/ 3106540 w 4713748"/>
                  <a:gd name="connsiteY7218" fmla="*/ 1792706 h 2722945"/>
                  <a:gd name="connsiteX7219" fmla="*/ 3091013 w 4713748"/>
                  <a:gd name="connsiteY7219" fmla="*/ 1794927 h 2722945"/>
                  <a:gd name="connsiteX7220" fmla="*/ 3106540 w 4713748"/>
                  <a:gd name="connsiteY7220" fmla="*/ 1792706 h 2722945"/>
                  <a:gd name="connsiteX7221" fmla="*/ 3190827 w 4713748"/>
                  <a:gd name="connsiteY7221" fmla="*/ 1779384 h 2722945"/>
                  <a:gd name="connsiteX7222" fmla="*/ 3195263 w 4713748"/>
                  <a:gd name="connsiteY7222" fmla="*/ 1779384 h 2722945"/>
                  <a:gd name="connsiteX7223" fmla="*/ 3033343 w 4713748"/>
                  <a:gd name="connsiteY7223" fmla="*/ 1806029 h 2722945"/>
                  <a:gd name="connsiteX7224" fmla="*/ 3088795 w 4713748"/>
                  <a:gd name="connsiteY7224" fmla="*/ 1797147 h 2722945"/>
                  <a:gd name="connsiteX7225" fmla="*/ 3199700 w 4713748"/>
                  <a:gd name="connsiteY7225" fmla="*/ 1779384 h 2722945"/>
                  <a:gd name="connsiteX7226" fmla="*/ 3224099 w 4713748"/>
                  <a:gd name="connsiteY7226" fmla="*/ 1777163 h 2722945"/>
                  <a:gd name="connsiteX7227" fmla="*/ 3259465 w 4713748"/>
                  <a:gd name="connsiteY7227" fmla="*/ 1773623 h 2722945"/>
                  <a:gd name="connsiteX7228" fmla="*/ 3235189 w 4713748"/>
                  <a:gd name="connsiteY7228" fmla="*/ 1777163 h 2722945"/>
                  <a:gd name="connsiteX7229" fmla="*/ 3204136 w 4713748"/>
                  <a:gd name="connsiteY7229" fmla="*/ 1781604 h 2722945"/>
                  <a:gd name="connsiteX7230" fmla="*/ 3235189 w 4713748"/>
                  <a:gd name="connsiteY7230" fmla="*/ 1777163 h 2722945"/>
                  <a:gd name="connsiteX7231" fmla="*/ 3268460 w 4713748"/>
                  <a:gd name="connsiteY7231" fmla="*/ 1772722 h 2722945"/>
                  <a:gd name="connsiteX7232" fmla="*/ 3259465 w 4713748"/>
                  <a:gd name="connsiteY7232" fmla="*/ 1773623 h 2722945"/>
                  <a:gd name="connsiteX7233" fmla="*/ 3264925 w 4713748"/>
                  <a:gd name="connsiteY7233" fmla="*/ 1772827 h 2722945"/>
                  <a:gd name="connsiteX7234" fmla="*/ 3361620 w 4713748"/>
                  <a:gd name="connsiteY7234" fmla="*/ 1759400 h 2722945"/>
                  <a:gd name="connsiteX7235" fmla="*/ 3352748 w 4713748"/>
                  <a:gd name="connsiteY7235" fmla="*/ 1763841 h 2722945"/>
                  <a:gd name="connsiteX7236" fmla="*/ 3033343 w 4713748"/>
                  <a:gd name="connsiteY7236" fmla="*/ 1814911 h 2722945"/>
                  <a:gd name="connsiteX7237" fmla="*/ 2844805 w 4713748"/>
                  <a:gd name="connsiteY7237" fmla="*/ 1848217 h 2722945"/>
                  <a:gd name="connsiteX7238" fmla="*/ 2835933 w 4713748"/>
                  <a:gd name="connsiteY7238" fmla="*/ 1850438 h 2722945"/>
                  <a:gd name="connsiteX7239" fmla="*/ 2807098 w 4713748"/>
                  <a:gd name="connsiteY7239" fmla="*/ 1854878 h 2722945"/>
                  <a:gd name="connsiteX7240" fmla="*/ 2758300 w 4713748"/>
                  <a:gd name="connsiteY7240" fmla="*/ 1863760 h 2722945"/>
                  <a:gd name="connsiteX7241" fmla="*/ 2736119 w 4713748"/>
                  <a:gd name="connsiteY7241" fmla="*/ 1870421 h 2722945"/>
                  <a:gd name="connsiteX7242" fmla="*/ 2698411 w 4713748"/>
                  <a:gd name="connsiteY7242" fmla="*/ 1877083 h 2722945"/>
                  <a:gd name="connsiteX7243" fmla="*/ 2693975 w 4713748"/>
                  <a:gd name="connsiteY7243" fmla="*/ 1881524 h 2722945"/>
                  <a:gd name="connsiteX7244" fmla="*/ 2685103 w 4713748"/>
                  <a:gd name="connsiteY7244" fmla="*/ 1883745 h 2722945"/>
                  <a:gd name="connsiteX7245" fmla="*/ 2671794 w 4713748"/>
                  <a:gd name="connsiteY7245" fmla="*/ 1885965 h 2722945"/>
                  <a:gd name="connsiteX7246" fmla="*/ 2671553 w 4713748"/>
                  <a:gd name="connsiteY7246" fmla="*/ 1885995 h 2722945"/>
                  <a:gd name="connsiteX7247" fmla="*/ 2691978 w 4713748"/>
                  <a:gd name="connsiteY7247" fmla="*/ 1888483 h 2722945"/>
                  <a:gd name="connsiteX7248" fmla="*/ 2716105 w 4713748"/>
                  <a:gd name="connsiteY7248" fmla="*/ 1887936 h 2722945"/>
                  <a:gd name="connsiteX7249" fmla="*/ 2778225 w 4713748"/>
                  <a:gd name="connsiteY7249" fmla="*/ 1887936 h 2722945"/>
                  <a:gd name="connsiteX7250" fmla="*/ 2827033 w 4713748"/>
                  <a:gd name="connsiteY7250" fmla="*/ 1887936 h 2722945"/>
                  <a:gd name="connsiteX7251" fmla="*/ 2855875 w 4713748"/>
                  <a:gd name="connsiteY7251" fmla="*/ 1885747 h 2722945"/>
                  <a:gd name="connsiteX7252" fmla="*/ 2895809 w 4713748"/>
                  <a:gd name="connsiteY7252" fmla="*/ 1885747 h 2722945"/>
                  <a:gd name="connsiteX7253" fmla="*/ 2922432 w 4713748"/>
                  <a:gd name="connsiteY7253" fmla="*/ 1883557 h 2722945"/>
                  <a:gd name="connsiteX7254" fmla="*/ 2933525 w 4713748"/>
                  <a:gd name="connsiteY7254" fmla="*/ 1883557 h 2722945"/>
                  <a:gd name="connsiteX7255" fmla="*/ 2949054 w 4713748"/>
                  <a:gd name="connsiteY7255" fmla="*/ 1881368 h 2722945"/>
                  <a:gd name="connsiteX7256" fmla="*/ 2971240 w 4713748"/>
                  <a:gd name="connsiteY7256" fmla="*/ 1885747 h 2722945"/>
                  <a:gd name="connsiteX7257" fmla="*/ 3000082 w 4713748"/>
                  <a:gd name="connsiteY7257" fmla="*/ 1885747 h 2722945"/>
                  <a:gd name="connsiteX7258" fmla="*/ 3004519 w 4713748"/>
                  <a:gd name="connsiteY7258" fmla="*/ 1885747 h 2722945"/>
                  <a:gd name="connsiteX7259" fmla="*/ 3020049 w 4713748"/>
                  <a:gd name="connsiteY7259" fmla="*/ 1883557 h 2722945"/>
                  <a:gd name="connsiteX7260" fmla="*/ 3062201 w 4713748"/>
                  <a:gd name="connsiteY7260" fmla="*/ 1881368 h 2722945"/>
                  <a:gd name="connsiteX7261" fmla="*/ 3199753 w 4713748"/>
                  <a:gd name="connsiteY7261" fmla="*/ 1885747 h 2722945"/>
                  <a:gd name="connsiteX7262" fmla="*/ 3195315 w 4713748"/>
                  <a:gd name="connsiteY7262" fmla="*/ 1885747 h 2722945"/>
                  <a:gd name="connsiteX7263" fmla="*/ 3193929 w 4713748"/>
                  <a:gd name="connsiteY7263" fmla="*/ 1885747 h 2722945"/>
                  <a:gd name="connsiteX7264" fmla="*/ 3188660 w 4713748"/>
                  <a:gd name="connsiteY7264" fmla="*/ 1885747 h 2722945"/>
                  <a:gd name="connsiteX7265" fmla="*/ 3022267 w 4713748"/>
                  <a:gd name="connsiteY7265" fmla="*/ 1887936 h 2722945"/>
                  <a:gd name="connsiteX7266" fmla="*/ 3079950 w 4713748"/>
                  <a:gd name="connsiteY7266" fmla="*/ 1887936 h 2722945"/>
                  <a:gd name="connsiteX7267" fmla="*/ 3190878 w 4713748"/>
                  <a:gd name="connsiteY7267" fmla="*/ 1887936 h 2722945"/>
                  <a:gd name="connsiteX7268" fmla="*/ 3215283 w 4713748"/>
                  <a:gd name="connsiteY7268" fmla="*/ 1887936 h 2722945"/>
                  <a:gd name="connsiteX7269" fmla="*/ 3242779 w 4713748"/>
                  <a:gd name="connsiteY7269" fmla="*/ 1890649 h 2722945"/>
                  <a:gd name="connsiteX7270" fmla="*/ 3226375 w 4713748"/>
                  <a:gd name="connsiteY7270" fmla="*/ 1890125 h 2722945"/>
                  <a:gd name="connsiteX7271" fmla="*/ 3259654 w 4713748"/>
                  <a:gd name="connsiteY7271" fmla="*/ 1892314 h 2722945"/>
                  <a:gd name="connsiteX7272" fmla="*/ 3242779 w 4713748"/>
                  <a:gd name="connsiteY7272" fmla="*/ 1890649 h 2722945"/>
                  <a:gd name="connsiteX7273" fmla="*/ 3294873 w 4713748"/>
                  <a:gd name="connsiteY7273" fmla="*/ 1892314 h 2722945"/>
                  <a:gd name="connsiteX7274" fmla="*/ 3355052 w 4713748"/>
                  <a:gd name="connsiteY7274" fmla="*/ 1894503 h 2722945"/>
                  <a:gd name="connsiteX7275" fmla="*/ 3346178 w 4713748"/>
                  <a:gd name="connsiteY7275" fmla="*/ 1896692 h 2722945"/>
                  <a:gd name="connsiteX7276" fmla="*/ 3022267 w 4713748"/>
                  <a:gd name="connsiteY7276" fmla="*/ 1894503 h 2722945"/>
                  <a:gd name="connsiteX7277" fmla="*/ 2831470 w 4713748"/>
                  <a:gd name="connsiteY7277" fmla="*/ 1896692 h 2722945"/>
                  <a:gd name="connsiteX7278" fmla="*/ 2820378 w 4713748"/>
                  <a:gd name="connsiteY7278" fmla="*/ 1896692 h 2722945"/>
                  <a:gd name="connsiteX7279" fmla="*/ 2793755 w 4713748"/>
                  <a:gd name="connsiteY7279" fmla="*/ 1898882 h 2722945"/>
                  <a:gd name="connsiteX7280" fmla="*/ 2742728 w 4713748"/>
                  <a:gd name="connsiteY7280" fmla="*/ 1898882 h 2722945"/>
                  <a:gd name="connsiteX7281" fmla="*/ 2720542 w 4713748"/>
                  <a:gd name="connsiteY7281" fmla="*/ 1901071 h 2722945"/>
                  <a:gd name="connsiteX7282" fmla="*/ 2680608 w 4713748"/>
                  <a:gd name="connsiteY7282" fmla="*/ 1903260 h 2722945"/>
                  <a:gd name="connsiteX7283" fmla="*/ 2676171 w 4713748"/>
                  <a:gd name="connsiteY7283" fmla="*/ 1905449 h 2722945"/>
                  <a:gd name="connsiteX7284" fmla="*/ 2669515 w 4713748"/>
                  <a:gd name="connsiteY7284" fmla="*/ 1905449 h 2722945"/>
                  <a:gd name="connsiteX7285" fmla="*/ 2653985 w 4713748"/>
                  <a:gd name="connsiteY7285" fmla="*/ 1907638 h 2722945"/>
                  <a:gd name="connsiteX7286" fmla="*/ 2619383 w 4713748"/>
                  <a:gd name="connsiteY7286" fmla="*/ 1906216 h 2722945"/>
                  <a:gd name="connsiteX7287" fmla="*/ 2627602 w 4713748"/>
                  <a:gd name="connsiteY7287" fmla="*/ 1912110 h 2722945"/>
                  <a:gd name="connsiteX7288" fmla="*/ 2640871 w 4713748"/>
                  <a:gd name="connsiteY7288" fmla="*/ 1923212 h 2722945"/>
                  <a:gd name="connsiteX7289" fmla="*/ 2647505 w 4713748"/>
                  <a:gd name="connsiteY7289" fmla="*/ 1929873 h 2722945"/>
                  <a:gd name="connsiteX7290" fmla="*/ 2656351 w 4713748"/>
                  <a:gd name="connsiteY7290" fmla="*/ 1940976 h 2722945"/>
                  <a:gd name="connsiteX7291" fmla="*/ 2660774 w 4713748"/>
                  <a:gd name="connsiteY7291" fmla="*/ 1947637 h 2722945"/>
                  <a:gd name="connsiteX7292" fmla="*/ 2662986 w 4713748"/>
                  <a:gd name="connsiteY7292" fmla="*/ 1949857 h 2722945"/>
                  <a:gd name="connsiteX7293" fmla="*/ 2665197 w 4713748"/>
                  <a:gd name="connsiteY7293" fmla="*/ 1954298 h 2722945"/>
                  <a:gd name="connsiteX7294" fmla="*/ 2667409 w 4713748"/>
                  <a:gd name="connsiteY7294" fmla="*/ 1960959 h 2722945"/>
                  <a:gd name="connsiteX7295" fmla="*/ 2671832 w 4713748"/>
                  <a:gd name="connsiteY7295" fmla="*/ 1969841 h 2722945"/>
                  <a:gd name="connsiteX7296" fmla="*/ 2674043 w 4713748"/>
                  <a:gd name="connsiteY7296" fmla="*/ 1972062 h 2722945"/>
                  <a:gd name="connsiteX7297" fmla="*/ 2676255 w 4713748"/>
                  <a:gd name="connsiteY7297" fmla="*/ 1976502 h 2722945"/>
                  <a:gd name="connsiteX7298" fmla="*/ 2682889 w 4713748"/>
                  <a:gd name="connsiteY7298" fmla="*/ 1989825 h 2722945"/>
                  <a:gd name="connsiteX7299" fmla="*/ 2687312 w 4713748"/>
                  <a:gd name="connsiteY7299" fmla="*/ 2034234 h 2722945"/>
                  <a:gd name="connsiteX7300" fmla="*/ 2687312 w 4713748"/>
                  <a:gd name="connsiteY7300" fmla="*/ 2040895 h 2722945"/>
                  <a:gd name="connsiteX7301" fmla="*/ 2685101 w 4713748"/>
                  <a:gd name="connsiteY7301" fmla="*/ 2054218 h 2722945"/>
                  <a:gd name="connsiteX7302" fmla="*/ 2685101 w 4713748"/>
                  <a:gd name="connsiteY7302" fmla="*/ 2043115 h 2722945"/>
                  <a:gd name="connsiteX7303" fmla="*/ 2685101 w 4713748"/>
                  <a:gd name="connsiteY7303" fmla="*/ 2034234 h 2722945"/>
                  <a:gd name="connsiteX7304" fmla="*/ 2685101 w 4713748"/>
                  <a:gd name="connsiteY7304" fmla="*/ 2043115 h 2722945"/>
                  <a:gd name="connsiteX7305" fmla="*/ 2676255 w 4713748"/>
                  <a:gd name="connsiteY7305" fmla="*/ 2083083 h 2722945"/>
                  <a:gd name="connsiteX7306" fmla="*/ 2676255 w 4713748"/>
                  <a:gd name="connsiteY7306" fmla="*/ 2080863 h 2722945"/>
                  <a:gd name="connsiteX7307" fmla="*/ 2669620 w 4713748"/>
                  <a:gd name="connsiteY7307" fmla="*/ 1978723 h 2722945"/>
                  <a:gd name="connsiteX7308" fmla="*/ 2638659 w 4713748"/>
                  <a:gd name="connsiteY7308" fmla="*/ 1927653 h 2722945"/>
                  <a:gd name="connsiteX7309" fmla="*/ 2636448 w 4713748"/>
                  <a:gd name="connsiteY7309" fmla="*/ 1925432 h 2722945"/>
                  <a:gd name="connsiteX7310" fmla="*/ 2629813 w 4713748"/>
                  <a:gd name="connsiteY7310" fmla="*/ 1918771 h 2722945"/>
                  <a:gd name="connsiteX7311" fmla="*/ 2616544 w 4713748"/>
                  <a:gd name="connsiteY7311" fmla="*/ 1909889 h 2722945"/>
                  <a:gd name="connsiteX7312" fmla="*/ 2610511 w 4713748"/>
                  <a:gd name="connsiteY7312" fmla="*/ 1905851 h 2722945"/>
                  <a:gd name="connsiteX7313" fmla="*/ 2600739 w 4713748"/>
                  <a:gd name="connsiteY7313" fmla="*/ 1905449 h 2722945"/>
                  <a:gd name="connsiteX7314" fmla="*/ 2602797 w 4713748"/>
                  <a:gd name="connsiteY7314" fmla="*/ 1903419 h 2722945"/>
                  <a:gd name="connsiteX7315" fmla="*/ 2602537 w 4713748"/>
                  <a:gd name="connsiteY7315" fmla="*/ 1903260 h 2722945"/>
                  <a:gd name="connsiteX7316" fmla="*/ 2598521 w 4713748"/>
                  <a:gd name="connsiteY7316" fmla="*/ 1903260 h 2722945"/>
                  <a:gd name="connsiteX7317" fmla="*/ 2594084 w 4713748"/>
                  <a:gd name="connsiteY7317" fmla="*/ 1901071 h 2722945"/>
                  <a:gd name="connsiteX7318" fmla="*/ 2594148 w 4713748"/>
                  <a:gd name="connsiteY7318" fmla="*/ 1901008 h 2722945"/>
                  <a:gd name="connsiteX7319" fmla="*/ 2590006 w 4713748"/>
                  <a:gd name="connsiteY7319" fmla="*/ 1901008 h 2722945"/>
                  <a:gd name="connsiteX7320" fmla="*/ 2580115 w 4713748"/>
                  <a:gd name="connsiteY7320" fmla="*/ 1896752 h 2722945"/>
                  <a:gd name="connsiteX7321" fmla="*/ 2578554 w 4713748"/>
                  <a:gd name="connsiteY7321" fmla="*/ 1896692 h 2722945"/>
                  <a:gd name="connsiteX7322" fmla="*/ 2578884 w 4713748"/>
                  <a:gd name="connsiteY7322" fmla="*/ 1896222 h 2722945"/>
                  <a:gd name="connsiteX7323" fmla="*/ 2574525 w 4713748"/>
                  <a:gd name="connsiteY7323" fmla="*/ 1894346 h 2722945"/>
                  <a:gd name="connsiteX7324" fmla="*/ 2572314 w 4713748"/>
                  <a:gd name="connsiteY7324" fmla="*/ 1894346 h 2722945"/>
                  <a:gd name="connsiteX7325" fmla="*/ 2574525 w 4713748"/>
                  <a:gd name="connsiteY7325" fmla="*/ 1892126 h 2722945"/>
                  <a:gd name="connsiteX7326" fmla="*/ 2569650 w 4713748"/>
                  <a:gd name="connsiteY7326" fmla="*/ 1890495 h 2722945"/>
                  <a:gd name="connsiteX7327" fmla="*/ 2569533 w 4713748"/>
                  <a:gd name="connsiteY7327" fmla="*/ 1892011 h 2722945"/>
                  <a:gd name="connsiteX7328" fmla="*/ 2567305 w 4713748"/>
                  <a:gd name="connsiteY7328" fmla="*/ 1889792 h 2722945"/>
                  <a:gd name="connsiteX7329" fmla="*/ 2567305 w 4713748"/>
                  <a:gd name="connsiteY7329" fmla="*/ 1892011 h 2722945"/>
                  <a:gd name="connsiteX7330" fmla="*/ 2565077 w 4713748"/>
                  <a:gd name="connsiteY7330" fmla="*/ 1898670 h 2722945"/>
                  <a:gd name="connsiteX7331" fmla="*/ 2562849 w 4713748"/>
                  <a:gd name="connsiteY7331" fmla="*/ 1894231 h 2722945"/>
                  <a:gd name="connsiteX7332" fmla="*/ 2561522 w 4713748"/>
                  <a:gd name="connsiteY7332" fmla="*/ 1901972 h 2722945"/>
                  <a:gd name="connsiteX7333" fmla="*/ 2562156 w 4713748"/>
                  <a:gd name="connsiteY7333" fmla="*/ 1902606 h 2722945"/>
                  <a:gd name="connsiteX7334" fmla="*/ 2568287 w 4713748"/>
                  <a:gd name="connsiteY7334" fmla="*/ 1904533 h 2722945"/>
                  <a:gd name="connsiteX7335" fmla="*/ 2576335 w 4713748"/>
                  <a:gd name="connsiteY7335" fmla="*/ 1905920 h 2722945"/>
                  <a:gd name="connsiteX7336" fmla="*/ 2571895 w 4713748"/>
                  <a:gd name="connsiteY7336" fmla="*/ 1910083 h 2722945"/>
                  <a:gd name="connsiteX7337" fmla="*/ 2571341 w 4713748"/>
                  <a:gd name="connsiteY7337" fmla="*/ 1910394 h 2722945"/>
                  <a:gd name="connsiteX7338" fmla="*/ 2574116 w 4713748"/>
                  <a:gd name="connsiteY7338" fmla="*/ 1912704 h 2722945"/>
                  <a:gd name="connsiteX7339" fmla="*/ 2585717 w 4713748"/>
                  <a:gd name="connsiteY7339" fmla="*/ 1914205 h 2722945"/>
                  <a:gd name="connsiteX7340" fmla="*/ 2575921 w 4713748"/>
                  <a:gd name="connsiteY7340" fmla="*/ 1914205 h 2722945"/>
                  <a:gd name="connsiteX7341" fmla="*/ 2576381 w 4713748"/>
                  <a:gd name="connsiteY7341" fmla="*/ 1914588 h 2722945"/>
                  <a:gd name="connsiteX7342" fmla="*/ 2594177 w 4713748"/>
                  <a:gd name="connsiteY7342" fmla="*/ 1927915 h 2722945"/>
                  <a:gd name="connsiteX7343" fmla="*/ 2607524 w 4713748"/>
                  <a:gd name="connsiteY7343" fmla="*/ 1939020 h 2722945"/>
                  <a:gd name="connsiteX7344" fmla="*/ 2616422 w 4713748"/>
                  <a:gd name="connsiteY7344" fmla="*/ 1945683 h 2722945"/>
                  <a:gd name="connsiteX7345" fmla="*/ 2625320 w 4713748"/>
                  <a:gd name="connsiteY7345" fmla="*/ 1954568 h 2722945"/>
                  <a:gd name="connsiteX7346" fmla="*/ 2631994 w 4713748"/>
                  <a:gd name="connsiteY7346" fmla="*/ 1961231 h 2722945"/>
                  <a:gd name="connsiteX7347" fmla="*/ 2636443 w 4713748"/>
                  <a:gd name="connsiteY7347" fmla="*/ 1963452 h 2722945"/>
                  <a:gd name="connsiteX7348" fmla="*/ 2638667 w 4713748"/>
                  <a:gd name="connsiteY7348" fmla="*/ 1967894 h 2722945"/>
                  <a:gd name="connsiteX7349" fmla="*/ 2643116 w 4713748"/>
                  <a:gd name="connsiteY7349" fmla="*/ 1976779 h 2722945"/>
                  <a:gd name="connsiteX7350" fmla="*/ 2647565 w 4713748"/>
                  <a:gd name="connsiteY7350" fmla="*/ 1985663 h 2722945"/>
                  <a:gd name="connsiteX7351" fmla="*/ 2649789 w 4713748"/>
                  <a:gd name="connsiteY7351" fmla="*/ 1987884 h 2722945"/>
                  <a:gd name="connsiteX7352" fmla="*/ 2652014 w 4713748"/>
                  <a:gd name="connsiteY7352" fmla="*/ 1992326 h 2722945"/>
                  <a:gd name="connsiteX7353" fmla="*/ 2658687 w 4713748"/>
                  <a:gd name="connsiteY7353" fmla="*/ 2005653 h 2722945"/>
                  <a:gd name="connsiteX7354" fmla="*/ 2658687 w 4713748"/>
                  <a:gd name="connsiteY7354" fmla="*/ 2054516 h 2722945"/>
                  <a:gd name="connsiteX7355" fmla="*/ 2658687 w 4713748"/>
                  <a:gd name="connsiteY7355" fmla="*/ 2052295 h 2722945"/>
                  <a:gd name="connsiteX7356" fmla="*/ 2658687 w 4713748"/>
                  <a:gd name="connsiteY7356" fmla="*/ 2050074 h 2722945"/>
                  <a:gd name="connsiteX7357" fmla="*/ 2660912 w 4713748"/>
                  <a:gd name="connsiteY7357" fmla="*/ 2043411 h 2722945"/>
                  <a:gd name="connsiteX7358" fmla="*/ 2660912 w 4713748"/>
                  <a:gd name="connsiteY7358" fmla="*/ 2032306 h 2722945"/>
                  <a:gd name="connsiteX7359" fmla="*/ 2658687 w 4713748"/>
                  <a:gd name="connsiteY7359" fmla="*/ 2018979 h 2722945"/>
                  <a:gd name="connsiteX7360" fmla="*/ 2658687 w 4713748"/>
                  <a:gd name="connsiteY7360" fmla="*/ 2050074 h 2722945"/>
                  <a:gd name="connsiteX7361" fmla="*/ 2658494 w 4713748"/>
                  <a:gd name="connsiteY7361" fmla="*/ 2048819 h 2722945"/>
                  <a:gd name="connsiteX7362" fmla="*/ 2656463 w 4713748"/>
                  <a:gd name="connsiteY7362" fmla="*/ 2012316 h 2722945"/>
                  <a:gd name="connsiteX7363" fmla="*/ 2649789 w 4713748"/>
                  <a:gd name="connsiteY7363" fmla="*/ 1992326 h 2722945"/>
                  <a:gd name="connsiteX7364" fmla="*/ 2654757 w 4713748"/>
                  <a:gd name="connsiteY7364" fmla="*/ 2024569 h 2722945"/>
                  <a:gd name="connsiteX7365" fmla="*/ 2645340 w 4713748"/>
                  <a:gd name="connsiteY7365" fmla="*/ 1994547 h 2722945"/>
                  <a:gd name="connsiteX7366" fmla="*/ 2605300 w 4713748"/>
                  <a:gd name="connsiteY7366" fmla="*/ 1943462 h 2722945"/>
                  <a:gd name="connsiteX7367" fmla="*/ 2603075 w 4713748"/>
                  <a:gd name="connsiteY7367" fmla="*/ 1941241 h 2722945"/>
                  <a:gd name="connsiteX7368" fmla="*/ 2594177 w 4713748"/>
                  <a:gd name="connsiteY7368" fmla="*/ 1934578 h 2722945"/>
                  <a:gd name="connsiteX7369" fmla="*/ 2580830 w 4713748"/>
                  <a:gd name="connsiteY7369" fmla="*/ 1923473 h 2722945"/>
                  <a:gd name="connsiteX7370" fmla="*/ 2574156 w 4713748"/>
                  <a:gd name="connsiteY7370" fmla="*/ 1919030 h 2722945"/>
                  <a:gd name="connsiteX7371" fmla="*/ 2568595 w 4713748"/>
                  <a:gd name="connsiteY7371" fmla="*/ 1917365 h 2722945"/>
                  <a:gd name="connsiteX7372" fmla="*/ 2566157 w 4713748"/>
                  <a:gd name="connsiteY7372" fmla="*/ 1915174 h 2722945"/>
                  <a:gd name="connsiteX7373" fmla="*/ 2565234 w 4713748"/>
                  <a:gd name="connsiteY7373" fmla="*/ 1917020 h 2722945"/>
                  <a:gd name="connsiteX7374" fmla="*/ 2561754 w 4713748"/>
                  <a:gd name="connsiteY7374" fmla="*/ 1915860 h 2722945"/>
                  <a:gd name="connsiteX7375" fmla="*/ 2560886 w 4713748"/>
                  <a:gd name="connsiteY7375" fmla="*/ 1916675 h 2722945"/>
                  <a:gd name="connsiteX7376" fmla="*/ 2556445 w 4713748"/>
                  <a:gd name="connsiteY7376" fmla="*/ 1918896 h 2722945"/>
                  <a:gd name="connsiteX7377" fmla="*/ 2552004 w 4713748"/>
                  <a:gd name="connsiteY7377" fmla="*/ 1916675 h 2722945"/>
                  <a:gd name="connsiteX7378" fmla="*/ 2551683 w 4713748"/>
                  <a:gd name="connsiteY7378" fmla="*/ 1916675 h 2722945"/>
                  <a:gd name="connsiteX7379" fmla="*/ 2551619 w 4713748"/>
                  <a:gd name="connsiteY7379" fmla="*/ 1923587 h 2722945"/>
                  <a:gd name="connsiteX7380" fmla="*/ 2549908 w 4713748"/>
                  <a:gd name="connsiteY7380" fmla="*/ 1916675 h 2722945"/>
                  <a:gd name="connsiteX7381" fmla="*/ 2549784 w 4713748"/>
                  <a:gd name="connsiteY7381" fmla="*/ 1916675 h 2722945"/>
                  <a:gd name="connsiteX7382" fmla="*/ 2547286 w 4713748"/>
                  <a:gd name="connsiteY7382" fmla="*/ 1916119 h 2722945"/>
                  <a:gd name="connsiteX7383" fmla="*/ 2546327 w 4713748"/>
                  <a:gd name="connsiteY7383" fmla="*/ 1915906 h 2722945"/>
                  <a:gd name="connsiteX7384" fmla="*/ 2543647 w 4713748"/>
                  <a:gd name="connsiteY7384" fmla="*/ 1915608 h 2722945"/>
                  <a:gd name="connsiteX7385" fmla="*/ 2553818 w 4713748"/>
                  <a:gd name="connsiteY7385" fmla="*/ 1927339 h 2722945"/>
                  <a:gd name="connsiteX7386" fmla="*/ 2547164 w 4713748"/>
                  <a:gd name="connsiteY7386" fmla="*/ 1920684 h 2722945"/>
                  <a:gd name="connsiteX7387" fmla="*/ 2541768 w 4713748"/>
                  <a:gd name="connsiteY7387" fmla="*/ 1915400 h 2722945"/>
                  <a:gd name="connsiteX7388" fmla="*/ 2536373 w 4713748"/>
                  <a:gd name="connsiteY7388" fmla="*/ 1914800 h 2722945"/>
                  <a:gd name="connsiteX7389" fmla="*/ 2516393 w 4713748"/>
                  <a:gd name="connsiteY7389" fmla="*/ 1910360 h 2722945"/>
                  <a:gd name="connsiteX7390" fmla="*/ 2515520 w 4713748"/>
                  <a:gd name="connsiteY7390" fmla="*/ 1909488 h 2722945"/>
                  <a:gd name="connsiteX7391" fmla="*/ 2470255 w 4713748"/>
                  <a:gd name="connsiteY7391" fmla="*/ 1905859 h 2722945"/>
                  <a:gd name="connsiteX7392" fmla="*/ 2241442 w 4713748"/>
                  <a:gd name="connsiteY7392" fmla="*/ 1894190 h 2722945"/>
                  <a:gd name="connsiteX7393" fmla="*/ 2043761 w 4713748"/>
                  <a:gd name="connsiteY7393" fmla="*/ 1885294 h 2722945"/>
                  <a:gd name="connsiteX7394" fmla="*/ 2032655 w 4713748"/>
                  <a:gd name="connsiteY7394" fmla="*/ 1883070 h 2722945"/>
                  <a:gd name="connsiteX7395" fmla="*/ 2003781 w 4713748"/>
                  <a:gd name="connsiteY7395" fmla="*/ 1883070 h 2722945"/>
                  <a:gd name="connsiteX7396" fmla="*/ 1952695 w 4713748"/>
                  <a:gd name="connsiteY7396" fmla="*/ 1880846 h 2722945"/>
                  <a:gd name="connsiteX7397" fmla="*/ 1928262 w 4713748"/>
                  <a:gd name="connsiteY7397" fmla="*/ 1880846 h 2722945"/>
                  <a:gd name="connsiteX7398" fmla="*/ 1888282 w 4713748"/>
                  <a:gd name="connsiteY7398" fmla="*/ 1880846 h 2722945"/>
                  <a:gd name="connsiteX7399" fmla="*/ 1883840 w 4713748"/>
                  <a:gd name="connsiteY7399" fmla="*/ 1883070 h 2722945"/>
                  <a:gd name="connsiteX7400" fmla="*/ 1874955 w 4713748"/>
                  <a:gd name="connsiteY7400" fmla="*/ 1883070 h 2722945"/>
                  <a:gd name="connsiteX7401" fmla="*/ 1861628 w 4713748"/>
                  <a:gd name="connsiteY7401" fmla="*/ 1883070 h 2722945"/>
                  <a:gd name="connsiteX7402" fmla="*/ 1806100 w 4713748"/>
                  <a:gd name="connsiteY7402" fmla="*/ 1878622 h 2722945"/>
                  <a:gd name="connsiteX7403" fmla="*/ 1806100 w 4713748"/>
                  <a:gd name="connsiteY7403" fmla="*/ 1876398 h 2722945"/>
                  <a:gd name="connsiteX7404" fmla="*/ 1803879 w 4713748"/>
                  <a:gd name="connsiteY7404" fmla="*/ 1876398 h 2722945"/>
                  <a:gd name="connsiteX7405" fmla="*/ 1799437 w 4713748"/>
                  <a:gd name="connsiteY7405" fmla="*/ 1874174 h 2722945"/>
                  <a:gd name="connsiteX7406" fmla="*/ 1801658 w 4713748"/>
                  <a:gd name="connsiteY7406" fmla="*/ 1871950 h 2722945"/>
                  <a:gd name="connsiteX7407" fmla="*/ 1783889 w 4713748"/>
                  <a:gd name="connsiteY7407" fmla="*/ 1867502 h 2722945"/>
                  <a:gd name="connsiteX7408" fmla="*/ 1790552 w 4713748"/>
                  <a:gd name="connsiteY7408" fmla="*/ 1860831 h 2722945"/>
                  <a:gd name="connsiteX7409" fmla="*/ 1792773 w 4713748"/>
                  <a:gd name="connsiteY7409" fmla="*/ 1856383 h 2722945"/>
                  <a:gd name="connsiteX7410" fmla="*/ 1799437 w 4713748"/>
                  <a:gd name="connsiteY7410" fmla="*/ 1856383 h 2722945"/>
                  <a:gd name="connsiteX7411" fmla="*/ 1801658 w 4713748"/>
                  <a:gd name="connsiteY7411" fmla="*/ 1856383 h 2722945"/>
                  <a:gd name="connsiteX7412" fmla="*/ 1821648 w 4713748"/>
                  <a:gd name="connsiteY7412" fmla="*/ 1854159 h 2722945"/>
                  <a:gd name="connsiteX7413" fmla="*/ 1843859 w 4713748"/>
                  <a:gd name="connsiteY7413" fmla="*/ 1856383 h 2722945"/>
                  <a:gd name="connsiteX7414" fmla="*/ 1846081 w 4713748"/>
                  <a:gd name="connsiteY7414" fmla="*/ 1858607 h 2722945"/>
                  <a:gd name="connsiteX7415" fmla="*/ 1846081 w 4713748"/>
                  <a:gd name="connsiteY7415" fmla="*/ 1860831 h 2722945"/>
                  <a:gd name="connsiteX7416" fmla="*/ 1852744 w 4713748"/>
                  <a:gd name="connsiteY7416" fmla="*/ 1860831 h 2722945"/>
                  <a:gd name="connsiteX7417" fmla="*/ 1866071 w 4713748"/>
                  <a:gd name="connsiteY7417" fmla="*/ 1863054 h 2722945"/>
                  <a:gd name="connsiteX7418" fmla="*/ 1879397 w 4713748"/>
                  <a:gd name="connsiteY7418" fmla="*/ 1863054 h 2722945"/>
                  <a:gd name="connsiteX7419" fmla="*/ 1926041 w 4713748"/>
                  <a:gd name="connsiteY7419" fmla="*/ 1867502 h 2722945"/>
                  <a:gd name="connsiteX7420" fmla="*/ 1990454 w 4713748"/>
                  <a:gd name="connsiteY7420" fmla="*/ 1871950 h 2722945"/>
                  <a:gd name="connsiteX7421" fmla="*/ 2041540 w 4713748"/>
                  <a:gd name="connsiteY7421" fmla="*/ 1876398 h 2722945"/>
                  <a:gd name="connsiteX7422" fmla="*/ 2070415 w 4713748"/>
                  <a:gd name="connsiteY7422" fmla="*/ 1874174 h 2722945"/>
                  <a:gd name="connsiteX7423" fmla="*/ 2110395 w 4713748"/>
                  <a:gd name="connsiteY7423" fmla="*/ 1876398 h 2722945"/>
                  <a:gd name="connsiteX7424" fmla="*/ 2139270 w 4713748"/>
                  <a:gd name="connsiteY7424" fmla="*/ 1876398 h 2722945"/>
                  <a:gd name="connsiteX7425" fmla="*/ 2150375 w 4713748"/>
                  <a:gd name="connsiteY7425" fmla="*/ 1876398 h 2722945"/>
                  <a:gd name="connsiteX7426" fmla="*/ 2165923 w 4713748"/>
                  <a:gd name="connsiteY7426" fmla="*/ 1876398 h 2722945"/>
                  <a:gd name="connsiteX7427" fmla="*/ 2188135 w 4713748"/>
                  <a:gd name="connsiteY7427" fmla="*/ 1880846 h 2722945"/>
                  <a:gd name="connsiteX7428" fmla="*/ 2219230 w 4713748"/>
                  <a:gd name="connsiteY7428" fmla="*/ 1883070 h 2722945"/>
                  <a:gd name="connsiteX7429" fmla="*/ 2223673 w 4713748"/>
                  <a:gd name="connsiteY7429" fmla="*/ 1883070 h 2722945"/>
                  <a:gd name="connsiteX7430" fmla="*/ 2239221 w 4713748"/>
                  <a:gd name="connsiteY7430" fmla="*/ 1883070 h 2722945"/>
                  <a:gd name="connsiteX7431" fmla="*/ 2283643 w 4713748"/>
                  <a:gd name="connsiteY7431" fmla="*/ 1883070 h 2722945"/>
                  <a:gd name="connsiteX7432" fmla="*/ 2425795 w 4713748"/>
                  <a:gd name="connsiteY7432" fmla="*/ 1896414 h 2722945"/>
                  <a:gd name="connsiteX7433" fmla="*/ 2421353 w 4713748"/>
                  <a:gd name="connsiteY7433" fmla="*/ 1896414 h 2722945"/>
                  <a:gd name="connsiteX7434" fmla="*/ 2408026 w 4713748"/>
                  <a:gd name="connsiteY7434" fmla="*/ 1894190 h 2722945"/>
                  <a:gd name="connsiteX7435" fmla="*/ 2388036 w 4713748"/>
                  <a:gd name="connsiteY7435" fmla="*/ 1891966 h 2722945"/>
                  <a:gd name="connsiteX7436" fmla="*/ 2359162 w 4713748"/>
                  <a:gd name="connsiteY7436" fmla="*/ 1889742 h 2722945"/>
                  <a:gd name="connsiteX7437" fmla="*/ 2319181 w 4713748"/>
                  <a:gd name="connsiteY7437" fmla="*/ 1889742 h 2722945"/>
                  <a:gd name="connsiteX7438" fmla="*/ 2312370 w 4713748"/>
                  <a:gd name="connsiteY7438" fmla="*/ 1888768 h 2722945"/>
                  <a:gd name="connsiteX7439" fmla="*/ 2303633 w 4713748"/>
                  <a:gd name="connsiteY7439" fmla="*/ 1887518 h 2722945"/>
                  <a:gd name="connsiteX7440" fmla="*/ 2305577 w 4713748"/>
                  <a:gd name="connsiteY7440" fmla="*/ 1887796 h 2722945"/>
                  <a:gd name="connsiteX7441" fmla="*/ 2312370 w 4713748"/>
                  <a:gd name="connsiteY7441" fmla="*/ 1888768 h 2722945"/>
                  <a:gd name="connsiteX7442" fmla="*/ 2317238 w 4713748"/>
                  <a:gd name="connsiteY7442" fmla="*/ 1889464 h 2722945"/>
                  <a:gd name="connsiteX7443" fmla="*/ 2319181 w 4713748"/>
                  <a:gd name="connsiteY7443" fmla="*/ 1889742 h 2722945"/>
                  <a:gd name="connsiteX7444" fmla="*/ 2408026 w 4713748"/>
                  <a:gd name="connsiteY7444" fmla="*/ 1894190 h 2722945"/>
                  <a:gd name="connsiteX7445" fmla="*/ 2411889 w 4713748"/>
                  <a:gd name="connsiteY7445" fmla="*/ 1896124 h 2722945"/>
                  <a:gd name="connsiteX7446" fmla="*/ 2380826 w 4713748"/>
                  <a:gd name="connsiteY7446" fmla="*/ 1894329 h 2722945"/>
                  <a:gd name="connsiteX7447" fmla="*/ 2341254 w 4713748"/>
                  <a:gd name="connsiteY7447" fmla="*/ 1891723 h 2722945"/>
                  <a:gd name="connsiteX7448" fmla="*/ 2243663 w 4713748"/>
                  <a:gd name="connsiteY7448" fmla="*/ 1885294 h 2722945"/>
                  <a:gd name="connsiteX7449" fmla="*/ 2301412 w 4713748"/>
                  <a:gd name="connsiteY7449" fmla="*/ 1889742 h 2722945"/>
                  <a:gd name="connsiteX7450" fmla="*/ 2380826 w 4713748"/>
                  <a:gd name="connsiteY7450" fmla="*/ 1894329 h 2722945"/>
                  <a:gd name="connsiteX7451" fmla="*/ 2391368 w 4713748"/>
                  <a:gd name="connsiteY7451" fmla="*/ 1895024 h 2722945"/>
                  <a:gd name="connsiteX7452" fmla="*/ 2412469 w 4713748"/>
                  <a:gd name="connsiteY7452" fmla="*/ 1896414 h 2722945"/>
                  <a:gd name="connsiteX7453" fmla="*/ 2411889 w 4713748"/>
                  <a:gd name="connsiteY7453" fmla="*/ 1896124 h 2722945"/>
                  <a:gd name="connsiteX7454" fmla="*/ 2416911 w 4713748"/>
                  <a:gd name="connsiteY7454" fmla="*/ 1896414 h 2722945"/>
                  <a:gd name="connsiteX7455" fmla="*/ 2441343 w 4713748"/>
                  <a:gd name="connsiteY7455" fmla="*/ 1898638 h 2722945"/>
                  <a:gd name="connsiteX7456" fmla="*/ 2487987 w 4713748"/>
                  <a:gd name="connsiteY7456" fmla="*/ 1905310 h 2722945"/>
                  <a:gd name="connsiteX7457" fmla="*/ 2452449 w 4713748"/>
                  <a:gd name="connsiteY7457" fmla="*/ 1903086 h 2722945"/>
                  <a:gd name="connsiteX7458" fmla="*/ 2421353 w 4713748"/>
                  <a:gd name="connsiteY7458" fmla="*/ 1900862 h 2722945"/>
                  <a:gd name="connsiteX7459" fmla="*/ 2452449 w 4713748"/>
                  <a:gd name="connsiteY7459" fmla="*/ 1903086 h 2722945"/>
                  <a:gd name="connsiteX7460" fmla="*/ 2484204 w 4713748"/>
                  <a:gd name="connsiteY7460" fmla="*/ 1905136 h 2722945"/>
                  <a:gd name="connsiteX7461" fmla="*/ 2514173 w 4713748"/>
                  <a:gd name="connsiteY7461" fmla="*/ 1907189 h 2722945"/>
                  <a:gd name="connsiteX7462" fmla="*/ 2514173 w 4713748"/>
                  <a:gd name="connsiteY7462" fmla="*/ 1905920 h 2722945"/>
                  <a:gd name="connsiteX7463" fmla="*/ 2507512 w 4713748"/>
                  <a:gd name="connsiteY7463" fmla="*/ 1905920 h 2722945"/>
                  <a:gd name="connsiteX7464" fmla="*/ 2509733 w 4713748"/>
                  <a:gd name="connsiteY7464" fmla="*/ 1903700 h 2722945"/>
                  <a:gd name="connsiteX7465" fmla="*/ 2494192 w 4713748"/>
                  <a:gd name="connsiteY7465" fmla="*/ 1901480 h 2722945"/>
                  <a:gd name="connsiteX7466" fmla="*/ 2483092 w 4713748"/>
                  <a:gd name="connsiteY7466" fmla="*/ 1899260 h 2722945"/>
                  <a:gd name="connsiteX7467" fmla="*/ 2438690 w 4713748"/>
                  <a:gd name="connsiteY7467" fmla="*/ 1888160 h 2722945"/>
                  <a:gd name="connsiteX7468" fmla="*/ 2376528 w 4713748"/>
                  <a:gd name="connsiteY7468" fmla="*/ 1877060 h 2722945"/>
                  <a:gd name="connsiteX7469" fmla="*/ 2329906 w 4713748"/>
                  <a:gd name="connsiteY7469" fmla="*/ 1865960 h 2722945"/>
                  <a:gd name="connsiteX7470" fmla="*/ 2301045 w 4713748"/>
                  <a:gd name="connsiteY7470" fmla="*/ 1863740 h 2722945"/>
                  <a:gd name="connsiteX7471" fmla="*/ 2261084 w 4713748"/>
                  <a:gd name="connsiteY7471" fmla="*/ 1857080 h 2722945"/>
                  <a:gd name="connsiteX7472" fmla="*/ 2234443 w 4713748"/>
                  <a:gd name="connsiteY7472" fmla="*/ 1852640 h 2722945"/>
                  <a:gd name="connsiteX7473" fmla="*/ 2225563 w 4713748"/>
                  <a:gd name="connsiteY7473" fmla="*/ 1852640 h 2722945"/>
                  <a:gd name="connsiteX7474" fmla="*/ 2210022 w 4713748"/>
                  <a:gd name="connsiteY7474" fmla="*/ 1850420 h 2722945"/>
                  <a:gd name="connsiteX7475" fmla="*/ 2187822 w 4713748"/>
                  <a:gd name="connsiteY7475" fmla="*/ 1841540 h 2722945"/>
                  <a:gd name="connsiteX7476" fmla="*/ 2158961 w 4713748"/>
                  <a:gd name="connsiteY7476" fmla="*/ 1837100 h 2722945"/>
                  <a:gd name="connsiteX7477" fmla="*/ 2154520 w 4713748"/>
                  <a:gd name="connsiteY7477" fmla="*/ 1837100 h 2722945"/>
                  <a:gd name="connsiteX7478" fmla="*/ 2141200 w 4713748"/>
                  <a:gd name="connsiteY7478" fmla="*/ 1834880 h 2722945"/>
                  <a:gd name="connsiteX7479" fmla="*/ 2096798 w 4713748"/>
                  <a:gd name="connsiteY7479" fmla="*/ 1828220 h 2722945"/>
                  <a:gd name="connsiteX7480" fmla="*/ 1963594 w 4713748"/>
                  <a:gd name="connsiteY7480" fmla="*/ 1799360 h 2722945"/>
                  <a:gd name="connsiteX7481" fmla="*/ 1965814 w 4713748"/>
                  <a:gd name="connsiteY7481" fmla="*/ 1799360 h 2722945"/>
                  <a:gd name="connsiteX7482" fmla="*/ 1979134 w 4713748"/>
                  <a:gd name="connsiteY7482" fmla="*/ 1801580 h 2722945"/>
                  <a:gd name="connsiteX7483" fmla="*/ 1999115 w 4713748"/>
                  <a:gd name="connsiteY7483" fmla="*/ 1806020 h 2722945"/>
                  <a:gd name="connsiteX7484" fmla="*/ 2025756 w 4713748"/>
                  <a:gd name="connsiteY7484" fmla="*/ 1812680 h 2722945"/>
                  <a:gd name="connsiteX7485" fmla="*/ 2063497 w 4713748"/>
                  <a:gd name="connsiteY7485" fmla="*/ 1819340 h 2722945"/>
                  <a:gd name="connsiteX7486" fmla="*/ 2079038 w 4713748"/>
                  <a:gd name="connsiteY7486" fmla="*/ 1821560 h 2722945"/>
                  <a:gd name="connsiteX7487" fmla="*/ 2063497 w 4713748"/>
                  <a:gd name="connsiteY7487" fmla="*/ 1819340 h 2722945"/>
                  <a:gd name="connsiteX7488" fmla="*/ 1979134 w 4713748"/>
                  <a:gd name="connsiteY7488" fmla="*/ 1801580 h 2722945"/>
                  <a:gd name="connsiteX7489" fmla="*/ 1975983 w 4713748"/>
                  <a:gd name="connsiteY7489" fmla="*/ 1800004 h 2722945"/>
                  <a:gd name="connsiteX7490" fmla="*/ 2024991 w 4713748"/>
                  <a:gd name="connsiteY7490" fmla="*/ 1809006 h 2722945"/>
                  <a:gd name="connsiteX7491" fmla="*/ 2043066 w 4713748"/>
                  <a:gd name="connsiteY7491" fmla="*/ 1812472 h 2722945"/>
                  <a:gd name="connsiteX7492" fmla="*/ 2083266 w 4713748"/>
                  <a:gd name="connsiteY7492" fmla="*/ 1820181 h 2722945"/>
                  <a:gd name="connsiteX7493" fmla="*/ 2093193 w 4713748"/>
                  <a:gd name="connsiteY7493" fmla="*/ 1822085 h 2722945"/>
                  <a:gd name="connsiteX7494" fmla="*/ 2109009 w 4713748"/>
                  <a:gd name="connsiteY7494" fmla="*/ 1825722 h 2722945"/>
                  <a:gd name="connsiteX7495" fmla="*/ 2136760 w 4713748"/>
                  <a:gd name="connsiteY7495" fmla="*/ 1830440 h 2722945"/>
                  <a:gd name="connsiteX7496" fmla="*/ 2093193 w 4713748"/>
                  <a:gd name="connsiteY7496" fmla="*/ 1822085 h 2722945"/>
                  <a:gd name="connsiteX7497" fmla="*/ 2081258 w 4713748"/>
                  <a:gd name="connsiteY7497" fmla="*/ 1819340 h 2722945"/>
                  <a:gd name="connsiteX7498" fmla="*/ 2024991 w 4713748"/>
                  <a:gd name="connsiteY7498" fmla="*/ 1809006 h 2722945"/>
                  <a:gd name="connsiteX7499" fmla="*/ 1994953 w 4713748"/>
                  <a:gd name="connsiteY7499" fmla="*/ 1803245 h 2722945"/>
                  <a:gd name="connsiteX7500" fmla="*/ 1974694 w 4713748"/>
                  <a:gd name="connsiteY7500" fmla="*/ 1799360 h 2722945"/>
                  <a:gd name="connsiteX7501" fmla="*/ 1975983 w 4713748"/>
                  <a:gd name="connsiteY7501" fmla="*/ 1800004 h 2722945"/>
                  <a:gd name="connsiteX7502" fmla="*/ 1972474 w 4713748"/>
                  <a:gd name="connsiteY7502" fmla="*/ 1799360 h 2722945"/>
                  <a:gd name="connsiteX7503" fmla="*/ 1948053 w 4713748"/>
                  <a:gd name="connsiteY7503" fmla="*/ 1792700 h 2722945"/>
                  <a:gd name="connsiteX7504" fmla="*/ 1903652 w 4713748"/>
                  <a:gd name="connsiteY7504" fmla="*/ 1781600 h 2722945"/>
                  <a:gd name="connsiteX7505" fmla="*/ 1939173 w 4713748"/>
                  <a:gd name="connsiteY7505" fmla="*/ 1788260 h 2722945"/>
                  <a:gd name="connsiteX7506" fmla="*/ 1965814 w 4713748"/>
                  <a:gd name="connsiteY7506" fmla="*/ 1794920 h 2722945"/>
                  <a:gd name="connsiteX7507" fmla="*/ 1939173 w 4713748"/>
                  <a:gd name="connsiteY7507" fmla="*/ 1788260 h 2722945"/>
                  <a:gd name="connsiteX7508" fmla="*/ 1812629 w 4713748"/>
                  <a:gd name="connsiteY7508" fmla="*/ 1759400 h 2722945"/>
                  <a:gd name="connsiteX7509" fmla="*/ 1821509 w 4713748"/>
                  <a:gd name="connsiteY7509" fmla="*/ 1761620 h 2722945"/>
                  <a:gd name="connsiteX7510" fmla="*/ 2138980 w 4713748"/>
                  <a:gd name="connsiteY7510" fmla="*/ 1823780 h 2722945"/>
                  <a:gd name="connsiteX7511" fmla="*/ 2327686 w 4713748"/>
                  <a:gd name="connsiteY7511" fmla="*/ 1857080 h 2722945"/>
                  <a:gd name="connsiteX7512" fmla="*/ 2336567 w 4713748"/>
                  <a:gd name="connsiteY7512" fmla="*/ 1859300 h 2722945"/>
                  <a:gd name="connsiteX7513" fmla="*/ 2365428 w 4713748"/>
                  <a:gd name="connsiteY7513" fmla="*/ 1863740 h 2722945"/>
                  <a:gd name="connsiteX7514" fmla="*/ 2414269 w 4713748"/>
                  <a:gd name="connsiteY7514" fmla="*/ 1872620 h 2722945"/>
                  <a:gd name="connsiteX7515" fmla="*/ 2438690 w 4713748"/>
                  <a:gd name="connsiteY7515" fmla="*/ 1874840 h 2722945"/>
                  <a:gd name="connsiteX7516" fmla="*/ 2448888 w 4713748"/>
                  <a:gd name="connsiteY7516" fmla="*/ 1874840 h 2722945"/>
                  <a:gd name="connsiteX7517" fmla="*/ 2436541 w 4713748"/>
                  <a:gd name="connsiteY7517" fmla="*/ 1870019 h 2722945"/>
                  <a:gd name="connsiteX7518" fmla="*/ 2378810 w 4713748"/>
                  <a:gd name="connsiteY7518" fmla="*/ 1847802 h 2722945"/>
                  <a:gd name="connsiteX7519" fmla="*/ 2332181 w 4713748"/>
                  <a:gd name="connsiteY7519" fmla="*/ 1830028 h 2722945"/>
                  <a:gd name="connsiteX7520" fmla="*/ 2303315 w 4713748"/>
                  <a:gd name="connsiteY7520" fmla="*/ 1823363 h 2722945"/>
                  <a:gd name="connsiteX7521" fmla="*/ 2265568 w 4713748"/>
                  <a:gd name="connsiteY7521" fmla="*/ 1810033 h 2722945"/>
                  <a:gd name="connsiteX7522" fmla="*/ 2241143 w 4713748"/>
                  <a:gd name="connsiteY7522" fmla="*/ 1801146 h 2722945"/>
                  <a:gd name="connsiteX7523" fmla="*/ 2230041 w 4713748"/>
                  <a:gd name="connsiteY7523" fmla="*/ 1798925 h 2722945"/>
                  <a:gd name="connsiteX7524" fmla="*/ 2216718 w 4713748"/>
                  <a:gd name="connsiteY7524" fmla="*/ 1794481 h 2722945"/>
                  <a:gd name="connsiteX7525" fmla="*/ 2196734 w 4713748"/>
                  <a:gd name="connsiteY7525" fmla="*/ 1783373 h 2722945"/>
                  <a:gd name="connsiteX7526" fmla="*/ 2167868 w 4713748"/>
                  <a:gd name="connsiteY7526" fmla="*/ 1774486 h 2722945"/>
                  <a:gd name="connsiteX7527" fmla="*/ 2163427 w 4713748"/>
                  <a:gd name="connsiteY7527" fmla="*/ 1772264 h 2722945"/>
                  <a:gd name="connsiteX7528" fmla="*/ 2150105 w 4713748"/>
                  <a:gd name="connsiteY7528" fmla="*/ 1767821 h 2722945"/>
                  <a:gd name="connsiteX7529" fmla="*/ 2107916 w 4713748"/>
                  <a:gd name="connsiteY7529" fmla="*/ 1756713 h 2722945"/>
                  <a:gd name="connsiteX7530" fmla="*/ 2002376 w 4713748"/>
                  <a:gd name="connsiteY7530" fmla="*/ 1713598 h 2722945"/>
                  <a:gd name="connsiteX7531" fmla="*/ 1991102 w 4713748"/>
                  <a:gd name="connsiteY7531" fmla="*/ 1708125 h 2722945"/>
                  <a:gd name="connsiteX7532" fmla="*/ 1996894 w 4713748"/>
                  <a:gd name="connsiteY7532" fmla="*/ 1710057 h 2722945"/>
                  <a:gd name="connsiteX7533" fmla="*/ 2018413 w 4713748"/>
                  <a:gd name="connsiteY7533" fmla="*/ 1718430 h 2722945"/>
                  <a:gd name="connsiteX7534" fmla="*/ 2039083 w 4713748"/>
                  <a:gd name="connsiteY7534" fmla="*/ 1727831 h 2722945"/>
                  <a:gd name="connsiteX7535" fmla="*/ 2076830 w 4713748"/>
                  <a:gd name="connsiteY7535" fmla="*/ 1741161 h 2722945"/>
                  <a:gd name="connsiteX7536" fmla="*/ 2092373 w 4713748"/>
                  <a:gd name="connsiteY7536" fmla="*/ 1745604 h 2722945"/>
                  <a:gd name="connsiteX7537" fmla="*/ 2076830 w 4713748"/>
                  <a:gd name="connsiteY7537" fmla="*/ 1741161 h 2722945"/>
                  <a:gd name="connsiteX7538" fmla="*/ 2043107 w 4713748"/>
                  <a:gd name="connsiteY7538" fmla="*/ 1728039 h 2722945"/>
                  <a:gd name="connsiteX7539" fmla="*/ 2018413 w 4713748"/>
                  <a:gd name="connsiteY7539" fmla="*/ 1718430 h 2722945"/>
                  <a:gd name="connsiteX7540" fmla="*/ 2014658 w 4713748"/>
                  <a:gd name="connsiteY7540" fmla="*/ 1716722 h 2722945"/>
                  <a:gd name="connsiteX7541" fmla="*/ 1996894 w 4713748"/>
                  <a:gd name="connsiteY7541" fmla="*/ 1710057 h 2722945"/>
                  <a:gd name="connsiteX7542" fmla="*/ 1992454 w 4713748"/>
                  <a:gd name="connsiteY7542" fmla="*/ 1707836 h 2722945"/>
                  <a:gd name="connsiteX7543" fmla="*/ 2147884 w 4713748"/>
                  <a:gd name="connsiteY7543" fmla="*/ 1765599 h 2722945"/>
                  <a:gd name="connsiteX7544" fmla="*/ 2094594 w 4713748"/>
                  <a:gd name="connsiteY7544" fmla="*/ 1745604 h 2722945"/>
                  <a:gd name="connsiteX7545" fmla="*/ 1990233 w 4713748"/>
                  <a:gd name="connsiteY7545" fmla="*/ 1705614 h 2722945"/>
                  <a:gd name="connsiteX7546" fmla="*/ 1965808 w 4713748"/>
                  <a:gd name="connsiteY7546" fmla="*/ 1696727 h 2722945"/>
                  <a:gd name="connsiteX7547" fmla="*/ 1925840 w 4713748"/>
                  <a:gd name="connsiteY7547" fmla="*/ 1678954 h 2722945"/>
                  <a:gd name="connsiteX7548" fmla="*/ 1956926 w 4713748"/>
                  <a:gd name="connsiteY7548" fmla="*/ 1690062 h 2722945"/>
                  <a:gd name="connsiteX7549" fmla="*/ 1985792 w 4713748"/>
                  <a:gd name="connsiteY7549" fmla="*/ 1701170 h 2722945"/>
                  <a:gd name="connsiteX7550" fmla="*/ 1956926 w 4713748"/>
                  <a:gd name="connsiteY7550" fmla="*/ 1690062 h 2722945"/>
                  <a:gd name="connsiteX7551" fmla="*/ 1837023 w 4713748"/>
                  <a:gd name="connsiteY7551" fmla="*/ 1641185 h 2722945"/>
                  <a:gd name="connsiteX7552" fmla="*/ 1845905 w 4713748"/>
                  <a:gd name="connsiteY7552" fmla="*/ 1643407 h 2722945"/>
                  <a:gd name="connsiteX7553" fmla="*/ 2152325 w 4713748"/>
                  <a:gd name="connsiteY7553" fmla="*/ 1756713 h 2722945"/>
                  <a:gd name="connsiteX7554" fmla="*/ 2332181 w 4713748"/>
                  <a:gd name="connsiteY7554" fmla="*/ 1821142 h 2722945"/>
                  <a:gd name="connsiteX7555" fmla="*/ 2341063 w 4713748"/>
                  <a:gd name="connsiteY7555" fmla="*/ 1825585 h 2722945"/>
                  <a:gd name="connsiteX7556" fmla="*/ 2367708 w 4713748"/>
                  <a:gd name="connsiteY7556" fmla="*/ 1834472 h 2722945"/>
                  <a:gd name="connsiteX7557" fmla="*/ 2414337 w 4713748"/>
                  <a:gd name="connsiteY7557" fmla="*/ 1850023 h 2722945"/>
                  <a:gd name="connsiteX7558" fmla="*/ 2436541 w 4713748"/>
                  <a:gd name="connsiteY7558" fmla="*/ 1856688 h 2722945"/>
                  <a:gd name="connsiteX7559" fmla="*/ 2474289 w 4713748"/>
                  <a:gd name="connsiteY7559" fmla="*/ 1870019 h 2722945"/>
                  <a:gd name="connsiteX7560" fmla="*/ 2478730 w 4713748"/>
                  <a:gd name="connsiteY7560" fmla="*/ 1867797 h 2722945"/>
                  <a:gd name="connsiteX7561" fmla="*/ 2484970 w 4713748"/>
                  <a:gd name="connsiteY7561" fmla="*/ 1869358 h 2722945"/>
                  <a:gd name="connsiteX7562" fmla="*/ 2472106 w 4713748"/>
                  <a:gd name="connsiteY7562" fmla="*/ 1860787 h 2722945"/>
                  <a:gd name="connsiteX7563" fmla="*/ 2463225 w 4713748"/>
                  <a:gd name="connsiteY7563" fmla="*/ 1854131 h 2722945"/>
                  <a:gd name="connsiteX7564" fmla="*/ 2425482 w 4713748"/>
                  <a:gd name="connsiteY7564" fmla="*/ 1827504 h 2722945"/>
                  <a:gd name="connsiteX7565" fmla="*/ 2374416 w 4713748"/>
                  <a:gd name="connsiteY7565" fmla="*/ 1792002 h 2722945"/>
                  <a:gd name="connsiteX7566" fmla="*/ 2332232 w 4713748"/>
                  <a:gd name="connsiteY7566" fmla="*/ 1763157 h 2722945"/>
                  <a:gd name="connsiteX7567" fmla="*/ 2307810 w 4713748"/>
                  <a:gd name="connsiteY7567" fmla="*/ 1749843 h 2722945"/>
                  <a:gd name="connsiteX7568" fmla="*/ 2274506 w 4713748"/>
                  <a:gd name="connsiteY7568" fmla="*/ 1727655 h 2722945"/>
                  <a:gd name="connsiteX7569" fmla="*/ 2250084 w 4713748"/>
                  <a:gd name="connsiteY7569" fmla="*/ 1712123 h 2722945"/>
                  <a:gd name="connsiteX7570" fmla="*/ 2241203 w 4713748"/>
                  <a:gd name="connsiteY7570" fmla="*/ 1707685 h 2722945"/>
                  <a:gd name="connsiteX7571" fmla="*/ 2230102 w 4713748"/>
                  <a:gd name="connsiteY7571" fmla="*/ 1701028 h 2722945"/>
                  <a:gd name="connsiteX7572" fmla="*/ 2212340 w 4713748"/>
                  <a:gd name="connsiteY7572" fmla="*/ 1683277 h 2722945"/>
                  <a:gd name="connsiteX7573" fmla="*/ 2187917 w 4713748"/>
                  <a:gd name="connsiteY7573" fmla="*/ 1667745 h 2722945"/>
                  <a:gd name="connsiteX7574" fmla="*/ 2183477 w 4713748"/>
                  <a:gd name="connsiteY7574" fmla="*/ 1665526 h 2722945"/>
                  <a:gd name="connsiteX7575" fmla="*/ 2172376 w 4713748"/>
                  <a:gd name="connsiteY7575" fmla="*/ 1658870 h 2722945"/>
                  <a:gd name="connsiteX7576" fmla="*/ 2132412 w 4713748"/>
                  <a:gd name="connsiteY7576" fmla="*/ 1636681 h 2722945"/>
                  <a:gd name="connsiteX7577" fmla="*/ 2039370 w 4713748"/>
                  <a:gd name="connsiteY7577" fmla="*/ 1568658 h 2722945"/>
                  <a:gd name="connsiteX7578" fmla="*/ 2026233 w 4713748"/>
                  <a:gd name="connsiteY7578" fmla="*/ 1558367 h 2722945"/>
                  <a:gd name="connsiteX7579" fmla="*/ 2034722 w 4713748"/>
                  <a:gd name="connsiteY7579" fmla="*/ 1563458 h 2722945"/>
                  <a:gd name="connsiteX7580" fmla="*/ 2058034 w 4713748"/>
                  <a:gd name="connsiteY7580" fmla="*/ 1578990 h 2722945"/>
                  <a:gd name="connsiteX7581" fmla="*/ 2074686 w 4713748"/>
                  <a:gd name="connsiteY7581" fmla="*/ 1592303 h 2722945"/>
                  <a:gd name="connsiteX7582" fmla="*/ 2107067 w 4713748"/>
                  <a:gd name="connsiteY7582" fmla="*/ 1611720 h 2722945"/>
                  <a:gd name="connsiteX7583" fmla="*/ 2108572 w 4713748"/>
                  <a:gd name="connsiteY7583" fmla="*/ 1612739 h 2722945"/>
                  <a:gd name="connsiteX7584" fmla="*/ 2109377 w 4713748"/>
                  <a:gd name="connsiteY7584" fmla="*/ 1613383 h 2722945"/>
                  <a:gd name="connsiteX7585" fmla="*/ 2119090 w 4713748"/>
                  <a:gd name="connsiteY7585" fmla="*/ 1621149 h 2722945"/>
                  <a:gd name="connsiteX7586" fmla="*/ 2117703 w 4713748"/>
                  <a:gd name="connsiteY7586" fmla="*/ 1620039 h 2722945"/>
                  <a:gd name="connsiteX7587" fmla="*/ 2108572 w 4713748"/>
                  <a:gd name="connsiteY7587" fmla="*/ 1612739 h 2722945"/>
                  <a:gd name="connsiteX7588" fmla="*/ 2124719 w 4713748"/>
                  <a:gd name="connsiteY7588" fmla="*/ 1623671 h 2722945"/>
                  <a:gd name="connsiteX7589" fmla="*/ 2170156 w 4713748"/>
                  <a:gd name="connsiteY7589" fmla="*/ 1654432 h 2722945"/>
                  <a:gd name="connsiteX7590" fmla="*/ 2123531 w 4713748"/>
                  <a:gd name="connsiteY7590" fmla="*/ 1621149 h 2722945"/>
                  <a:gd name="connsiteX7591" fmla="*/ 2030281 w 4713748"/>
                  <a:gd name="connsiteY7591" fmla="*/ 1556801 h 2722945"/>
                  <a:gd name="connsiteX7592" fmla="*/ 2008079 w 4713748"/>
                  <a:gd name="connsiteY7592" fmla="*/ 1543488 h 2722945"/>
                  <a:gd name="connsiteX7593" fmla="*/ 1979683 w 4713748"/>
                  <a:gd name="connsiteY7593" fmla="*/ 1518893 h 2722945"/>
                  <a:gd name="connsiteX7594" fmla="*/ 2001418 w 4713748"/>
                  <a:gd name="connsiteY7594" fmla="*/ 1534613 h 2722945"/>
                  <a:gd name="connsiteX7595" fmla="*/ 2025841 w 4713748"/>
                  <a:gd name="connsiteY7595" fmla="*/ 1552364 h 2722945"/>
                  <a:gd name="connsiteX7596" fmla="*/ 2001418 w 4713748"/>
                  <a:gd name="connsiteY7596" fmla="*/ 1534613 h 2722945"/>
                  <a:gd name="connsiteX7597" fmla="*/ 1974776 w 4713748"/>
                  <a:gd name="connsiteY7597" fmla="*/ 1514643 h 2722945"/>
                  <a:gd name="connsiteX7598" fmla="*/ 1979683 w 4713748"/>
                  <a:gd name="connsiteY7598" fmla="*/ 1518893 h 2722945"/>
                  <a:gd name="connsiteX7599" fmla="*/ 1976059 w 4713748"/>
                  <a:gd name="connsiteY7599" fmla="*/ 1516272 h 2722945"/>
                  <a:gd name="connsiteX7600" fmla="*/ 1916183 w 4713748"/>
                  <a:gd name="connsiteY7600" fmla="*/ 1473767 h 2722945"/>
                  <a:gd name="connsiteX7601" fmla="*/ 1907813 w 4713748"/>
                  <a:gd name="connsiteY7601" fmla="*/ 1467376 h 2722945"/>
                  <a:gd name="connsiteX7602" fmla="*/ 1884001 w 4713748"/>
                  <a:gd name="connsiteY7602" fmla="*/ 1487130 h 2722945"/>
                  <a:gd name="connsiteX7603" fmla="*/ 1888258 w 4713748"/>
                  <a:gd name="connsiteY7603" fmla="*/ 1480956 h 2722945"/>
                  <a:gd name="connsiteX7604" fmla="*/ 1906886 w 4713748"/>
                  <a:gd name="connsiteY7604" fmla="*/ 1466668 h 2722945"/>
                  <a:gd name="connsiteX7605" fmla="*/ 1905739 w 4713748"/>
                  <a:gd name="connsiteY7605" fmla="*/ 1465792 h 2722945"/>
                  <a:gd name="connsiteX7606" fmla="*/ 1890055 w 4713748"/>
                  <a:gd name="connsiteY7606" fmla="*/ 1478350 h 2722945"/>
                  <a:gd name="connsiteX7607" fmla="*/ 1888258 w 4713748"/>
                  <a:gd name="connsiteY7607" fmla="*/ 1480956 h 2722945"/>
                  <a:gd name="connsiteX7608" fmla="*/ 1882213 w 4713748"/>
                  <a:gd name="connsiteY7608" fmla="*/ 1485593 h 2722945"/>
                  <a:gd name="connsiteX7609" fmla="*/ 1883882 w 4713748"/>
                  <a:gd name="connsiteY7609" fmla="*/ 1481056 h 2722945"/>
                  <a:gd name="connsiteX7610" fmla="*/ 1893038 w 4713748"/>
                  <a:gd name="connsiteY7610" fmla="*/ 1473839 h 2722945"/>
                  <a:gd name="connsiteX7611" fmla="*/ 1904473 w 4713748"/>
                  <a:gd name="connsiteY7611" fmla="*/ 1464826 h 2722945"/>
                  <a:gd name="connsiteX7612" fmla="*/ 1903062 w 4713748"/>
                  <a:gd name="connsiteY7612" fmla="*/ 1463748 h 2722945"/>
                  <a:gd name="connsiteX7613" fmla="*/ 1893038 w 4713748"/>
                  <a:gd name="connsiteY7613" fmla="*/ 1471619 h 2722945"/>
                  <a:gd name="connsiteX7614" fmla="*/ 1875554 w 4713748"/>
                  <a:gd name="connsiteY7614" fmla="*/ 1489350 h 2722945"/>
                  <a:gd name="connsiteX7615" fmla="*/ 1877224 w 4713748"/>
                  <a:gd name="connsiteY7615" fmla="*/ 1483276 h 2722945"/>
                  <a:gd name="connsiteX7616" fmla="*/ 1902127 w 4713748"/>
                  <a:gd name="connsiteY7616" fmla="*/ 1463034 h 2722945"/>
                  <a:gd name="connsiteX7617" fmla="*/ 1897068 w 4713748"/>
                  <a:gd name="connsiteY7617" fmla="*/ 1459171 h 2722945"/>
                  <a:gd name="connsiteX7618" fmla="*/ 1903144 w 4713748"/>
                  <a:gd name="connsiteY7618" fmla="*/ 1462207 h 2722945"/>
                  <a:gd name="connsiteX7619" fmla="*/ 1912736 w 4713748"/>
                  <a:gd name="connsiteY7619" fmla="*/ 1454410 h 2722945"/>
                  <a:gd name="connsiteX7620" fmla="*/ 1914955 w 4713748"/>
                  <a:gd name="connsiteY7620" fmla="*/ 1454410 h 2722945"/>
                  <a:gd name="connsiteX7621" fmla="*/ 1904293 w 4713748"/>
                  <a:gd name="connsiteY7621" fmla="*/ 1462781 h 2722945"/>
                  <a:gd name="connsiteX7622" fmla="*/ 1905949 w 4713748"/>
                  <a:gd name="connsiteY7622" fmla="*/ 1463609 h 2722945"/>
                  <a:gd name="connsiteX7623" fmla="*/ 1905984 w 4713748"/>
                  <a:gd name="connsiteY7623" fmla="*/ 1463635 h 2722945"/>
                  <a:gd name="connsiteX7624" fmla="*/ 1914782 w 4713748"/>
                  <a:gd name="connsiteY7624" fmla="*/ 1456700 h 2722945"/>
                  <a:gd name="connsiteX7625" fmla="*/ 1957126 w 4713748"/>
                  <a:gd name="connsiteY7625" fmla="*/ 1423324 h 2722945"/>
                  <a:gd name="connsiteX7626" fmla="*/ 1988696 w 4713748"/>
                  <a:gd name="connsiteY7626" fmla="*/ 1391463 h 2722945"/>
                  <a:gd name="connsiteX7627" fmla="*/ 1981540 w 4713748"/>
                  <a:gd name="connsiteY7627" fmla="*/ 1405560 h 2722945"/>
                  <a:gd name="connsiteX7628" fmla="*/ 1928272 w 4713748"/>
                  <a:gd name="connsiteY7628" fmla="*/ 1447749 h 2722945"/>
                  <a:gd name="connsiteX7629" fmla="*/ 1907262 w 4713748"/>
                  <a:gd name="connsiteY7629" fmla="*/ 1464572 h 2722945"/>
                  <a:gd name="connsiteX7630" fmla="*/ 1908467 w 4713748"/>
                  <a:gd name="connsiteY7630" fmla="*/ 1465456 h 2722945"/>
                  <a:gd name="connsiteX7631" fmla="*/ 1946028 w 4713748"/>
                  <a:gd name="connsiteY7631" fmla="*/ 1436646 h 2722945"/>
                  <a:gd name="connsiteX7632" fmla="*/ 1980232 w 4713748"/>
                  <a:gd name="connsiteY7632" fmla="*/ 1408467 h 2722945"/>
                  <a:gd name="connsiteX7633" fmla="*/ 1979321 w 4713748"/>
                  <a:gd name="connsiteY7633" fmla="*/ 1410001 h 2722945"/>
                  <a:gd name="connsiteX7634" fmla="*/ 1912736 w 4713748"/>
                  <a:gd name="connsiteY7634" fmla="*/ 1463292 h 2722945"/>
                  <a:gd name="connsiteX7635" fmla="*/ 1909348 w 4713748"/>
                  <a:gd name="connsiteY7635" fmla="*/ 1466103 h 2722945"/>
                  <a:gd name="connsiteX7636" fmla="*/ 1942617 w 4713748"/>
                  <a:gd name="connsiteY7636" fmla="*/ 1490512 h 2722945"/>
                  <a:gd name="connsiteX7637" fmla="*/ 2174596 w 4713748"/>
                  <a:gd name="connsiteY7637" fmla="*/ 1647775 h 2722945"/>
                  <a:gd name="connsiteX7638" fmla="*/ 2334452 w 4713748"/>
                  <a:gd name="connsiteY7638" fmla="*/ 1754281 h 2722945"/>
                  <a:gd name="connsiteX7639" fmla="*/ 2343333 w 4713748"/>
                  <a:gd name="connsiteY7639" fmla="*/ 1758719 h 2722945"/>
                  <a:gd name="connsiteX7640" fmla="*/ 2367756 w 4713748"/>
                  <a:gd name="connsiteY7640" fmla="*/ 1774251 h 2722945"/>
                  <a:gd name="connsiteX7641" fmla="*/ 2409940 w 4713748"/>
                  <a:gd name="connsiteY7641" fmla="*/ 1803096 h 2722945"/>
                  <a:gd name="connsiteX7642" fmla="*/ 2429922 w 4713748"/>
                  <a:gd name="connsiteY7642" fmla="*/ 1814191 h 2722945"/>
                  <a:gd name="connsiteX7643" fmla="*/ 2463225 w 4713748"/>
                  <a:gd name="connsiteY7643" fmla="*/ 1836380 h 2722945"/>
                  <a:gd name="connsiteX7644" fmla="*/ 2464142 w 4713748"/>
                  <a:gd name="connsiteY7644" fmla="*/ 1835922 h 2722945"/>
                  <a:gd name="connsiteX7645" fmla="*/ 2457061 w 4713748"/>
                  <a:gd name="connsiteY7645" fmla="*/ 1828627 h 2722945"/>
                  <a:gd name="connsiteX7646" fmla="*/ 2305410 w 4713748"/>
                  <a:gd name="connsiteY7646" fmla="*/ 1683331 h 2722945"/>
                  <a:gd name="connsiteX7647" fmla="*/ 2161245 w 4713748"/>
                  <a:gd name="connsiteY7647" fmla="*/ 1543581 h 2722945"/>
                  <a:gd name="connsiteX7648" fmla="*/ 2154592 w 4713748"/>
                  <a:gd name="connsiteY7648" fmla="*/ 1536926 h 2722945"/>
                  <a:gd name="connsiteX7649" fmla="*/ 2132412 w 4713748"/>
                  <a:gd name="connsiteY7649" fmla="*/ 1516962 h 2722945"/>
                  <a:gd name="connsiteX7650" fmla="*/ 2094708 w 4713748"/>
                  <a:gd name="connsiteY7650" fmla="*/ 1481469 h 2722945"/>
                  <a:gd name="connsiteX7651" fmla="*/ 2076964 w 4713748"/>
                  <a:gd name="connsiteY7651" fmla="*/ 1465942 h 2722945"/>
                  <a:gd name="connsiteX7652" fmla="*/ 2045913 w 4713748"/>
                  <a:gd name="connsiteY7652" fmla="*/ 1437104 h 2722945"/>
                  <a:gd name="connsiteX7653" fmla="*/ 2041477 w 4713748"/>
                  <a:gd name="connsiteY7653" fmla="*/ 1437104 h 2722945"/>
                  <a:gd name="connsiteX7654" fmla="*/ 2034824 w 4713748"/>
                  <a:gd name="connsiteY7654" fmla="*/ 1430450 h 2722945"/>
                  <a:gd name="connsiteX7655" fmla="*/ 2023734 w 4713748"/>
                  <a:gd name="connsiteY7655" fmla="*/ 1421577 h 2722945"/>
                  <a:gd name="connsiteX7656" fmla="*/ 2003773 w 4713748"/>
                  <a:gd name="connsiteY7656" fmla="*/ 1401335 h 2722945"/>
                  <a:gd name="connsiteX7657" fmla="*/ 1992083 w 4713748"/>
                  <a:gd name="connsiteY7657" fmla="*/ 1388506 h 2722945"/>
                  <a:gd name="connsiteX7658" fmla="*/ 1991473 w 4713748"/>
                  <a:gd name="connsiteY7658" fmla="*/ 1389533 h 2722945"/>
                  <a:gd name="connsiteX7659" fmla="*/ 1992007 w 4713748"/>
                  <a:gd name="connsiteY7659" fmla="*/ 1388424 h 2722945"/>
                  <a:gd name="connsiteX7660" fmla="*/ 1990871 w 4713748"/>
                  <a:gd name="connsiteY7660" fmla="*/ 1387177 h 2722945"/>
                  <a:gd name="connsiteX7661" fmla="*/ 1988813 w 4713748"/>
                  <a:gd name="connsiteY7661" fmla="*/ 1391232 h 2722945"/>
                  <a:gd name="connsiteX7662" fmla="*/ 1990389 w 4713748"/>
                  <a:gd name="connsiteY7662" fmla="*/ 1386648 h 2722945"/>
                  <a:gd name="connsiteX7663" fmla="*/ 1983811 w 4713748"/>
                  <a:gd name="connsiteY7663" fmla="*/ 1379430 h 2722945"/>
                  <a:gd name="connsiteX7664" fmla="*/ 1986029 w 4713748"/>
                  <a:gd name="connsiteY7664" fmla="*/ 1379430 h 2722945"/>
                  <a:gd name="connsiteX7665" fmla="*/ 1983811 w 4713748"/>
                  <a:gd name="connsiteY7665" fmla="*/ 1377211 h 2722945"/>
                  <a:gd name="connsiteX7666" fmla="*/ 1981594 w 4713748"/>
                  <a:gd name="connsiteY7666" fmla="*/ 1372775 h 2722945"/>
                  <a:gd name="connsiteX7667" fmla="*/ 1986029 w 4713748"/>
                  <a:gd name="connsiteY7667" fmla="*/ 1372775 h 2722945"/>
                  <a:gd name="connsiteX7668" fmla="*/ 1974940 w 4713748"/>
                  <a:gd name="connsiteY7668" fmla="*/ 1357247 h 2722945"/>
                  <a:gd name="connsiteX7669" fmla="*/ 1986029 w 4713748"/>
                  <a:gd name="connsiteY7669" fmla="*/ 1357247 h 2722945"/>
                  <a:gd name="connsiteX7670" fmla="*/ 1988247 w 4713748"/>
                  <a:gd name="connsiteY7670" fmla="*/ 1355029 h 2722945"/>
                  <a:gd name="connsiteX7671" fmla="*/ 1992683 w 4713748"/>
                  <a:gd name="connsiteY7671" fmla="*/ 1359465 h 2722945"/>
                  <a:gd name="connsiteX7672" fmla="*/ 1997119 w 4713748"/>
                  <a:gd name="connsiteY7672" fmla="*/ 1359465 h 2722945"/>
                  <a:gd name="connsiteX7673" fmla="*/ 1999060 w 4713748"/>
                  <a:gd name="connsiteY7673" fmla="*/ 1361406 h 2722945"/>
                  <a:gd name="connsiteX7674" fmla="*/ 1999065 w 4713748"/>
                  <a:gd name="connsiteY7674" fmla="*/ 1361412 h 2722945"/>
                  <a:gd name="connsiteX7675" fmla="*/ 2003735 w 4713748"/>
                  <a:gd name="connsiteY7675" fmla="*/ 1347827 h 2722945"/>
                  <a:gd name="connsiteX7676" fmla="*/ 2019272 w 4713748"/>
                  <a:gd name="connsiteY7676" fmla="*/ 1305638 h 2722945"/>
                  <a:gd name="connsiteX7677" fmla="*/ 2061443 w 4713748"/>
                  <a:gd name="connsiteY7677" fmla="*/ 1287875 h 2722945"/>
                  <a:gd name="connsiteX7678" fmla="*/ 2072957 w 4713748"/>
                  <a:gd name="connsiteY7678" fmla="*/ 1285544 h 2722945"/>
                  <a:gd name="connsiteX7679" fmla="*/ 2067174 w 4713748"/>
                  <a:gd name="connsiteY7679" fmla="*/ 1277885 h 2722945"/>
                  <a:gd name="connsiteX7680" fmla="*/ 2052812 w 4713748"/>
                  <a:gd name="connsiteY7680" fmla="*/ 1256517 h 2722945"/>
                  <a:gd name="connsiteX7681" fmla="*/ 2061693 w 4713748"/>
                  <a:gd name="connsiteY7681" fmla="*/ 1263188 h 2722945"/>
                  <a:gd name="connsiteX7682" fmla="*/ 2072378 w 4713748"/>
                  <a:gd name="connsiteY7682" fmla="*/ 1278380 h 2722945"/>
                  <a:gd name="connsiteX7683" fmla="*/ 2076950 w 4713748"/>
                  <a:gd name="connsiteY7683" fmla="*/ 1284735 h 2722945"/>
                  <a:gd name="connsiteX7684" fmla="*/ 2086804 w 4713748"/>
                  <a:gd name="connsiteY7684" fmla="*/ 1282740 h 2722945"/>
                  <a:gd name="connsiteX7685" fmla="*/ 2077836 w 4713748"/>
                  <a:gd name="connsiteY7685" fmla="*/ 1285968 h 2722945"/>
                  <a:gd name="connsiteX7686" fmla="*/ 2078456 w 4713748"/>
                  <a:gd name="connsiteY7686" fmla="*/ 1286829 h 2722945"/>
                  <a:gd name="connsiteX7687" fmla="*/ 2090296 w 4713748"/>
                  <a:gd name="connsiteY7687" fmla="*/ 1283156 h 2722945"/>
                  <a:gd name="connsiteX7688" fmla="*/ 2141830 w 4713748"/>
                  <a:gd name="connsiteY7688" fmla="*/ 1264456 h 2722945"/>
                  <a:gd name="connsiteX7689" fmla="*/ 2156518 w 4713748"/>
                  <a:gd name="connsiteY7689" fmla="*/ 1253511 h 2722945"/>
                  <a:gd name="connsiteX7690" fmla="*/ 2148003 w 4713748"/>
                  <a:gd name="connsiteY7690" fmla="*/ 1263449 h 2722945"/>
                  <a:gd name="connsiteX7691" fmla="*/ 2115231 w 4713748"/>
                  <a:gd name="connsiteY7691" fmla="*/ 1274691 h 2722945"/>
                  <a:gd name="connsiteX7692" fmla="*/ 2078730 w 4713748"/>
                  <a:gd name="connsiteY7692" fmla="*/ 1287211 h 2722945"/>
                  <a:gd name="connsiteX7693" fmla="*/ 2088892 w 4713748"/>
                  <a:gd name="connsiteY7693" fmla="*/ 1301338 h 2722945"/>
                  <a:gd name="connsiteX7694" fmla="*/ 2263740 w 4713748"/>
                  <a:gd name="connsiteY7694" fmla="*/ 1523357 h 2722945"/>
                  <a:gd name="connsiteX7695" fmla="*/ 2385857 w 4713748"/>
                  <a:gd name="connsiteY7695" fmla="*/ 1676790 h 2722945"/>
                  <a:gd name="connsiteX7696" fmla="*/ 2390297 w 4713748"/>
                  <a:gd name="connsiteY7696" fmla="*/ 1683461 h 2722945"/>
                  <a:gd name="connsiteX7697" fmla="*/ 2410280 w 4713748"/>
                  <a:gd name="connsiteY7697" fmla="*/ 1705697 h 2722945"/>
                  <a:gd name="connsiteX7698" fmla="*/ 2441364 w 4713748"/>
                  <a:gd name="connsiteY7698" fmla="*/ 1745723 h 2722945"/>
                  <a:gd name="connsiteX7699" fmla="*/ 2456906 w 4713748"/>
                  <a:gd name="connsiteY7699" fmla="*/ 1763513 h 2722945"/>
                  <a:gd name="connsiteX7700" fmla="*/ 2483550 w 4713748"/>
                  <a:gd name="connsiteY7700" fmla="*/ 1794644 h 2722945"/>
                  <a:gd name="connsiteX7701" fmla="*/ 2487990 w 4713748"/>
                  <a:gd name="connsiteY7701" fmla="*/ 1794644 h 2722945"/>
                  <a:gd name="connsiteX7702" fmla="*/ 2492431 w 4713748"/>
                  <a:gd name="connsiteY7702" fmla="*/ 1801315 h 2722945"/>
                  <a:gd name="connsiteX7703" fmla="*/ 2502566 w 4713748"/>
                  <a:gd name="connsiteY7703" fmla="*/ 1811466 h 2722945"/>
                  <a:gd name="connsiteX7704" fmla="*/ 2494697 w 4713748"/>
                  <a:gd name="connsiteY7704" fmla="*/ 1792541 h 2722945"/>
                  <a:gd name="connsiteX7705" fmla="*/ 2483044 w 4713748"/>
                  <a:gd name="connsiteY7705" fmla="*/ 1772523 h 2722945"/>
                  <a:gd name="connsiteX7706" fmla="*/ 2451971 w 4713748"/>
                  <a:gd name="connsiteY7706" fmla="*/ 1714696 h 2722945"/>
                  <a:gd name="connsiteX7707" fmla="*/ 2427556 w 4713748"/>
                  <a:gd name="connsiteY7707" fmla="*/ 1670213 h 2722945"/>
                  <a:gd name="connsiteX7708" fmla="*/ 2412019 w 4713748"/>
                  <a:gd name="connsiteY7708" fmla="*/ 1647972 h 2722945"/>
                  <a:gd name="connsiteX7709" fmla="*/ 2389824 w 4713748"/>
                  <a:gd name="connsiteY7709" fmla="*/ 1612386 h 2722945"/>
                  <a:gd name="connsiteX7710" fmla="*/ 2376506 w 4713748"/>
                  <a:gd name="connsiteY7710" fmla="*/ 1587920 h 2722945"/>
                  <a:gd name="connsiteX7711" fmla="*/ 2369848 w 4713748"/>
                  <a:gd name="connsiteY7711" fmla="*/ 1579023 h 2722945"/>
                  <a:gd name="connsiteX7712" fmla="*/ 2360969 w 4713748"/>
                  <a:gd name="connsiteY7712" fmla="*/ 1567903 h 2722945"/>
                  <a:gd name="connsiteX7713" fmla="*/ 2354311 w 4713748"/>
                  <a:gd name="connsiteY7713" fmla="*/ 1543437 h 2722945"/>
                  <a:gd name="connsiteX7714" fmla="*/ 2338774 w 4713748"/>
                  <a:gd name="connsiteY7714" fmla="*/ 1518972 h 2722945"/>
                  <a:gd name="connsiteX7715" fmla="*/ 2336554 w 4713748"/>
                  <a:gd name="connsiteY7715" fmla="*/ 1514524 h 2722945"/>
                  <a:gd name="connsiteX7716" fmla="*/ 2327676 w 4713748"/>
                  <a:gd name="connsiteY7716" fmla="*/ 1501179 h 2722945"/>
                  <a:gd name="connsiteX7717" fmla="*/ 2303261 w 4713748"/>
                  <a:gd name="connsiteY7717" fmla="*/ 1465592 h 2722945"/>
                  <a:gd name="connsiteX7718" fmla="*/ 2238895 w 4713748"/>
                  <a:gd name="connsiteY7718" fmla="*/ 1338817 h 2722945"/>
                  <a:gd name="connsiteX7719" fmla="*/ 2241114 w 4713748"/>
                  <a:gd name="connsiteY7719" fmla="*/ 1343265 h 2722945"/>
                  <a:gd name="connsiteX7720" fmla="*/ 2247773 w 4713748"/>
                  <a:gd name="connsiteY7720" fmla="*/ 1354386 h 2722945"/>
                  <a:gd name="connsiteX7721" fmla="*/ 2256651 w 4713748"/>
                  <a:gd name="connsiteY7721" fmla="*/ 1372179 h 2722945"/>
                  <a:gd name="connsiteX7722" fmla="*/ 2269968 w 4713748"/>
                  <a:gd name="connsiteY7722" fmla="*/ 1396644 h 2722945"/>
                  <a:gd name="connsiteX7723" fmla="*/ 2289944 w 4713748"/>
                  <a:gd name="connsiteY7723" fmla="*/ 1432230 h 2722945"/>
                  <a:gd name="connsiteX7724" fmla="*/ 2298822 w 4713748"/>
                  <a:gd name="connsiteY7724" fmla="*/ 1445575 h 2722945"/>
                  <a:gd name="connsiteX7725" fmla="*/ 2289944 w 4713748"/>
                  <a:gd name="connsiteY7725" fmla="*/ 1432230 h 2722945"/>
                  <a:gd name="connsiteX7726" fmla="*/ 2247773 w 4713748"/>
                  <a:gd name="connsiteY7726" fmla="*/ 1354386 h 2722945"/>
                  <a:gd name="connsiteX7727" fmla="*/ 2245553 w 4713748"/>
                  <a:gd name="connsiteY7727" fmla="*/ 1349937 h 2722945"/>
                  <a:gd name="connsiteX7728" fmla="*/ 2327676 w 4713748"/>
                  <a:gd name="connsiteY7728" fmla="*/ 1496730 h 2722945"/>
                  <a:gd name="connsiteX7729" fmla="*/ 2301042 w 4713748"/>
                  <a:gd name="connsiteY7729" fmla="*/ 1447799 h 2722945"/>
                  <a:gd name="connsiteX7730" fmla="*/ 2245553 w 4713748"/>
                  <a:gd name="connsiteY7730" fmla="*/ 1347713 h 2722945"/>
                  <a:gd name="connsiteX7731" fmla="*/ 2234455 w 4713748"/>
                  <a:gd name="connsiteY7731" fmla="*/ 1323248 h 2722945"/>
                  <a:gd name="connsiteX7732" fmla="*/ 2214480 w 4713748"/>
                  <a:gd name="connsiteY7732" fmla="*/ 1283213 h 2722945"/>
                  <a:gd name="connsiteX7733" fmla="*/ 2232236 w 4713748"/>
                  <a:gd name="connsiteY7733" fmla="*/ 1314351 h 2722945"/>
                  <a:gd name="connsiteX7734" fmla="*/ 2245553 w 4713748"/>
                  <a:gd name="connsiteY7734" fmla="*/ 1341041 h 2722945"/>
                  <a:gd name="connsiteX7735" fmla="*/ 2232236 w 4713748"/>
                  <a:gd name="connsiteY7735" fmla="*/ 1314351 h 2722945"/>
                  <a:gd name="connsiteX7736" fmla="*/ 2198665 w 4713748"/>
                  <a:gd name="connsiteY7736" fmla="*/ 1251241 h 2722945"/>
                  <a:gd name="connsiteX7737" fmla="*/ 2183193 w 4713748"/>
                  <a:gd name="connsiteY7737" fmla="*/ 1222376 h 2722945"/>
                  <a:gd name="connsiteX7738" fmla="*/ 2176821 w 4713748"/>
                  <a:gd name="connsiteY7738" fmla="*/ 1229814 h 2722945"/>
                  <a:gd name="connsiteX7739" fmla="*/ 2181296 w 4713748"/>
                  <a:gd name="connsiteY7739" fmla="*/ 1223481 h 2722945"/>
                  <a:gd name="connsiteX7740" fmla="*/ 2182336 w 4713748"/>
                  <a:gd name="connsiteY7740" fmla="*/ 1222205 h 2722945"/>
                  <a:gd name="connsiteX7741" fmla="*/ 2182909 w 4713748"/>
                  <a:gd name="connsiteY7741" fmla="*/ 1221847 h 2722945"/>
                  <a:gd name="connsiteX7742" fmla="*/ 2182798 w 4713748"/>
                  <a:gd name="connsiteY7742" fmla="*/ 1221639 h 2722945"/>
                  <a:gd name="connsiteX7743" fmla="*/ 2182336 w 4713748"/>
                  <a:gd name="connsiteY7743" fmla="*/ 1222205 h 2722945"/>
                  <a:gd name="connsiteX7744" fmla="*/ 2182004 w 4713748"/>
                  <a:gd name="connsiteY7744" fmla="*/ 1222413 h 2722945"/>
                  <a:gd name="connsiteX7745" fmla="*/ 2182672 w 4713748"/>
                  <a:gd name="connsiteY7745" fmla="*/ 1221405 h 2722945"/>
                  <a:gd name="connsiteX7746" fmla="*/ 2181360 w 4713748"/>
                  <a:gd name="connsiteY7746" fmla="*/ 1218957 h 2722945"/>
                  <a:gd name="connsiteX7747" fmla="*/ 2170089 w 4713748"/>
                  <a:gd name="connsiteY7747" fmla="*/ 1196472 h 2722945"/>
                  <a:gd name="connsiteX7748" fmla="*/ 2176747 w 4713748"/>
                  <a:gd name="connsiteY7748" fmla="*/ 1203144 h 2722945"/>
                  <a:gd name="connsiteX7749" fmla="*/ 2184530 w 4713748"/>
                  <a:gd name="connsiteY7749" fmla="*/ 1218603 h 2722945"/>
                  <a:gd name="connsiteX7750" fmla="*/ 2194019 w 4713748"/>
                  <a:gd name="connsiteY7750" fmla="*/ 1204290 h 2722945"/>
                  <a:gd name="connsiteX7751" fmla="*/ 2212750 w 4713748"/>
                  <a:gd name="connsiteY7751" fmla="*/ 1194441 h 2722945"/>
                  <a:gd name="connsiteX7752" fmla="*/ 2229538 w 4713748"/>
                  <a:gd name="connsiteY7752" fmla="*/ 1192684 h 2722945"/>
                  <a:gd name="connsiteX7753" fmla="*/ 2228863 w 4713748"/>
                  <a:gd name="connsiteY7753" fmla="*/ 1193106 h 2722945"/>
                  <a:gd name="connsiteX7754" fmla="*/ 2220415 w 4713748"/>
                  <a:gd name="connsiteY7754" fmla="*/ 1194060 h 2722945"/>
                  <a:gd name="connsiteX7755" fmla="*/ 2203417 w 4713748"/>
                  <a:gd name="connsiteY7755" fmla="*/ 1200809 h 2722945"/>
                  <a:gd name="connsiteX7756" fmla="*/ 2201271 w 4713748"/>
                  <a:gd name="connsiteY7756" fmla="*/ 1201276 h 2722945"/>
                  <a:gd name="connsiteX7757" fmla="*/ 2200772 w 4713748"/>
                  <a:gd name="connsiteY7757" fmla="*/ 1201859 h 2722945"/>
                  <a:gd name="connsiteX7758" fmla="*/ 2198046 w 4713748"/>
                  <a:gd name="connsiteY7758" fmla="*/ 1202942 h 2722945"/>
                  <a:gd name="connsiteX7759" fmla="*/ 2184814 w 4713748"/>
                  <a:gd name="connsiteY7759" fmla="*/ 1219167 h 2722945"/>
                  <a:gd name="connsiteX7760" fmla="*/ 2185071 w 4713748"/>
                  <a:gd name="connsiteY7760" fmla="*/ 1219678 h 2722945"/>
                  <a:gd name="connsiteX7761" fmla="*/ 2185233 w 4713748"/>
                  <a:gd name="connsiteY7761" fmla="*/ 1219995 h 2722945"/>
                  <a:gd name="connsiteX7762" fmla="*/ 2200772 w 4713748"/>
                  <a:gd name="connsiteY7762" fmla="*/ 1201859 h 2722945"/>
                  <a:gd name="connsiteX7763" fmla="*/ 2203417 w 4713748"/>
                  <a:gd name="connsiteY7763" fmla="*/ 1200809 h 2722945"/>
                  <a:gd name="connsiteX7764" fmla="*/ 2223564 w 4713748"/>
                  <a:gd name="connsiteY7764" fmla="*/ 1196420 h 2722945"/>
                  <a:gd name="connsiteX7765" fmla="*/ 2185387 w 4713748"/>
                  <a:gd name="connsiteY7765" fmla="*/ 1220297 h 2722945"/>
                  <a:gd name="connsiteX7766" fmla="*/ 2197972 w 4713748"/>
                  <a:gd name="connsiteY7766" fmla="*/ 1244916 h 2722945"/>
                  <a:gd name="connsiteX7767" fmla="*/ 2336554 w 4713748"/>
                  <a:gd name="connsiteY7767" fmla="*/ 1494506 h 2722945"/>
                  <a:gd name="connsiteX7768" fmla="*/ 2434214 w 4713748"/>
                  <a:gd name="connsiteY7768" fmla="*/ 1663541 h 2722945"/>
                  <a:gd name="connsiteX7769" fmla="*/ 2438653 w 4713748"/>
                  <a:gd name="connsiteY7769" fmla="*/ 1672437 h 2722945"/>
                  <a:gd name="connsiteX7770" fmla="*/ 2451971 w 4713748"/>
                  <a:gd name="connsiteY7770" fmla="*/ 1699127 h 2722945"/>
                  <a:gd name="connsiteX7771" fmla="*/ 2478605 w 4713748"/>
                  <a:gd name="connsiteY7771" fmla="*/ 1741386 h 2722945"/>
                  <a:gd name="connsiteX7772" fmla="*/ 2491922 w 4713748"/>
                  <a:gd name="connsiteY7772" fmla="*/ 1761403 h 2722945"/>
                  <a:gd name="connsiteX7773" fmla="*/ 2511898 w 4713748"/>
                  <a:gd name="connsiteY7773" fmla="*/ 1796989 h 2722945"/>
                  <a:gd name="connsiteX7774" fmla="*/ 2516337 w 4713748"/>
                  <a:gd name="connsiteY7774" fmla="*/ 1796989 h 2722945"/>
                  <a:gd name="connsiteX7775" fmla="*/ 2520777 w 4713748"/>
                  <a:gd name="connsiteY7775" fmla="*/ 1805885 h 2722945"/>
                  <a:gd name="connsiteX7776" fmla="*/ 2525665 w 4713748"/>
                  <a:gd name="connsiteY7776" fmla="*/ 1812008 h 2722945"/>
                  <a:gd name="connsiteX7777" fmla="*/ 2523565 w 4713748"/>
                  <a:gd name="connsiteY7777" fmla="*/ 1801503 h 2722945"/>
                  <a:gd name="connsiteX7778" fmla="*/ 2514681 w 4713748"/>
                  <a:gd name="connsiteY7778" fmla="*/ 1757053 h 2722945"/>
                  <a:gd name="connsiteX7779" fmla="*/ 2496912 w 4713748"/>
                  <a:gd name="connsiteY7779" fmla="*/ 1694822 h 2722945"/>
                  <a:gd name="connsiteX7780" fmla="*/ 2483586 w 4713748"/>
                  <a:gd name="connsiteY7780" fmla="*/ 1645927 h 2722945"/>
                  <a:gd name="connsiteX7781" fmla="*/ 2472480 w 4713748"/>
                  <a:gd name="connsiteY7781" fmla="*/ 1617034 h 2722945"/>
                  <a:gd name="connsiteX7782" fmla="*/ 2461375 w 4713748"/>
                  <a:gd name="connsiteY7782" fmla="*/ 1579252 h 2722945"/>
                  <a:gd name="connsiteX7783" fmla="*/ 2452491 w 4713748"/>
                  <a:gd name="connsiteY7783" fmla="*/ 1552581 h 2722945"/>
                  <a:gd name="connsiteX7784" fmla="*/ 2448049 w 4713748"/>
                  <a:gd name="connsiteY7784" fmla="*/ 1543691 h 2722945"/>
                  <a:gd name="connsiteX7785" fmla="*/ 2443606 w 4713748"/>
                  <a:gd name="connsiteY7785" fmla="*/ 1528134 h 2722945"/>
                  <a:gd name="connsiteX7786" fmla="*/ 2441385 w 4713748"/>
                  <a:gd name="connsiteY7786" fmla="*/ 1503686 h 2722945"/>
                  <a:gd name="connsiteX7787" fmla="*/ 2432501 w 4713748"/>
                  <a:gd name="connsiteY7787" fmla="*/ 1474793 h 2722945"/>
                  <a:gd name="connsiteX7788" fmla="*/ 2430280 w 4713748"/>
                  <a:gd name="connsiteY7788" fmla="*/ 1470348 h 2722945"/>
                  <a:gd name="connsiteX7789" fmla="*/ 2425838 w 4713748"/>
                  <a:gd name="connsiteY7789" fmla="*/ 1457013 h 2722945"/>
                  <a:gd name="connsiteX7790" fmla="*/ 2410290 w 4713748"/>
                  <a:gd name="connsiteY7790" fmla="*/ 1414786 h 2722945"/>
                  <a:gd name="connsiteX7791" fmla="*/ 2376974 w 4713748"/>
                  <a:gd name="connsiteY7791" fmla="*/ 1276990 h 2722945"/>
                  <a:gd name="connsiteX7792" fmla="*/ 2379195 w 4713748"/>
                  <a:gd name="connsiteY7792" fmla="*/ 1281435 h 2722945"/>
                  <a:gd name="connsiteX7793" fmla="*/ 2381416 w 4713748"/>
                  <a:gd name="connsiteY7793" fmla="*/ 1294770 h 2722945"/>
                  <a:gd name="connsiteX7794" fmla="*/ 2385858 w 4713748"/>
                  <a:gd name="connsiteY7794" fmla="*/ 1314772 h 2722945"/>
                  <a:gd name="connsiteX7795" fmla="*/ 2394743 w 4713748"/>
                  <a:gd name="connsiteY7795" fmla="*/ 1341443 h 2722945"/>
                  <a:gd name="connsiteX7796" fmla="*/ 2405848 w 4713748"/>
                  <a:gd name="connsiteY7796" fmla="*/ 1379225 h 2722945"/>
                  <a:gd name="connsiteX7797" fmla="*/ 2410290 w 4713748"/>
                  <a:gd name="connsiteY7797" fmla="*/ 1394783 h 2722945"/>
                  <a:gd name="connsiteX7798" fmla="*/ 2405848 w 4713748"/>
                  <a:gd name="connsiteY7798" fmla="*/ 1379225 h 2722945"/>
                  <a:gd name="connsiteX7799" fmla="*/ 2381416 w 4713748"/>
                  <a:gd name="connsiteY7799" fmla="*/ 1294770 h 2722945"/>
                  <a:gd name="connsiteX7800" fmla="*/ 2381416 w 4713748"/>
                  <a:gd name="connsiteY7800" fmla="*/ 1290325 h 2722945"/>
                  <a:gd name="connsiteX7801" fmla="*/ 2412663 w 4713748"/>
                  <a:gd name="connsiteY7801" fmla="*/ 1399015 h 2722945"/>
                  <a:gd name="connsiteX7802" fmla="*/ 2415338 w 4713748"/>
                  <a:gd name="connsiteY7802" fmla="*/ 1408321 h 2722945"/>
                  <a:gd name="connsiteX7803" fmla="*/ 2419452 w 4713748"/>
                  <a:gd name="connsiteY7803" fmla="*/ 1424787 h 2722945"/>
                  <a:gd name="connsiteX7804" fmla="*/ 2428059 w 4713748"/>
                  <a:gd name="connsiteY7804" fmla="*/ 1452568 h 2722945"/>
                  <a:gd name="connsiteX7805" fmla="*/ 2415338 w 4713748"/>
                  <a:gd name="connsiteY7805" fmla="*/ 1408321 h 2722945"/>
                  <a:gd name="connsiteX7806" fmla="*/ 2412511 w 4713748"/>
                  <a:gd name="connsiteY7806" fmla="*/ 1397005 h 2722945"/>
                  <a:gd name="connsiteX7807" fmla="*/ 2381416 w 4713748"/>
                  <a:gd name="connsiteY7807" fmla="*/ 1285880 h 2722945"/>
                  <a:gd name="connsiteX7808" fmla="*/ 2374753 w 4713748"/>
                  <a:gd name="connsiteY7808" fmla="*/ 1261432 h 2722945"/>
                  <a:gd name="connsiteX7809" fmla="*/ 2365869 w 4713748"/>
                  <a:gd name="connsiteY7809" fmla="*/ 1216982 h 2722945"/>
                  <a:gd name="connsiteX7810" fmla="*/ 2374753 w 4713748"/>
                  <a:gd name="connsiteY7810" fmla="*/ 1250320 h 2722945"/>
                  <a:gd name="connsiteX7811" fmla="*/ 2383637 w 4713748"/>
                  <a:gd name="connsiteY7811" fmla="*/ 1279212 h 2722945"/>
                  <a:gd name="connsiteX7812" fmla="*/ 2374753 w 4713748"/>
                  <a:gd name="connsiteY7812" fmla="*/ 1250320 h 2722945"/>
                  <a:gd name="connsiteX7813" fmla="*/ 2357540 w 4713748"/>
                  <a:gd name="connsiteY7813" fmla="*/ 1181700 h 2722945"/>
                  <a:gd name="connsiteX7814" fmla="*/ 2350305 w 4713748"/>
                  <a:gd name="connsiteY7814" fmla="*/ 1153272 h 2722945"/>
                  <a:gd name="connsiteX7815" fmla="*/ 2346649 w 4713748"/>
                  <a:gd name="connsiteY7815" fmla="*/ 1156867 h 2722945"/>
                  <a:gd name="connsiteX7816" fmla="*/ 2344949 w 4713748"/>
                  <a:gd name="connsiteY7816" fmla="*/ 1158271 h 2722945"/>
                  <a:gd name="connsiteX7817" fmla="*/ 2349968 w 4713748"/>
                  <a:gd name="connsiteY7817" fmla="*/ 1151947 h 2722945"/>
                  <a:gd name="connsiteX7818" fmla="*/ 2349696 w 4713748"/>
                  <a:gd name="connsiteY7818" fmla="*/ 1150878 h 2722945"/>
                  <a:gd name="connsiteX7819" fmla="*/ 2329447 w 4713748"/>
                  <a:gd name="connsiteY7819" fmla="*/ 1169635 h 2722945"/>
                  <a:gd name="connsiteX7820" fmla="*/ 2317266 w 4713748"/>
                  <a:gd name="connsiteY7820" fmla="*/ 1176570 h 2722945"/>
                  <a:gd name="connsiteX7821" fmla="*/ 2349017 w 4713748"/>
                  <a:gd name="connsiteY7821" fmla="*/ 1148209 h 2722945"/>
                  <a:gd name="connsiteX7822" fmla="*/ 2348516 w 4713748"/>
                  <a:gd name="connsiteY7822" fmla="*/ 1146244 h 2722945"/>
                  <a:gd name="connsiteX7823" fmla="*/ 2343658 w 4713748"/>
                  <a:gd name="connsiteY7823" fmla="*/ 1121414 h 2722945"/>
                  <a:gd name="connsiteX7824" fmla="*/ 2348100 w 4713748"/>
                  <a:gd name="connsiteY7824" fmla="*/ 1130304 h 2722945"/>
                  <a:gd name="connsiteX7825" fmla="*/ 2351920 w 4713748"/>
                  <a:gd name="connsiteY7825" fmla="*/ 1145616 h 2722945"/>
                  <a:gd name="connsiteX7826" fmla="*/ 2376612 w 4713748"/>
                  <a:gd name="connsiteY7826" fmla="*/ 1123560 h 2722945"/>
                  <a:gd name="connsiteX7827" fmla="*/ 2382215 w 4713748"/>
                  <a:gd name="connsiteY7827" fmla="*/ 1120710 h 2722945"/>
                  <a:gd name="connsiteX7828" fmla="*/ 2374392 w 4713748"/>
                  <a:gd name="connsiteY7828" fmla="*/ 1128001 h 2722945"/>
                  <a:gd name="connsiteX7829" fmla="*/ 2363818 w 4713748"/>
                  <a:gd name="connsiteY7829" fmla="*/ 1137796 h 2722945"/>
                  <a:gd name="connsiteX7830" fmla="*/ 2359411 w 4713748"/>
                  <a:gd name="connsiteY7830" fmla="*/ 1141323 h 2722945"/>
                  <a:gd name="connsiteX7831" fmla="*/ 2356636 w 4713748"/>
                  <a:gd name="connsiteY7831" fmla="*/ 1143544 h 2722945"/>
                  <a:gd name="connsiteX7832" fmla="*/ 2353925 w 4713748"/>
                  <a:gd name="connsiteY7832" fmla="*/ 1146960 h 2722945"/>
                  <a:gd name="connsiteX7833" fmla="*/ 2352568 w 4713748"/>
                  <a:gd name="connsiteY7833" fmla="*/ 1148217 h 2722945"/>
                  <a:gd name="connsiteX7834" fmla="*/ 2352652 w 4713748"/>
                  <a:gd name="connsiteY7834" fmla="*/ 1148565 h 2722945"/>
                  <a:gd name="connsiteX7835" fmla="*/ 2353925 w 4713748"/>
                  <a:gd name="connsiteY7835" fmla="*/ 1146960 h 2722945"/>
                  <a:gd name="connsiteX7836" fmla="*/ 2363818 w 4713748"/>
                  <a:gd name="connsiteY7836" fmla="*/ 1137796 h 2722945"/>
                  <a:gd name="connsiteX7837" fmla="*/ 2378831 w 4713748"/>
                  <a:gd name="connsiteY7837" fmla="*/ 1125780 h 2722945"/>
                  <a:gd name="connsiteX7838" fmla="*/ 2379941 w 4713748"/>
                  <a:gd name="connsiteY7838" fmla="*/ 1124392 h 2722945"/>
                  <a:gd name="connsiteX7839" fmla="*/ 2383346 w 4713748"/>
                  <a:gd name="connsiteY7839" fmla="*/ 1120134 h 2722945"/>
                  <a:gd name="connsiteX7840" fmla="*/ 2388976 w 4713748"/>
                  <a:gd name="connsiteY7840" fmla="*/ 1117270 h 2722945"/>
                  <a:gd name="connsiteX7841" fmla="*/ 2398097 w 4713748"/>
                  <a:gd name="connsiteY7841" fmla="*/ 1116410 h 2722945"/>
                  <a:gd name="connsiteX7842" fmla="*/ 2401026 w 4713748"/>
                  <a:gd name="connsiteY7842" fmla="*/ 1116898 h 2722945"/>
                  <a:gd name="connsiteX7843" fmla="*/ 2416809 w 4713748"/>
                  <a:gd name="connsiteY7843" fmla="*/ 1119237 h 2722945"/>
                  <a:gd name="connsiteX7844" fmla="*/ 2429880 w 4713748"/>
                  <a:gd name="connsiteY7844" fmla="*/ 1121339 h 2722945"/>
                  <a:gd name="connsiteX7845" fmla="*/ 2433555 w 4713748"/>
                  <a:gd name="connsiteY7845" fmla="*/ 1121720 h 2722945"/>
                  <a:gd name="connsiteX7846" fmla="*/ 2460953 w 4713748"/>
                  <a:gd name="connsiteY7846" fmla="*/ 1125780 h 2722945"/>
                  <a:gd name="connsiteX7847" fmla="*/ 2485832 w 4713748"/>
                  <a:gd name="connsiteY7847" fmla="*/ 1128447 h 2722945"/>
                  <a:gd name="connsiteX7848" fmla="*/ 2485790 w 4713748"/>
                  <a:gd name="connsiteY7848" fmla="*/ 1127331 h 2722945"/>
                  <a:gd name="connsiteX7849" fmla="*/ 2477667 w 4713748"/>
                  <a:gd name="connsiteY7849" fmla="*/ 1126285 h 2722945"/>
                  <a:gd name="connsiteX7850" fmla="*/ 2485782 w 4713748"/>
                  <a:gd name="connsiteY7850" fmla="*/ 1127125 h 2722945"/>
                  <a:gd name="connsiteX7851" fmla="*/ 2485651 w 4713748"/>
                  <a:gd name="connsiteY7851" fmla="*/ 1123684 h 2722945"/>
                  <a:gd name="connsiteX7852" fmla="*/ 2485651 w 4713748"/>
                  <a:gd name="connsiteY7852" fmla="*/ 1121462 h 2722945"/>
                  <a:gd name="connsiteX7853" fmla="*/ 2487850 w 4713748"/>
                  <a:gd name="connsiteY7853" fmla="*/ 1114796 h 2722945"/>
                  <a:gd name="connsiteX7854" fmla="*/ 2490049 w 4713748"/>
                  <a:gd name="connsiteY7854" fmla="*/ 1119240 h 2722945"/>
                  <a:gd name="connsiteX7855" fmla="*/ 2490049 w 4713748"/>
                  <a:gd name="connsiteY7855" fmla="*/ 1099243 h 2722945"/>
                  <a:gd name="connsiteX7856" fmla="*/ 2662928 w 4713748"/>
                  <a:gd name="connsiteY7856" fmla="*/ 0 h 2722945"/>
                  <a:gd name="connsiteX7857" fmla="*/ 3000292 w 4713748"/>
                  <a:gd name="connsiteY7857" fmla="*/ 66614 h 2722945"/>
                  <a:gd name="connsiteX7858" fmla="*/ 3091292 w 4713748"/>
                  <a:gd name="connsiteY7858" fmla="*/ 62173 h 2722945"/>
                  <a:gd name="connsiteX7859" fmla="*/ 3182291 w 4713748"/>
                  <a:gd name="connsiteY7859" fmla="*/ 77717 h 2722945"/>
                  <a:gd name="connsiteX7860" fmla="*/ 3342095 w 4713748"/>
                  <a:gd name="connsiteY7860" fmla="*/ 177638 h 2722945"/>
                  <a:gd name="connsiteX7861" fmla="*/ 3477485 w 4713748"/>
                  <a:gd name="connsiteY7861" fmla="*/ 219827 h 2722945"/>
                  <a:gd name="connsiteX7862" fmla="*/ 3579582 w 4713748"/>
                  <a:gd name="connsiteY7862" fmla="*/ 233150 h 2722945"/>
                  <a:gd name="connsiteX7863" fmla="*/ 3628411 w 4713748"/>
                  <a:gd name="connsiteY7863" fmla="*/ 242032 h 2722945"/>
                  <a:gd name="connsiteX7864" fmla="*/ 3641728 w 4713748"/>
                  <a:gd name="connsiteY7864" fmla="*/ 244252 h 2722945"/>
                  <a:gd name="connsiteX7865" fmla="*/ 3655045 w 4713748"/>
                  <a:gd name="connsiteY7865" fmla="*/ 253134 h 2722945"/>
                  <a:gd name="connsiteX7866" fmla="*/ 3672801 w 4713748"/>
                  <a:gd name="connsiteY7866" fmla="*/ 273118 h 2722945"/>
                  <a:gd name="connsiteX7867" fmla="*/ 3821508 w 4713748"/>
                  <a:gd name="connsiteY7867" fmla="*/ 417449 h 2722945"/>
                  <a:gd name="connsiteX7868" fmla="*/ 3996848 w 4713748"/>
                  <a:gd name="connsiteY7868" fmla="*/ 492945 h 2722945"/>
                  <a:gd name="connsiteX7869" fmla="*/ 4039019 w 4713748"/>
                  <a:gd name="connsiteY7869" fmla="*/ 512929 h 2722945"/>
                  <a:gd name="connsiteX7870" fmla="*/ 4061214 w 4713748"/>
                  <a:gd name="connsiteY7870" fmla="*/ 521811 h 2722945"/>
                  <a:gd name="connsiteX7871" fmla="*/ 4074531 w 4713748"/>
                  <a:gd name="connsiteY7871" fmla="*/ 530693 h 2722945"/>
                  <a:gd name="connsiteX7872" fmla="*/ 4076750 w 4713748"/>
                  <a:gd name="connsiteY7872" fmla="*/ 541796 h 2722945"/>
                  <a:gd name="connsiteX7873" fmla="*/ 4107824 w 4713748"/>
                  <a:gd name="connsiteY7873" fmla="*/ 630614 h 2722945"/>
                  <a:gd name="connsiteX7874" fmla="*/ 4138896 w 4713748"/>
                  <a:gd name="connsiteY7874" fmla="*/ 717213 h 2722945"/>
                  <a:gd name="connsiteX7875" fmla="*/ 4152214 w 4713748"/>
                  <a:gd name="connsiteY7875" fmla="*/ 759402 h 2722945"/>
                  <a:gd name="connsiteX7876" fmla="*/ 4158872 w 4713748"/>
                  <a:gd name="connsiteY7876" fmla="*/ 774945 h 2722945"/>
                  <a:gd name="connsiteX7877" fmla="*/ 4176628 w 4713748"/>
                  <a:gd name="connsiteY7877" fmla="*/ 788268 h 2722945"/>
                  <a:gd name="connsiteX7878" fmla="*/ 4305359 w 4713748"/>
                  <a:gd name="connsiteY7878" fmla="*/ 888189 h 2722945"/>
                  <a:gd name="connsiteX7879" fmla="*/ 4347530 w 4713748"/>
                  <a:gd name="connsiteY7879" fmla="*/ 919276 h 2722945"/>
                  <a:gd name="connsiteX7880" fmla="*/ 4363066 w 4713748"/>
                  <a:gd name="connsiteY7880" fmla="*/ 965906 h 2722945"/>
                  <a:gd name="connsiteX7881" fmla="*/ 4376383 w 4713748"/>
                  <a:gd name="connsiteY7881" fmla="*/ 1036961 h 2722945"/>
                  <a:gd name="connsiteX7882" fmla="*/ 4387481 w 4713748"/>
                  <a:gd name="connsiteY7882" fmla="*/ 1105796 h 2722945"/>
                  <a:gd name="connsiteX7883" fmla="*/ 4396359 w 4713748"/>
                  <a:gd name="connsiteY7883" fmla="*/ 1143544 h 2722945"/>
                  <a:gd name="connsiteX7884" fmla="*/ 4427432 w 4713748"/>
                  <a:gd name="connsiteY7884" fmla="*/ 1185733 h 2722945"/>
                  <a:gd name="connsiteX7885" fmla="*/ 4558382 w 4713748"/>
                  <a:gd name="connsiteY7885" fmla="*/ 1352268 h 2722945"/>
                  <a:gd name="connsiteX7886" fmla="*/ 4587236 w 4713748"/>
                  <a:gd name="connsiteY7886" fmla="*/ 1387796 h 2722945"/>
                  <a:gd name="connsiteX7887" fmla="*/ 4600553 w 4713748"/>
                  <a:gd name="connsiteY7887" fmla="*/ 1414442 h 2722945"/>
                  <a:gd name="connsiteX7888" fmla="*/ 4604992 w 4713748"/>
                  <a:gd name="connsiteY7888" fmla="*/ 1436646 h 2722945"/>
                  <a:gd name="connsiteX7889" fmla="*/ 4613870 w 4713748"/>
                  <a:gd name="connsiteY7889" fmla="*/ 1534347 h 2722945"/>
                  <a:gd name="connsiteX7890" fmla="*/ 4624968 w 4713748"/>
                  <a:gd name="connsiteY7890" fmla="*/ 1623166 h 2722945"/>
                  <a:gd name="connsiteX7891" fmla="*/ 4647162 w 4713748"/>
                  <a:gd name="connsiteY7891" fmla="*/ 1696442 h 2722945"/>
                  <a:gd name="connsiteX7892" fmla="*/ 4667138 w 4713748"/>
                  <a:gd name="connsiteY7892" fmla="*/ 1747513 h 2722945"/>
                  <a:gd name="connsiteX7893" fmla="*/ 4702650 w 4713748"/>
                  <a:gd name="connsiteY7893" fmla="*/ 1860757 h 2722945"/>
                  <a:gd name="connsiteX7894" fmla="*/ 4711528 w 4713748"/>
                  <a:gd name="connsiteY7894" fmla="*/ 1882962 h 2722945"/>
                  <a:gd name="connsiteX7895" fmla="*/ 4711528 w 4713748"/>
                  <a:gd name="connsiteY7895" fmla="*/ 1885182 h 2722945"/>
                  <a:gd name="connsiteX7896" fmla="*/ 4711528 w 4713748"/>
                  <a:gd name="connsiteY7896" fmla="*/ 1887403 h 2722945"/>
                  <a:gd name="connsiteX7897" fmla="*/ 4712629 w 4713748"/>
                  <a:gd name="connsiteY7897" fmla="*/ 1887403 h 2722945"/>
                  <a:gd name="connsiteX7898" fmla="*/ 4711875 w 4713748"/>
                  <a:gd name="connsiteY7898" fmla="*/ 1888340 h 2722945"/>
                  <a:gd name="connsiteX7899" fmla="*/ 4700430 w 4713748"/>
                  <a:gd name="connsiteY7899" fmla="*/ 1902946 h 2722945"/>
                  <a:gd name="connsiteX7900" fmla="*/ 4693772 w 4713748"/>
                  <a:gd name="connsiteY7900" fmla="*/ 1902946 h 2722945"/>
                  <a:gd name="connsiteX7901" fmla="*/ 4680455 w 4713748"/>
                  <a:gd name="connsiteY7901" fmla="*/ 1902946 h 2722945"/>
                  <a:gd name="connsiteX7902" fmla="*/ 4627187 w 4713748"/>
                  <a:gd name="connsiteY7902" fmla="*/ 1902946 h 2722945"/>
                  <a:gd name="connsiteX7903" fmla="*/ 4527309 w 4713748"/>
                  <a:gd name="connsiteY7903" fmla="*/ 1902946 h 2722945"/>
                  <a:gd name="connsiteX7904" fmla="*/ 3732728 w 4713748"/>
                  <a:gd name="connsiteY7904" fmla="*/ 1898505 h 2722945"/>
                  <a:gd name="connsiteX7905" fmla="*/ 3757142 w 4713748"/>
                  <a:gd name="connsiteY7905" fmla="*/ 1896285 h 2722945"/>
                  <a:gd name="connsiteX7906" fmla="*/ 3708313 w 4713748"/>
                  <a:gd name="connsiteY7906" fmla="*/ 1896285 h 2722945"/>
                  <a:gd name="connsiteX7907" fmla="*/ 3643948 w 4713748"/>
                  <a:gd name="connsiteY7907" fmla="*/ 1894064 h 2722945"/>
                  <a:gd name="connsiteX7908" fmla="*/ 3683898 w 4713748"/>
                  <a:gd name="connsiteY7908" fmla="*/ 1891844 h 2722945"/>
                  <a:gd name="connsiteX7909" fmla="*/ 3421998 w 4713748"/>
                  <a:gd name="connsiteY7909" fmla="*/ 1887403 h 2722945"/>
                  <a:gd name="connsiteX7910" fmla="*/ 3517436 w 4713748"/>
                  <a:gd name="connsiteY7910" fmla="*/ 1880741 h 2722945"/>
                  <a:gd name="connsiteX7911" fmla="*/ 3541850 w 4713748"/>
                  <a:gd name="connsiteY7911" fmla="*/ 1876300 h 2722945"/>
                  <a:gd name="connsiteX7912" fmla="*/ 3630630 w 4713748"/>
                  <a:gd name="connsiteY7912" fmla="*/ 1876300 h 2722945"/>
                  <a:gd name="connsiteX7913" fmla="*/ 3657264 w 4713748"/>
                  <a:gd name="connsiteY7913" fmla="*/ 1876300 h 2722945"/>
                  <a:gd name="connsiteX7914" fmla="*/ 3963556 w 4713748"/>
                  <a:gd name="connsiteY7914" fmla="*/ 1876300 h 2722945"/>
                  <a:gd name="connsiteX7915" fmla="*/ 4269847 w 4713748"/>
                  <a:gd name="connsiteY7915" fmla="*/ 1878521 h 2722945"/>
                  <a:gd name="connsiteX7916" fmla="*/ 4287603 w 4713748"/>
                  <a:gd name="connsiteY7916" fmla="*/ 1880741 h 2722945"/>
                  <a:gd name="connsiteX7917" fmla="*/ 4298701 w 4713748"/>
                  <a:gd name="connsiteY7917" fmla="*/ 1880741 h 2722945"/>
                  <a:gd name="connsiteX7918" fmla="*/ 4394139 w 4713748"/>
                  <a:gd name="connsiteY7918" fmla="*/ 1880741 h 2722945"/>
                  <a:gd name="connsiteX7919" fmla="*/ 4376383 w 4713748"/>
                  <a:gd name="connsiteY7919" fmla="*/ 1882962 h 2722945"/>
                  <a:gd name="connsiteX7920" fmla="*/ 4591675 w 4713748"/>
                  <a:gd name="connsiteY7920" fmla="*/ 1882962 h 2722945"/>
                  <a:gd name="connsiteX7921" fmla="*/ 4664918 w 4713748"/>
                  <a:gd name="connsiteY7921" fmla="*/ 1882962 h 2722945"/>
                  <a:gd name="connsiteX7922" fmla="*/ 4684894 w 4713748"/>
                  <a:gd name="connsiteY7922" fmla="*/ 1882962 h 2722945"/>
                  <a:gd name="connsiteX7923" fmla="*/ 4686281 w 4713748"/>
                  <a:gd name="connsiteY7923" fmla="*/ 1882962 h 2722945"/>
                  <a:gd name="connsiteX7924" fmla="*/ 4690140 w 4713748"/>
                  <a:gd name="connsiteY7924" fmla="*/ 1882962 h 2722945"/>
                  <a:gd name="connsiteX7925" fmla="*/ 4691552 w 4713748"/>
                  <a:gd name="connsiteY7925" fmla="*/ 1887403 h 2722945"/>
                  <a:gd name="connsiteX7926" fmla="*/ 4693772 w 4713748"/>
                  <a:gd name="connsiteY7926" fmla="*/ 1891844 h 2722945"/>
                  <a:gd name="connsiteX7927" fmla="*/ 4693772 w 4713748"/>
                  <a:gd name="connsiteY7927" fmla="*/ 1893546 h 2722945"/>
                  <a:gd name="connsiteX7928" fmla="*/ 4692316 w 4713748"/>
                  <a:gd name="connsiteY7928" fmla="*/ 1895764 h 2722945"/>
                  <a:gd name="connsiteX7929" fmla="*/ 4693772 w 4713748"/>
                  <a:gd name="connsiteY7929" fmla="*/ 1894064 h 2722945"/>
                  <a:gd name="connsiteX7930" fmla="*/ 4693772 w 4713748"/>
                  <a:gd name="connsiteY7930" fmla="*/ 1893546 h 2722945"/>
                  <a:gd name="connsiteX7931" fmla="*/ 4695437 w 4713748"/>
                  <a:gd name="connsiteY7931" fmla="*/ 1891011 h 2722945"/>
                  <a:gd name="connsiteX7932" fmla="*/ 4700430 w 4713748"/>
                  <a:gd name="connsiteY7932" fmla="*/ 1882962 h 2722945"/>
                  <a:gd name="connsiteX7933" fmla="*/ 4695992 w 4713748"/>
                  <a:gd name="connsiteY7933" fmla="*/ 1882962 h 2722945"/>
                  <a:gd name="connsiteX7934" fmla="*/ 4690140 w 4713748"/>
                  <a:gd name="connsiteY7934" fmla="*/ 1882962 h 2722945"/>
                  <a:gd name="connsiteX7935" fmla="*/ 4676016 w 4713748"/>
                  <a:gd name="connsiteY7935" fmla="*/ 1838552 h 2722945"/>
                  <a:gd name="connsiteX7936" fmla="*/ 4600553 w 4713748"/>
                  <a:gd name="connsiteY7936" fmla="*/ 1534347 h 2722945"/>
                  <a:gd name="connsiteX7937" fmla="*/ 4591675 w 4713748"/>
                  <a:gd name="connsiteY7937" fmla="*/ 1458851 h 2722945"/>
                  <a:gd name="connsiteX7938" fmla="*/ 4567260 w 4713748"/>
                  <a:gd name="connsiteY7938" fmla="*/ 1390016 h 2722945"/>
                  <a:gd name="connsiteX7939" fmla="*/ 4454066 w 4713748"/>
                  <a:gd name="connsiteY7939" fmla="*/ 1241245 h 2722945"/>
                  <a:gd name="connsiteX7940" fmla="*/ 4385261 w 4713748"/>
                  <a:gd name="connsiteY7940" fmla="*/ 1152426 h 2722945"/>
                  <a:gd name="connsiteX7941" fmla="*/ 4363066 w 4713748"/>
                  <a:gd name="connsiteY7941" fmla="*/ 1036961 h 2722945"/>
                  <a:gd name="connsiteX7942" fmla="*/ 4338652 w 4713748"/>
                  <a:gd name="connsiteY7942" fmla="*/ 928158 h 2722945"/>
                  <a:gd name="connsiteX7943" fmla="*/ 4245432 w 4713748"/>
                  <a:gd name="connsiteY7943" fmla="*/ 854882 h 2722945"/>
                  <a:gd name="connsiteX7944" fmla="*/ 4152214 w 4713748"/>
                  <a:gd name="connsiteY7944" fmla="*/ 781607 h 2722945"/>
                  <a:gd name="connsiteX7945" fmla="*/ 4112262 w 4713748"/>
                  <a:gd name="connsiteY7945" fmla="*/ 670583 h 2722945"/>
                  <a:gd name="connsiteX7946" fmla="*/ 4003507 w 4713748"/>
                  <a:gd name="connsiteY7946" fmla="*/ 508488 h 2722945"/>
                  <a:gd name="connsiteX7947" fmla="*/ 3848142 w 4713748"/>
                  <a:gd name="connsiteY7947" fmla="*/ 439654 h 2722945"/>
                  <a:gd name="connsiteX7948" fmla="*/ 3781557 w 4713748"/>
                  <a:gd name="connsiteY7948" fmla="*/ 390803 h 2722945"/>
                  <a:gd name="connsiteX7949" fmla="*/ 3723850 w 4713748"/>
                  <a:gd name="connsiteY7949" fmla="*/ 333071 h 2722945"/>
                  <a:gd name="connsiteX7950" fmla="*/ 3377607 w 4713748"/>
                  <a:gd name="connsiteY7950" fmla="*/ 210945 h 2722945"/>
                  <a:gd name="connsiteX7951" fmla="*/ 3211145 w 4713748"/>
                  <a:gd name="connsiteY7951" fmla="*/ 108803 h 2722945"/>
                  <a:gd name="connsiteX7952" fmla="*/ 3148999 w 4713748"/>
                  <a:gd name="connsiteY7952" fmla="*/ 68835 h 2722945"/>
                  <a:gd name="connsiteX7953" fmla="*/ 3086853 w 4713748"/>
                  <a:gd name="connsiteY7953" fmla="*/ 73276 h 2722945"/>
                  <a:gd name="connsiteX7954" fmla="*/ 3009170 w 4713748"/>
                  <a:gd name="connsiteY7954" fmla="*/ 77717 h 2722945"/>
                  <a:gd name="connsiteX7955" fmla="*/ 2452075 w 4713748"/>
                  <a:gd name="connsiteY7955" fmla="*/ 64394 h 2722945"/>
                  <a:gd name="connsiteX7956" fmla="*/ 2070321 w 4713748"/>
                  <a:gd name="connsiteY7956" fmla="*/ 111024 h 2722945"/>
                  <a:gd name="connsiteX7957" fmla="*/ 1937150 w 4713748"/>
                  <a:gd name="connsiteY7957" fmla="*/ 182079 h 2722945"/>
                  <a:gd name="connsiteX7958" fmla="*/ 1730737 w 4713748"/>
                  <a:gd name="connsiteY7958" fmla="*/ 239811 h 2722945"/>
                  <a:gd name="connsiteX7959" fmla="*/ 1681908 w 4713748"/>
                  <a:gd name="connsiteY7959" fmla="*/ 250914 h 2722945"/>
                  <a:gd name="connsiteX7960" fmla="*/ 1613103 w 4713748"/>
                  <a:gd name="connsiteY7960" fmla="*/ 304205 h 2722945"/>
                  <a:gd name="connsiteX7961" fmla="*/ 1466616 w 4713748"/>
                  <a:gd name="connsiteY7961" fmla="*/ 430772 h 2722945"/>
                  <a:gd name="connsiteX7962" fmla="*/ 1291275 w 4713748"/>
                  <a:gd name="connsiteY7962" fmla="*/ 526252 h 2722945"/>
                  <a:gd name="connsiteX7963" fmla="*/ 1244666 w 4713748"/>
                  <a:gd name="connsiteY7963" fmla="*/ 552898 h 2722945"/>
                  <a:gd name="connsiteX7964" fmla="*/ 1218032 w 4713748"/>
                  <a:gd name="connsiteY7964" fmla="*/ 601748 h 2722945"/>
                  <a:gd name="connsiteX7965" fmla="*/ 1162544 w 4713748"/>
                  <a:gd name="connsiteY7965" fmla="*/ 703890 h 2722945"/>
                  <a:gd name="connsiteX7966" fmla="*/ 1129252 w 4713748"/>
                  <a:gd name="connsiteY7966" fmla="*/ 763843 h 2722945"/>
                  <a:gd name="connsiteX7967" fmla="*/ 971667 w 4713748"/>
                  <a:gd name="connsiteY7967" fmla="*/ 890410 h 2722945"/>
                  <a:gd name="connsiteX7968" fmla="*/ 938375 w 4713748"/>
                  <a:gd name="connsiteY7968" fmla="*/ 919276 h 2722945"/>
                  <a:gd name="connsiteX7969" fmla="*/ 927277 w 4713748"/>
                  <a:gd name="connsiteY7969" fmla="*/ 952583 h 2722945"/>
                  <a:gd name="connsiteX7970" fmla="*/ 909521 w 4713748"/>
                  <a:gd name="connsiteY7970" fmla="*/ 1034741 h 2722945"/>
                  <a:gd name="connsiteX7971" fmla="*/ 893984 w 4713748"/>
                  <a:gd name="connsiteY7971" fmla="*/ 1112457 h 2722945"/>
                  <a:gd name="connsiteX7972" fmla="*/ 885106 w 4713748"/>
                  <a:gd name="connsiteY7972" fmla="*/ 1150205 h 2722945"/>
                  <a:gd name="connsiteX7973" fmla="*/ 862911 w 4713748"/>
                  <a:gd name="connsiteY7973" fmla="*/ 1185733 h 2722945"/>
                  <a:gd name="connsiteX7974" fmla="*/ 780790 w 4713748"/>
                  <a:gd name="connsiteY7974" fmla="*/ 1314520 h 2722945"/>
                  <a:gd name="connsiteX7975" fmla="*/ 740839 w 4713748"/>
                  <a:gd name="connsiteY7975" fmla="*/ 1378914 h 2722945"/>
                  <a:gd name="connsiteX7976" fmla="*/ 734180 w 4713748"/>
                  <a:gd name="connsiteY7976" fmla="*/ 1449969 h 2722945"/>
                  <a:gd name="connsiteX7977" fmla="*/ 738619 w 4713748"/>
                  <a:gd name="connsiteY7977" fmla="*/ 1605402 h 2722945"/>
                  <a:gd name="connsiteX7978" fmla="*/ 667595 w 4713748"/>
                  <a:gd name="connsiteY7978" fmla="*/ 1842993 h 2722945"/>
                  <a:gd name="connsiteX7979" fmla="*/ 665376 w 4713748"/>
                  <a:gd name="connsiteY7979" fmla="*/ 1842993 h 2722945"/>
                  <a:gd name="connsiteX7980" fmla="*/ 663600 w 4713748"/>
                  <a:gd name="connsiteY7980" fmla="*/ 1842993 h 2722945"/>
                  <a:gd name="connsiteX7981" fmla="*/ 663963 w 4713748"/>
                  <a:gd name="connsiteY7981" fmla="*/ 1841782 h 2722945"/>
                  <a:gd name="connsiteX7982" fmla="*/ 667595 w 4713748"/>
                  <a:gd name="connsiteY7982" fmla="*/ 1831891 h 2722945"/>
                  <a:gd name="connsiteX7983" fmla="*/ 700888 w 4713748"/>
                  <a:gd name="connsiteY7983" fmla="*/ 1727528 h 2722945"/>
                  <a:gd name="connsiteX7984" fmla="*/ 667595 w 4713748"/>
                  <a:gd name="connsiteY7984" fmla="*/ 1829670 h 2722945"/>
                  <a:gd name="connsiteX7985" fmla="*/ 663963 w 4713748"/>
                  <a:gd name="connsiteY7985" fmla="*/ 1841782 h 2722945"/>
                  <a:gd name="connsiteX7986" fmla="*/ 663519 w 4713748"/>
                  <a:gd name="connsiteY7986" fmla="*/ 1842993 h 2722945"/>
                  <a:gd name="connsiteX7987" fmla="*/ 663156 w 4713748"/>
                  <a:gd name="connsiteY7987" fmla="*/ 1842993 h 2722945"/>
                  <a:gd name="connsiteX7988" fmla="*/ 662601 w 4713748"/>
                  <a:gd name="connsiteY7988" fmla="*/ 1842993 h 2722945"/>
                  <a:gd name="connsiteX7989" fmla="*/ 663156 w 4713748"/>
                  <a:gd name="connsiteY7989" fmla="*/ 1840773 h 2722945"/>
                  <a:gd name="connsiteX7990" fmla="*/ 685351 w 4713748"/>
                  <a:gd name="connsiteY7990" fmla="*/ 1769717 h 2722945"/>
                  <a:gd name="connsiteX7991" fmla="*/ 731961 w 4713748"/>
                  <a:gd name="connsiteY7991" fmla="*/ 1625387 h 2722945"/>
                  <a:gd name="connsiteX7992" fmla="*/ 731777 w 4713748"/>
                  <a:gd name="connsiteY7992" fmla="*/ 1612891 h 2722945"/>
                  <a:gd name="connsiteX7993" fmla="*/ 731961 w 4713748"/>
                  <a:gd name="connsiteY7993" fmla="*/ 1612064 h 2722945"/>
                  <a:gd name="connsiteX7994" fmla="*/ 731355 w 4713748"/>
                  <a:gd name="connsiteY7994" fmla="*/ 1584207 h 2722945"/>
                  <a:gd name="connsiteX7995" fmla="*/ 729741 w 4713748"/>
                  <a:gd name="connsiteY7995" fmla="*/ 1474394 h 2722945"/>
                  <a:gd name="connsiteX7996" fmla="*/ 728805 w 4713748"/>
                  <a:gd name="connsiteY7996" fmla="*/ 1443481 h 2722945"/>
                  <a:gd name="connsiteX7997" fmla="*/ 727652 w 4713748"/>
                  <a:gd name="connsiteY7997" fmla="*/ 1405430 h 2722945"/>
                  <a:gd name="connsiteX7998" fmla="*/ 727564 w 4713748"/>
                  <a:gd name="connsiteY7998" fmla="*/ 1401017 h 2722945"/>
                  <a:gd name="connsiteX7999" fmla="*/ 733342 w 4713748"/>
                  <a:gd name="connsiteY7999" fmla="*/ 1387048 h 2722945"/>
                  <a:gd name="connsiteX8000" fmla="*/ 747580 w 4713748"/>
                  <a:gd name="connsiteY8000" fmla="*/ 1358057 h 2722945"/>
                  <a:gd name="connsiteX8001" fmla="*/ 760814 w 4713748"/>
                  <a:gd name="connsiteY8001" fmla="*/ 1336725 h 2722945"/>
                  <a:gd name="connsiteX8002" fmla="*/ 842936 w 4713748"/>
                  <a:gd name="connsiteY8002" fmla="*/ 1212379 h 2722945"/>
                  <a:gd name="connsiteX8003" fmla="*/ 882887 w 4713748"/>
                  <a:gd name="connsiteY8003" fmla="*/ 1147985 h 2722945"/>
                  <a:gd name="connsiteX8004" fmla="*/ 898423 w 4713748"/>
                  <a:gd name="connsiteY8004" fmla="*/ 1074709 h 2722945"/>
                  <a:gd name="connsiteX8005" fmla="*/ 929497 w 4713748"/>
                  <a:gd name="connsiteY8005" fmla="*/ 928158 h 2722945"/>
                  <a:gd name="connsiteX8006" fmla="*/ 891765 w 4713748"/>
                  <a:gd name="connsiteY8006" fmla="*/ 1103575 h 2722945"/>
                  <a:gd name="connsiteX8007" fmla="*/ 876228 w 4713748"/>
                  <a:gd name="connsiteY8007" fmla="*/ 1156867 h 2722945"/>
                  <a:gd name="connsiteX8008" fmla="*/ 847375 w 4713748"/>
                  <a:gd name="connsiteY8008" fmla="*/ 1203497 h 2722945"/>
                  <a:gd name="connsiteX8009" fmla="*/ 783009 w 4713748"/>
                  <a:gd name="connsiteY8009" fmla="*/ 1301197 h 2722945"/>
                  <a:gd name="connsiteX8010" fmla="*/ 751104 w 4713748"/>
                  <a:gd name="connsiteY8010" fmla="*/ 1350881 h 2722945"/>
                  <a:gd name="connsiteX8011" fmla="*/ 747580 w 4713748"/>
                  <a:gd name="connsiteY8011" fmla="*/ 1358057 h 2722945"/>
                  <a:gd name="connsiteX8012" fmla="*/ 740839 w 4713748"/>
                  <a:gd name="connsiteY8012" fmla="*/ 1368922 h 2722945"/>
                  <a:gd name="connsiteX8013" fmla="*/ 733342 w 4713748"/>
                  <a:gd name="connsiteY8013" fmla="*/ 1387048 h 2722945"/>
                  <a:gd name="connsiteX8014" fmla="*/ 727522 w 4713748"/>
                  <a:gd name="connsiteY8014" fmla="*/ 1398898 h 2722945"/>
                  <a:gd name="connsiteX8015" fmla="*/ 727564 w 4713748"/>
                  <a:gd name="connsiteY8015" fmla="*/ 1401017 h 2722945"/>
                  <a:gd name="connsiteX8016" fmla="*/ 727522 w 4713748"/>
                  <a:gd name="connsiteY8016" fmla="*/ 1401119 h 2722945"/>
                  <a:gd name="connsiteX8017" fmla="*/ 727652 w 4713748"/>
                  <a:gd name="connsiteY8017" fmla="*/ 1405430 h 2722945"/>
                  <a:gd name="connsiteX8018" fmla="*/ 729741 w 4713748"/>
                  <a:gd name="connsiteY8018" fmla="*/ 1509922 h 2722945"/>
                  <a:gd name="connsiteX8019" fmla="*/ 731355 w 4713748"/>
                  <a:gd name="connsiteY8019" fmla="*/ 1584207 h 2722945"/>
                  <a:gd name="connsiteX8020" fmla="*/ 731777 w 4713748"/>
                  <a:gd name="connsiteY8020" fmla="*/ 1612891 h 2722945"/>
                  <a:gd name="connsiteX8021" fmla="*/ 722528 w 4713748"/>
                  <a:gd name="connsiteY8021" fmla="*/ 1654530 h 2722945"/>
                  <a:gd name="connsiteX8022" fmla="*/ 709766 w 4713748"/>
                  <a:gd name="connsiteY8022" fmla="*/ 1692001 h 2722945"/>
                  <a:gd name="connsiteX8023" fmla="*/ 678693 w 4713748"/>
                  <a:gd name="connsiteY8023" fmla="*/ 1789702 h 2722945"/>
                  <a:gd name="connsiteX8024" fmla="*/ 663156 w 4713748"/>
                  <a:gd name="connsiteY8024" fmla="*/ 1838552 h 2722945"/>
                  <a:gd name="connsiteX8025" fmla="*/ 662601 w 4713748"/>
                  <a:gd name="connsiteY8025" fmla="*/ 1839940 h 2722945"/>
                  <a:gd name="connsiteX8026" fmla="*/ 661381 w 4713748"/>
                  <a:gd name="connsiteY8026" fmla="*/ 1842993 h 2722945"/>
                  <a:gd name="connsiteX8027" fmla="*/ 658717 w 4713748"/>
                  <a:gd name="connsiteY8027" fmla="*/ 1842993 h 2722945"/>
                  <a:gd name="connsiteX8028" fmla="*/ 656498 w 4713748"/>
                  <a:gd name="connsiteY8028" fmla="*/ 1842993 h 2722945"/>
                  <a:gd name="connsiteX8029" fmla="*/ 659603 w 4713748"/>
                  <a:gd name="connsiteY8029" fmla="*/ 1847439 h 2722945"/>
                  <a:gd name="connsiteX8030" fmla="*/ 658717 w 4713748"/>
                  <a:gd name="connsiteY8030" fmla="*/ 1849654 h 2722945"/>
                  <a:gd name="connsiteX8031" fmla="*/ 656498 w 4713748"/>
                  <a:gd name="connsiteY8031" fmla="*/ 1849654 h 2722945"/>
                  <a:gd name="connsiteX8032" fmla="*/ 659550 w 4713748"/>
                  <a:gd name="connsiteY8032" fmla="*/ 1851320 h 2722945"/>
                  <a:gd name="connsiteX8033" fmla="*/ 660761 w 4713748"/>
                  <a:gd name="connsiteY8033" fmla="*/ 1849865 h 2722945"/>
                  <a:gd name="connsiteX8034" fmla="*/ 660729 w 4713748"/>
                  <a:gd name="connsiteY8034" fmla="*/ 1850314 h 2722945"/>
                  <a:gd name="connsiteX8035" fmla="*/ 660985 w 4713748"/>
                  <a:gd name="connsiteY8035" fmla="*/ 1849654 h 2722945"/>
                  <a:gd name="connsiteX8036" fmla="*/ 661044 w 4713748"/>
                  <a:gd name="connsiteY8036" fmla="*/ 1849502 h 2722945"/>
                  <a:gd name="connsiteX8037" fmla="*/ 661150 w 4713748"/>
                  <a:gd name="connsiteY8037" fmla="*/ 1849654 h 2722945"/>
                  <a:gd name="connsiteX8038" fmla="*/ 663815 w 4713748"/>
                  <a:gd name="connsiteY8038" fmla="*/ 1853471 h 2722945"/>
                  <a:gd name="connsiteX8039" fmla="*/ 665376 w 4713748"/>
                  <a:gd name="connsiteY8039" fmla="*/ 1854095 h 2722945"/>
                  <a:gd name="connsiteX8040" fmla="*/ 665376 w 4713748"/>
                  <a:gd name="connsiteY8040" fmla="*/ 1851875 h 2722945"/>
                  <a:gd name="connsiteX8041" fmla="*/ 665931 w 4713748"/>
                  <a:gd name="connsiteY8041" fmla="*/ 1849654 h 2722945"/>
                  <a:gd name="connsiteX8042" fmla="*/ 666486 w 4713748"/>
                  <a:gd name="connsiteY8042" fmla="*/ 1847434 h 2722945"/>
                  <a:gd name="connsiteX8043" fmla="*/ 667318 w 4713748"/>
                  <a:gd name="connsiteY8043" fmla="*/ 1844103 h 2722945"/>
                  <a:gd name="connsiteX8044" fmla="*/ 667595 w 4713748"/>
                  <a:gd name="connsiteY8044" fmla="*/ 1842993 h 2722945"/>
                  <a:gd name="connsiteX8045" fmla="*/ 680912 w 4713748"/>
                  <a:gd name="connsiteY8045" fmla="*/ 1842993 h 2722945"/>
                  <a:gd name="connsiteX8046" fmla="*/ 716424 w 4713748"/>
                  <a:gd name="connsiteY8046" fmla="*/ 1845213 h 2722945"/>
                  <a:gd name="connsiteX8047" fmla="*/ 791887 w 4713748"/>
                  <a:gd name="connsiteY8047" fmla="*/ 1845213 h 2722945"/>
                  <a:gd name="connsiteX8048" fmla="*/ 951692 w 4713748"/>
                  <a:gd name="connsiteY8048" fmla="*/ 1849654 h 2722945"/>
                  <a:gd name="connsiteX8049" fmla="*/ 1284617 w 4713748"/>
                  <a:gd name="connsiteY8049" fmla="*/ 1854095 h 2722945"/>
                  <a:gd name="connsiteX8050" fmla="*/ 1610884 w 4713748"/>
                  <a:gd name="connsiteY8050" fmla="*/ 1860757 h 2722945"/>
                  <a:gd name="connsiteX8051" fmla="*/ 1757075 w 4713748"/>
                  <a:gd name="connsiteY8051" fmla="*/ 1864996 h 2722945"/>
                  <a:gd name="connsiteX8052" fmla="*/ 1744609 w 4713748"/>
                  <a:gd name="connsiteY8052" fmla="*/ 1866586 h 2722945"/>
                  <a:gd name="connsiteX8053" fmla="*/ 1706322 w 4713748"/>
                  <a:gd name="connsiteY8053" fmla="*/ 1865198 h 2722945"/>
                  <a:gd name="connsiteX8054" fmla="*/ 1311251 w 4713748"/>
                  <a:gd name="connsiteY8054" fmla="*/ 1858536 h 2722945"/>
                  <a:gd name="connsiteX8055" fmla="*/ 740839 w 4713748"/>
                  <a:gd name="connsiteY8055" fmla="*/ 1849654 h 2722945"/>
                  <a:gd name="connsiteX8056" fmla="*/ 727956 w 4713748"/>
                  <a:gd name="connsiteY8056" fmla="*/ 1849117 h 2722945"/>
                  <a:gd name="connsiteX8057" fmla="*/ 710043 w 4713748"/>
                  <a:gd name="connsiteY8057" fmla="*/ 1848371 h 2722945"/>
                  <a:gd name="connsiteX8058" fmla="*/ 700454 w 4713748"/>
                  <a:gd name="connsiteY8058" fmla="*/ 1847971 h 2722945"/>
                  <a:gd name="connsiteX8059" fmla="*/ 694229 w 4713748"/>
                  <a:gd name="connsiteY8059" fmla="*/ 1847711 h 2722945"/>
                  <a:gd name="connsiteX8060" fmla="*/ 687571 w 4713748"/>
                  <a:gd name="connsiteY8060" fmla="*/ 1847434 h 2722945"/>
                  <a:gd name="connsiteX8061" fmla="*/ 700454 w 4713748"/>
                  <a:gd name="connsiteY8061" fmla="*/ 1847971 h 2722945"/>
                  <a:gd name="connsiteX8062" fmla="*/ 718366 w 4713748"/>
                  <a:gd name="connsiteY8062" fmla="*/ 1848718 h 2722945"/>
                  <a:gd name="connsiteX8063" fmla="*/ 727956 w 4713748"/>
                  <a:gd name="connsiteY8063" fmla="*/ 1849117 h 2722945"/>
                  <a:gd name="connsiteX8064" fmla="*/ 734180 w 4713748"/>
                  <a:gd name="connsiteY8064" fmla="*/ 1849377 h 2722945"/>
                  <a:gd name="connsiteX8065" fmla="*/ 740839 w 4713748"/>
                  <a:gd name="connsiteY8065" fmla="*/ 1849654 h 2722945"/>
                  <a:gd name="connsiteX8066" fmla="*/ 819631 w 4713748"/>
                  <a:gd name="connsiteY8066" fmla="*/ 1851042 h 2722945"/>
                  <a:gd name="connsiteX8067" fmla="*/ 864432 w 4713748"/>
                  <a:gd name="connsiteY8067" fmla="*/ 1851831 h 2722945"/>
                  <a:gd name="connsiteX8068" fmla="*/ 848762 w 4713748"/>
                  <a:gd name="connsiteY8068" fmla="*/ 1851597 h 2722945"/>
                  <a:gd name="connsiteX8069" fmla="*/ 718644 w 4713748"/>
                  <a:gd name="connsiteY8069" fmla="*/ 1849654 h 2722945"/>
                  <a:gd name="connsiteX8070" fmla="*/ 713927 w 4713748"/>
                  <a:gd name="connsiteY8070" fmla="*/ 1849654 h 2722945"/>
                  <a:gd name="connsiteX8071" fmla="*/ 692010 w 4713748"/>
                  <a:gd name="connsiteY8071" fmla="*/ 1849654 h 2722945"/>
                  <a:gd name="connsiteX8072" fmla="*/ 893984 w 4713748"/>
                  <a:gd name="connsiteY8072" fmla="*/ 1854095 h 2722945"/>
                  <a:gd name="connsiteX8073" fmla="*/ 1297934 w 4713748"/>
                  <a:gd name="connsiteY8073" fmla="*/ 1860757 h 2722945"/>
                  <a:gd name="connsiteX8074" fmla="*/ 1704103 w 4713748"/>
                  <a:gd name="connsiteY8074" fmla="*/ 1867418 h 2722945"/>
                  <a:gd name="connsiteX8075" fmla="*/ 1755151 w 4713748"/>
                  <a:gd name="connsiteY8075" fmla="*/ 1867418 h 2722945"/>
                  <a:gd name="connsiteX8076" fmla="*/ 1762326 w 4713748"/>
                  <a:gd name="connsiteY8076" fmla="*/ 1868216 h 2722945"/>
                  <a:gd name="connsiteX8077" fmla="*/ 1757128 w 4713748"/>
                  <a:gd name="connsiteY8077" fmla="*/ 1873212 h 2722945"/>
                  <a:gd name="connsiteX8078" fmla="*/ 1710761 w 4713748"/>
                  <a:gd name="connsiteY8078" fmla="*/ 1871859 h 2722945"/>
                  <a:gd name="connsiteX8079" fmla="*/ 1530982 w 4713748"/>
                  <a:gd name="connsiteY8079" fmla="*/ 1869639 h 2722945"/>
                  <a:gd name="connsiteX8080" fmla="*/ 1160325 w 4713748"/>
                  <a:gd name="connsiteY8080" fmla="*/ 1862977 h 2722945"/>
                  <a:gd name="connsiteX8081" fmla="*/ 785229 w 4713748"/>
                  <a:gd name="connsiteY8081" fmla="*/ 1856316 h 2722945"/>
                  <a:gd name="connsiteX8082" fmla="*/ 689790 w 4713748"/>
                  <a:gd name="connsiteY8082" fmla="*/ 1856316 h 2722945"/>
                  <a:gd name="connsiteX8083" fmla="*/ 667595 w 4713748"/>
                  <a:gd name="connsiteY8083" fmla="*/ 1856316 h 2722945"/>
                  <a:gd name="connsiteX8084" fmla="*/ 654278 w 4713748"/>
                  <a:gd name="connsiteY8084" fmla="*/ 1849654 h 2722945"/>
                  <a:gd name="connsiteX8085" fmla="*/ 656498 w 4713748"/>
                  <a:gd name="connsiteY8085" fmla="*/ 1838552 h 2722945"/>
                  <a:gd name="connsiteX8086" fmla="*/ 672034 w 4713748"/>
                  <a:gd name="connsiteY8086" fmla="*/ 1791922 h 2722945"/>
                  <a:gd name="connsiteX8087" fmla="*/ 725302 w 4713748"/>
                  <a:gd name="connsiteY8087" fmla="*/ 1612064 h 2722945"/>
                  <a:gd name="connsiteX8088" fmla="*/ 720863 w 4713748"/>
                  <a:gd name="connsiteY8088" fmla="*/ 1421103 h 2722945"/>
                  <a:gd name="connsiteX8089" fmla="*/ 754156 w 4713748"/>
                  <a:gd name="connsiteY8089" fmla="*/ 1334505 h 2722945"/>
                  <a:gd name="connsiteX8090" fmla="*/ 805204 w 4713748"/>
                  <a:gd name="connsiteY8090" fmla="*/ 1254568 h 2722945"/>
                  <a:gd name="connsiteX8091" fmla="*/ 936155 w 4713748"/>
                  <a:gd name="connsiteY8091" fmla="*/ 905953 h 2722945"/>
                  <a:gd name="connsiteX8092" fmla="*/ 1180300 w 4713748"/>
                  <a:gd name="connsiteY8092" fmla="*/ 648378 h 2722945"/>
                  <a:gd name="connsiteX8093" fmla="*/ 1439982 w 4713748"/>
                  <a:gd name="connsiteY8093" fmla="*/ 432992 h 2722945"/>
                  <a:gd name="connsiteX8094" fmla="*/ 1566494 w 4713748"/>
                  <a:gd name="connsiteY8094" fmla="*/ 326410 h 2722945"/>
                  <a:gd name="connsiteX8095" fmla="*/ 1628640 w 4713748"/>
                  <a:gd name="connsiteY8095" fmla="*/ 268677 h 2722945"/>
                  <a:gd name="connsiteX8096" fmla="*/ 1659713 w 4713748"/>
                  <a:gd name="connsiteY8096" fmla="*/ 242032 h 2722945"/>
                  <a:gd name="connsiteX8097" fmla="*/ 1701883 w 4713748"/>
                  <a:gd name="connsiteY8097" fmla="*/ 230929 h 2722945"/>
                  <a:gd name="connsiteX8098" fmla="*/ 1863907 w 4713748"/>
                  <a:gd name="connsiteY8098" fmla="*/ 195402 h 2722945"/>
                  <a:gd name="connsiteX8099" fmla="*/ 2012613 w 4713748"/>
                  <a:gd name="connsiteY8099" fmla="*/ 126567 h 2722945"/>
                  <a:gd name="connsiteX8100" fmla="*/ 2085857 w 4713748"/>
                  <a:gd name="connsiteY8100" fmla="*/ 88819 h 2722945"/>
                  <a:gd name="connsiteX8101" fmla="*/ 2125808 w 4713748"/>
                  <a:gd name="connsiteY8101" fmla="*/ 71055 h 2722945"/>
                  <a:gd name="connsiteX8102" fmla="*/ 2167979 w 4713748"/>
                  <a:gd name="connsiteY8102" fmla="*/ 71055 h 2722945"/>
                  <a:gd name="connsiteX8103" fmla="*/ 2334441 w 4713748"/>
                  <a:gd name="connsiteY8103" fmla="*/ 73276 h 2722945"/>
                  <a:gd name="connsiteX8104" fmla="*/ 2662928 w 4713748"/>
                  <a:gd name="connsiteY8104" fmla="*/ 0 h 27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7-1" y="connsiteY2017-2"/>
                  </a:cxn>
                  <a:cxn ang="0">
                    <a:pos x="connsiteX2017-1" y="connsiteY2017-2"/>
                  </a:cxn>
                  <a:cxn ang="0">
                    <a:pos x="connsiteX2017-1" y="connsiteY2017-2"/>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Lst>
                <a:rect l="l" t="t" r="r" b="b"/>
                <a:pathLst>
                  <a:path w="4713748" h="2722945">
                    <a:moveTo>
                      <a:pt x="1975642" y="2694723"/>
                    </a:moveTo>
                    <a:lnTo>
                      <a:pt x="1976046" y="2695682"/>
                    </a:lnTo>
                    <a:lnTo>
                      <a:pt x="1975654" y="2695134"/>
                    </a:lnTo>
                    <a:close/>
                    <a:moveTo>
                      <a:pt x="1975158" y="2678054"/>
                    </a:moveTo>
                    <a:lnTo>
                      <a:pt x="1975642" y="2694723"/>
                    </a:lnTo>
                    <a:lnTo>
                      <a:pt x="1973368" y="2689326"/>
                    </a:lnTo>
                    <a:close/>
                    <a:moveTo>
                      <a:pt x="1975482" y="2676012"/>
                    </a:moveTo>
                    <a:lnTo>
                      <a:pt x="1975158" y="2678054"/>
                    </a:lnTo>
                    <a:lnTo>
                      <a:pt x="1975130" y="2677115"/>
                    </a:lnTo>
                    <a:close/>
                    <a:moveTo>
                      <a:pt x="1977501" y="2654061"/>
                    </a:moveTo>
                    <a:lnTo>
                      <a:pt x="1978966" y="2654061"/>
                    </a:lnTo>
                    <a:lnTo>
                      <a:pt x="1978376" y="2657780"/>
                    </a:lnTo>
                    <a:lnTo>
                      <a:pt x="1971500" y="2684892"/>
                    </a:lnTo>
                    <a:lnTo>
                      <a:pt x="1973368" y="2689326"/>
                    </a:lnTo>
                    <a:lnTo>
                      <a:pt x="1972617" y="2694058"/>
                    </a:lnTo>
                    <a:cubicBezTo>
                      <a:pt x="1972617" y="2700724"/>
                      <a:pt x="1979319" y="2711835"/>
                      <a:pt x="1983786" y="2714057"/>
                    </a:cubicBezTo>
                    <a:cubicBezTo>
                      <a:pt x="1979319" y="2711835"/>
                      <a:pt x="1972617" y="2707391"/>
                      <a:pt x="1970383" y="2702946"/>
                    </a:cubicBezTo>
                    <a:cubicBezTo>
                      <a:pt x="1965357" y="2696280"/>
                      <a:pt x="1971640" y="2670865"/>
                      <a:pt x="1976038" y="2657637"/>
                    </a:cubicBezTo>
                    <a:lnTo>
                      <a:pt x="1976422" y="2656697"/>
                    </a:lnTo>
                    <a:lnTo>
                      <a:pt x="1974851" y="2662949"/>
                    </a:lnTo>
                    <a:cubicBezTo>
                      <a:pt x="1974851" y="2665171"/>
                      <a:pt x="1972617" y="2669615"/>
                      <a:pt x="1972617" y="2671837"/>
                    </a:cubicBezTo>
                    <a:cubicBezTo>
                      <a:pt x="1970383" y="2678503"/>
                      <a:pt x="1970383" y="2682948"/>
                      <a:pt x="1970383" y="2687392"/>
                    </a:cubicBezTo>
                    <a:lnTo>
                      <a:pt x="1976683" y="2656059"/>
                    </a:lnTo>
                    <a:close/>
                    <a:moveTo>
                      <a:pt x="1977085" y="2654061"/>
                    </a:moveTo>
                    <a:lnTo>
                      <a:pt x="1976683" y="2656059"/>
                    </a:lnTo>
                    <a:lnTo>
                      <a:pt x="1976422" y="2656697"/>
                    </a:lnTo>
                    <a:lnTo>
                      <a:pt x="1976806" y="2655172"/>
                    </a:lnTo>
                    <a:cubicBezTo>
                      <a:pt x="1977085" y="2654061"/>
                      <a:pt x="1977085" y="2654061"/>
                      <a:pt x="1977085" y="2654061"/>
                    </a:cubicBezTo>
                    <a:close/>
                    <a:moveTo>
                      <a:pt x="1979319" y="2649616"/>
                    </a:moveTo>
                    <a:lnTo>
                      <a:pt x="1977501" y="2654061"/>
                    </a:lnTo>
                    <a:lnTo>
                      <a:pt x="1977085" y="2654061"/>
                    </a:lnTo>
                    <a:cubicBezTo>
                      <a:pt x="1979319" y="2649616"/>
                      <a:pt x="1979319" y="2649616"/>
                      <a:pt x="1979319" y="2649616"/>
                    </a:cubicBezTo>
                    <a:close/>
                    <a:moveTo>
                      <a:pt x="1471881" y="2645481"/>
                    </a:moveTo>
                    <a:lnTo>
                      <a:pt x="1471039" y="2647600"/>
                    </a:lnTo>
                    <a:cubicBezTo>
                      <a:pt x="1469926" y="2648718"/>
                      <a:pt x="1467701" y="2650396"/>
                      <a:pt x="1465477" y="2651515"/>
                    </a:cubicBezTo>
                    <a:lnTo>
                      <a:pt x="1465343" y="2651528"/>
                    </a:lnTo>
                    <a:close/>
                    <a:moveTo>
                      <a:pt x="1473339" y="2644133"/>
                    </a:moveTo>
                    <a:lnTo>
                      <a:pt x="1471881" y="2645481"/>
                    </a:lnTo>
                    <a:lnTo>
                      <a:pt x="1472134" y="2644846"/>
                    </a:lnTo>
                    <a:close/>
                    <a:moveTo>
                      <a:pt x="1473752" y="2643889"/>
                    </a:moveTo>
                    <a:lnTo>
                      <a:pt x="1473264" y="2645362"/>
                    </a:lnTo>
                    <a:lnTo>
                      <a:pt x="1473609" y="2643974"/>
                    </a:lnTo>
                    <a:close/>
                    <a:moveTo>
                      <a:pt x="1473638" y="2643857"/>
                    </a:moveTo>
                    <a:lnTo>
                      <a:pt x="1473609" y="2643974"/>
                    </a:lnTo>
                    <a:lnTo>
                      <a:pt x="1473339" y="2644133"/>
                    </a:lnTo>
                    <a:close/>
                    <a:moveTo>
                      <a:pt x="1474211" y="2643327"/>
                    </a:moveTo>
                    <a:lnTo>
                      <a:pt x="1474098" y="2643684"/>
                    </a:lnTo>
                    <a:lnTo>
                      <a:pt x="1473752" y="2643889"/>
                    </a:lnTo>
                    <a:lnTo>
                      <a:pt x="1473818" y="2643691"/>
                    </a:lnTo>
                    <a:close/>
                    <a:moveTo>
                      <a:pt x="1479938" y="2625227"/>
                    </a:moveTo>
                    <a:lnTo>
                      <a:pt x="1473818" y="2643691"/>
                    </a:lnTo>
                    <a:lnTo>
                      <a:pt x="1473638" y="2643857"/>
                    </a:lnTo>
                    <a:lnTo>
                      <a:pt x="1475489" y="2636414"/>
                    </a:lnTo>
                    <a:lnTo>
                      <a:pt x="1475490" y="2636410"/>
                    </a:lnTo>
                    <a:close/>
                    <a:moveTo>
                      <a:pt x="2003935" y="2625064"/>
                    </a:moveTo>
                    <a:lnTo>
                      <a:pt x="2002260" y="2631168"/>
                    </a:lnTo>
                    <a:lnTo>
                      <a:pt x="2002818" y="2628393"/>
                    </a:lnTo>
                    <a:lnTo>
                      <a:pt x="2003656" y="2625896"/>
                    </a:lnTo>
                    <a:cubicBezTo>
                      <a:pt x="2003935" y="2625064"/>
                      <a:pt x="2003935" y="2625064"/>
                      <a:pt x="2003935" y="2625064"/>
                    </a:cubicBezTo>
                    <a:close/>
                    <a:moveTo>
                      <a:pt x="1753132" y="2624858"/>
                    </a:moveTo>
                    <a:lnTo>
                      <a:pt x="1749169" y="2645802"/>
                    </a:lnTo>
                    <a:lnTo>
                      <a:pt x="1748947" y="2640303"/>
                    </a:lnTo>
                    <a:close/>
                    <a:moveTo>
                      <a:pt x="1749409" y="2622145"/>
                    </a:moveTo>
                    <a:lnTo>
                      <a:pt x="1748562" y="2625014"/>
                    </a:lnTo>
                    <a:lnTo>
                      <a:pt x="1748947" y="2623076"/>
                    </a:lnTo>
                    <a:close/>
                    <a:moveTo>
                      <a:pt x="1481070" y="2621814"/>
                    </a:moveTo>
                    <a:lnTo>
                      <a:pt x="1478096" y="2639734"/>
                    </a:lnTo>
                    <a:lnTo>
                      <a:pt x="1474211" y="2643327"/>
                    </a:lnTo>
                    <a:lnTo>
                      <a:pt x="1479938" y="2625227"/>
                    </a:lnTo>
                    <a:close/>
                    <a:moveTo>
                      <a:pt x="1482147" y="2615321"/>
                    </a:moveTo>
                    <a:lnTo>
                      <a:pt x="1482163" y="2616278"/>
                    </a:lnTo>
                    <a:lnTo>
                      <a:pt x="1482163" y="2618515"/>
                    </a:lnTo>
                    <a:lnTo>
                      <a:pt x="1481070" y="2621814"/>
                    </a:lnTo>
                    <a:close/>
                    <a:moveTo>
                      <a:pt x="2017300" y="2612046"/>
                    </a:moveTo>
                    <a:lnTo>
                      <a:pt x="2017321" y="2612055"/>
                    </a:lnTo>
                    <a:lnTo>
                      <a:pt x="2017334" y="2612068"/>
                    </a:lnTo>
                    <a:close/>
                    <a:moveTo>
                      <a:pt x="2000460" y="2610821"/>
                    </a:moveTo>
                    <a:lnTo>
                      <a:pt x="1998585" y="2614896"/>
                    </a:lnTo>
                    <a:cubicBezTo>
                      <a:pt x="1994955" y="2622396"/>
                      <a:pt x="1990488" y="2631840"/>
                      <a:pt x="1986020" y="2642950"/>
                    </a:cubicBezTo>
                    <a:lnTo>
                      <a:pt x="1975482" y="2676012"/>
                    </a:lnTo>
                    <a:lnTo>
                      <a:pt x="1978376" y="2657780"/>
                    </a:lnTo>
                    <a:lnTo>
                      <a:pt x="1979319" y="2654061"/>
                    </a:lnTo>
                    <a:lnTo>
                      <a:pt x="1978966" y="2654061"/>
                    </a:lnTo>
                    <a:lnTo>
                      <a:pt x="1979319" y="2651838"/>
                    </a:lnTo>
                    <a:cubicBezTo>
                      <a:pt x="1979319" y="2651838"/>
                      <a:pt x="1979319" y="2651838"/>
                      <a:pt x="1983786" y="2642950"/>
                    </a:cubicBezTo>
                    <a:cubicBezTo>
                      <a:pt x="1986020" y="2638506"/>
                      <a:pt x="1988254" y="2634062"/>
                      <a:pt x="1990488" y="2629618"/>
                    </a:cubicBezTo>
                    <a:cubicBezTo>
                      <a:pt x="1988254" y="2634062"/>
                      <a:pt x="1988254" y="2636284"/>
                      <a:pt x="1986020" y="2640728"/>
                    </a:cubicBezTo>
                    <a:cubicBezTo>
                      <a:pt x="1981552" y="2647394"/>
                      <a:pt x="1981552" y="2651838"/>
                      <a:pt x="1981552" y="2649616"/>
                    </a:cubicBezTo>
                    <a:cubicBezTo>
                      <a:pt x="1981552" y="2647394"/>
                      <a:pt x="1983786" y="2645172"/>
                      <a:pt x="1986020" y="2640728"/>
                    </a:cubicBezTo>
                    <a:cubicBezTo>
                      <a:pt x="1988254" y="2635173"/>
                      <a:pt x="1992722" y="2625729"/>
                      <a:pt x="1997189" y="2616841"/>
                    </a:cubicBezTo>
                    <a:close/>
                    <a:moveTo>
                      <a:pt x="2041251" y="2610007"/>
                    </a:moveTo>
                    <a:lnTo>
                      <a:pt x="2039677" y="2610537"/>
                    </a:lnTo>
                    <a:lnTo>
                      <a:pt x="2039677" y="2611841"/>
                    </a:lnTo>
                    <a:lnTo>
                      <a:pt x="2041866" y="2611841"/>
                    </a:lnTo>
                    <a:close/>
                    <a:moveTo>
                      <a:pt x="1879910" y="2609579"/>
                    </a:moveTo>
                    <a:lnTo>
                      <a:pt x="1879729" y="2609669"/>
                    </a:lnTo>
                    <a:cubicBezTo>
                      <a:pt x="1877505" y="2609669"/>
                      <a:pt x="1877505" y="2609669"/>
                      <a:pt x="1877505" y="2609669"/>
                    </a:cubicBezTo>
                    <a:close/>
                    <a:moveTo>
                      <a:pt x="2011223" y="2607818"/>
                    </a:moveTo>
                    <a:lnTo>
                      <a:pt x="2011164" y="2607916"/>
                    </a:lnTo>
                    <a:lnTo>
                      <a:pt x="2011377" y="2608059"/>
                    </a:lnTo>
                    <a:lnTo>
                      <a:pt x="2011449" y="2607915"/>
                    </a:lnTo>
                    <a:close/>
                    <a:moveTo>
                      <a:pt x="2010662" y="2607578"/>
                    </a:moveTo>
                    <a:lnTo>
                      <a:pt x="2010996" y="2607803"/>
                    </a:lnTo>
                    <a:lnTo>
                      <a:pt x="2011025" y="2607734"/>
                    </a:lnTo>
                    <a:close/>
                    <a:moveTo>
                      <a:pt x="1755573" y="2607516"/>
                    </a:moveTo>
                    <a:cubicBezTo>
                      <a:pt x="1755573" y="2607516"/>
                      <a:pt x="1755573" y="2607516"/>
                      <a:pt x="1755573" y="2609739"/>
                    </a:cubicBezTo>
                    <a:cubicBezTo>
                      <a:pt x="1755573" y="2609739"/>
                      <a:pt x="1755573" y="2609739"/>
                      <a:pt x="1753364" y="2614185"/>
                    </a:cubicBezTo>
                    <a:cubicBezTo>
                      <a:pt x="1753364" y="2614185"/>
                      <a:pt x="1753364" y="2614185"/>
                      <a:pt x="1752812" y="2615296"/>
                    </a:cubicBezTo>
                    <a:lnTo>
                      <a:pt x="1749409" y="2622145"/>
                    </a:lnTo>
                    <a:lnTo>
                      <a:pt x="1750776" y="2617519"/>
                    </a:lnTo>
                    <a:cubicBezTo>
                      <a:pt x="1752674" y="2612379"/>
                      <a:pt x="1754469" y="2608628"/>
                      <a:pt x="1755573" y="2607516"/>
                    </a:cubicBezTo>
                    <a:close/>
                    <a:moveTo>
                      <a:pt x="1884176" y="2607447"/>
                    </a:moveTo>
                    <a:cubicBezTo>
                      <a:pt x="1884176" y="2607447"/>
                      <a:pt x="1884176" y="2607447"/>
                      <a:pt x="1885288" y="2607447"/>
                    </a:cubicBezTo>
                    <a:lnTo>
                      <a:pt x="1892062" y="2607447"/>
                    </a:lnTo>
                    <a:lnTo>
                      <a:pt x="1886748" y="2609322"/>
                    </a:lnTo>
                    <a:lnTo>
                      <a:pt x="1879910" y="2609579"/>
                    </a:lnTo>
                    <a:close/>
                    <a:moveTo>
                      <a:pt x="1869250" y="2607221"/>
                    </a:moveTo>
                    <a:lnTo>
                      <a:pt x="1870833" y="2607447"/>
                    </a:lnTo>
                    <a:lnTo>
                      <a:pt x="1866385" y="2607447"/>
                    </a:lnTo>
                    <a:close/>
                    <a:moveTo>
                      <a:pt x="1895504" y="2606232"/>
                    </a:moveTo>
                    <a:lnTo>
                      <a:pt x="1893072" y="2607447"/>
                    </a:lnTo>
                    <a:lnTo>
                      <a:pt x="1892062" y="2607447"/>
                    </a:lnTo>
                    <a:close/>
                    <a:moveTo>
                      <a:pt x="2012870" y="2605091"/>
                    </a:moveTo>
                    <a:lnTo>
                      <a:pt x="2011943" y="2606627"/>
                    </a:lnTo>
                    <a:lnTo>
                      <a:pt x="2012046" y="2606730"/>
                    </a:lnTo>
                    <a:close/>
                    <a:moveTo>
                      <a:pt x="1462478" y="2602923"/>
                    </a:moveTo>
                    <a:cubicBezTo>
                      <a:pt x="1460256" y="2607371"/>
                      <a:pt x="1458034" y="2609595"/>
                      <a:pt x="1455812" y="2614043"/>
                    </a:cubicBezTo>
                    <a:cubicBezTo>
                      <a:pt x="1458034" y="2609595"/>
                      <a:pt x="1458034" y="2609595"/>
                      <a:pt x="1458034" y="2609595"/>
                    </a:cubicBezTo>
                    <a:lnTo>
                      <a:pt x="1459145" y="2607371"/>
                    </a:lnTo>
                    <a:close/>
                    <a:moveTo>
                      <a:pt x="2017427" y="2602446"/>
                    </a:moveTo>
                    <a:lnTo>
                      <a:pt x="2013178" y="2607874"/>
                    </a:lnTo>
                    <a:lnTo>
                      <a:pt x="2014517" y="2609225"/>
                    </a:lnTo>
                    <a:lnTo>
                      <a:pt x="2012904" y="2608536"/>
                    </a:lnTo>
                    <a:lnTo>
                      <a:pt x="2012725" y="2608967"/>
                    </a:lnTo>
                    <a:lnTo>
                      <a:pt x="2017300" y="2612046"/>
                    </a:lnTo>
                    <a:lnTo>
                      <a:pt x="2012395" y="2609765"/>
                    </a:lnTo>
                    <a:lnTo>
                      <a:pt x="2010078" y="2615355"/>
                    </a:lnTo>
                    <a:cubicBezTo>
                      <a:pt x="2003935" y="2631722"/>
                      <a:pt x="1998350" y="2651695"/>
                      <a:pt x="1999467" y="2671668"/>
                    </a:cubicBezTo>
                    <a:cubicBezTo>
                      <a:pt x="2001701" y="2693860"/>
                      <a:pt x="2026274" y="2689422"/>
                      <a:pt x="2030741" y="2671668"/>
                    </a:cubicBezTo>
                    <a:cubicBezTo>
                      <a:pt x="2030741" y="2671668"/>
                      <a:pt x="2030741" y="2671668"/>
                      <a:pt x="2030741" y="2667229"/>
                    </a:cubicBezTo>
                    <a:cubicBezTo>
                      <a:pt x="2032975" y="2665010"/>
                      <a:pt x="2032975" y="2662791"/>
                      <a:pt x="2032975" y="2660572"/>
                    </a:cubicBezTo>
                    <a:cubicBezTo>
                      <a:pt x="2032975" y="2656133"/>
                      <a:pt x="2032975" y="2649476"/>
                      <a:pt x="2032975" y="2645037"/>
                    </a:cubicBezTo>
                    <a:cubicBezTo>
                      <a:pt x="2032975" y="2642818"/>
                      <a:pt x="2032975" y="2642818"/>
                      <a:pt x="2032975" y="2638379"/>
                    </a:cubicBezTo>
                    <a:cubicBezTo>
                      <a:pt x="2030741" y="2640599"/>
                      <a:pt x="2030741" y="2631722"/>
                      <a:pt x="2030741" y="2627283"/>
                    </a:cubicBezTo>
                    <a:cubicBezTo>
                      <a:pt x="2030741" y="2627283"/>
                      <a:pt x="2030741" y="2627283"/>
                      <a:pt x="2028507" y="2627283"/>
                    </a:cubicBezTo>
                    <a:cubicBezTo>
                      <a:pt x="2028507" y="2627283"/>
                      <a:pt x="2028507" y="2627283"/>
                      <a:pt x="2028507" y="2625064"/>
                    </a:cubicBezTo>
                    <a:cubicBezTo>
                      <a:pt x="2028507" y="2625064"/>
                      <a:pt x="2028507" y="2625064"/>
                      <a:pt x="2028507" y="2620626"/>
                    </a:cubicBezTo>
                    <a:lnTo>
                      <a:pt x="2028507" y="2616853"/>
                    </a:lnTo>
                    <a:lnTo>
                      <a:pt x="2026855" y="2616488"/>
                    </a:lnTo>
                    <a:lnTo>
                      <a:pt x="2017321" y="2612055"/>
                    </a:lnTo>
                    <a:lnTo>
                      <a:pt x="2014517" y="2609225"/>
                    </a:lnTo>
                    <a:lnTo>
                      <a:pt x="2025118" y="2613752"/>
                    </a:lnTo>
                    <a:lnTo>
                      <a:pt x="2028507" y="2614410"/>
                    </a:lnTo>
                    <a:lnTo>
                      <a:pt x="2028507" y="2609823"/>
                    </a:lnTo>
                    <a:lnTo>
                      <a:pt x="2028453" y="2609823"/>
                    </a:lnTo>
                    <a:cubicBezTo>
                      <a:pt x="2028453" y="2609823"/>
                      <a:pt x="2028453" y="2609823"/>
                      <a:pt x="2026229" y="2609823"/>
                    </a:cubicBezTo>
                    <a:cubicBezTo>
                      <a:pt x="2021782" y="2607578"/>
                      <a:pt x="2019558" y="2607578"/>
                      <a:pt x="2017334" y="2605333"/>
                    </a:cubicBezTo>
                    <a:close/>
                    <a:moveTo>
                      <a:pt x="1462478" y="2600700"/>
                    </a:moveTo>
                    <a:cubicBezTo>
                      <a:pt x="1462478" y="2600700"/>
                      <a:pt x="1462478" y="2600700"/>
                      <a:pt x="1462478" y="2602923"/>
                    </a:cubicBezTo>
                    <a:cubicBezTo>
                      <a:pt x="1462478" y="2602923"/>
                      <a:pt x="1462478" y="2602923"/>
                      <a:pt x="1460256" y="2605147"/>
                    </a:cubicBezTo>
                    <a:lnTo>
                      <a:pt x="1459145" y="2607371"/>
                    </a:lnTo>
                    <a:lnTo>
                      <a:pt x="1454145" y="2614043"/>
                    </a:lnTo>
                    <a:lnTo>
                      <a:pt x="1449145" y="2620715"/>
                    </a:lnTo>
                    <a:cubicBezTo>
                      <a:pt x="1449145" y="2620715"/>
                      <a:pt x="1449145" y="2618491"/>
                      <a:pt x="1451368" y="2616267"/>
                    </a:cubicBezTo>
                    <a:cubicBezTo>
                      <a:pt x="1453590" y="2614043"/>
                      <a:pt x="1462478" y="2602923"/>
                      <a:pt x="1462478" y="2600700"/>
                    </a:cubicBezTo>
                    <a:close/>
                    <a:moveTo>
                      <a:pt x="2005998" y="2600630"/>
                    </a:moveTo>
                    <a:lnTo>
                      <a:pt x="2005882" y="2600843"/>
                    </a:lnTo>
                    <a:lnTo>
                      <a:pt x="2006214" y="2600843"/>
                    </a:lnTo>
                    <a:close/>
                    <a:moveTo>
                      <a:pt x="2003101" y="2599047"/>
                    </a:moveTo>
                    <a:lnTo>
                      <a:pt x="2004485" y="2600843"/>
                    </a:lnTo>
                    <a:lnTo>
                      <a:pt x="2003990" y="2600843"/>
                    </a:lnTo>
                    <a:close/>
                    <a:moveTo>
                      <a:pt x="1523755" y="2598558"/>
                    </a:moveTo>
                    <a:lnTo>
                      <a:pt x="1521363" y="2601371"/>
                    </a:lnTo>
                    <a:lnTo>
                      <a:pt x="1516861" y="2602908"/>
                    </a:lnTo>
                    <a:close/>
                    <a:moveTo>
                      <a:pt x="2179634" y="2597551"/>
                    </a:moveTo>
                    <a:lnTo>
                      <a:pt x="2157111" y="2602758"/>
                    </a:lnTo>
                    <a:lnTo>
                      <a:pt x="2163286" y="2601666"/>
                    </a:lnTo>
                    <a:lnTo>
                      <a:pt x="2158566" y="2602827"/>
                    </a:lnTo>
                    <a:cubicBezTo>
                      <a:pt x="2126762" y="2608033"/>
                      <a:pt x="2085604" y="2608866"/>
                      <a:pt x="2070638" y="2607200"/>
                    </a:cubicBezTo>
                    <a:lnTo>
                      <a:pt x="2079507" y="2604979"/>
                    </a:lnTo>
                    <a:cubicBezTo>
                      <a:pt x="2087267" y="2604979"/>
                      <a:pt x="2101680" y="2606089"/>
                      <a:pt x="2120803" y="2605534"/>
                    </a:cubicBezTo>
                    <a:close/>
                    <a:moveTo>
                      <a:pt x="1486589" y="2596130"/>
                    </a:moveTo>
                    <a:lnTo>
                      <a:pt x="1492523" y="2603484"/>
                    </a:lnTo>
                    <a:lnTo>
                      <a:pt x="1493265" y="2604957"/>
                    </a:lnTo>
                    <a:cubicBezTo>
                      <a:pt x="1491040" y="2602750"/>
                      <a:pt x="1488814" y="2600543"/>
                      <a:pt x="1486589" y="2596130"/>
                    </a:cubicBezTo>
                    <a:close/>
                    <a:moveTo>
                      <a:pt x="2185936" y="2596094"/>
                    </a:moveTo>
                    <a:lnTo>
                      <a:pt x="2180481" y="2597436"/>
                    </a:lnTo>
                    <a:lnTo>
                      <a:pt x="2179634" y="2597551"/>
                    </a:lnTo>
                    <a:close/>
                    <a:moveTo>
                      <a:pt x="1998970" y="2593686"/>
                    </a:moveTo>
                    <a:lnTo>
                      <a:pt x="2001859" y="2596540"/>
                    </a:lnTo>
                    <a:lnTo>
                      <a:pt x="2003101" y="2599047"/>
                    </a:lnTo>
                    <a:close/>
                    <a:moveTo>
                      <a:pt x="2199553" y="2592684"/>
                    </a:moveTo>
                    <a:lnTo>
                      <a:pt x="2197006" y="2593630"/>
                    </a:lnTo>
                    <a:lnTo>
                      <a:pt x="2185936" y="2596094"/>
                    </a:lnTo>
                    <a:close/>
                    <a:moveTo>
                      <a:pt x="1406246" y="2588065"/>
                    </a:moveTo>
                    <a:lnTo>
                      <a:pt x="1409939" y="2588410"/>
                    </a:lnTo>
                    <a:lnTo>
                      <a:pt x="1413802" y="2589960"/>
                    </a:lnTo>
                    <a:close/>
                    <a:moveTo>
                      <a:pt x="1993033" y="2587537"/>
                    </a:moveTo>
                    <a:lnTo>
                      <a:pt x="1997318" y="2591863"/>
                    </a:lnTo>
                    <a:lnTo>
                      <a:pt x="1998431" y="2592987"/>
                    </a:lnTo>
                    <a:lnTo>
                      <a:pt x="1998970" y="2593686"/>
                    </a:lnTo>
                    <a:lnTo>
                      <a:pt x="1994155" y="2588929"/>
                    </a:lnTo>
                    <a:lnTo>
                      <a:pt x="1993048" y="2587588"/>
                    </a:lnTo>
                    <a:close/>
                    <a:moveTo>
                      <a:pt x="1479938" y="2584956"/>
                    </a:moveTo>
                    <a:lnTo>
                      <a:pt x="1482163" y="2587193"/>
                    </a:lnTo>
                    <a:cubicBezTo>
                      <a:pt x="1481329" y="2588871"/>
                      <a:pt x="1482998" y="2596841"/>
                      <a:pt x="1483532" y="2606975"/>
                    </a:cubicBezTo>
                    <a:lnTo>
                      <a:pt x="1482147" y="2615321"/>
                    </a:lnTo>
                    <a:lnTo>
                      <a:pt x="1481885" y="2599778"/>
                    </a:lnTo>
                    <a:cubicBezTo>
                      <a:pt x="1481051" y="2593905"/>
                      <a:pt x="1479938" y="2588312"/>
                      <a:pt x="1479938" y="2584956"/>
                    </a:cubicBezTo>
                    <a:close/>
                    <a:moveTo>
                      <a:pt x="1396061" y="2583286"/>
                    </a:moveTo>
                    <a:cubicBezTo>
                      <a:pt x="1394953" y="2582173"/>
                      <a:pt x="1395507" y="2582729"/>
                      <a:pt x="1397170" y="2583842"/>
                    </a:cubicBezTo>
                    <a:lnTo>
                      <a:pt x="1400375" y="2585450"/>
                    </a:lnTo>
                    <a:close/>
                    <a:moveTo>
                      <a:pt x="1486168" y="2582832"/>
                    </a:moveTo>
                    <a:lnTo>
                      <a:pt x="1484881" y="2586021"/>
                    </a:lnTo>
                    <a:lnTo>
                      <a:pt x="1484363" y="2585098"/>
                    </a:lnTo>
                    <a:cubicBezTo>
                      <a:pt x="1481025" y="2585098"/>
                      <a:pt x="1483251" y="2583995"/>
                      <a:pt x="1486032" y="2582891"/>
                    </a:cubicBezTo>
                    <a:close/>
                    <a:moveTo>
                      <a:pt x="2023239" y="2582766"/>
                    </a:moveTo>
                    <a:lnTo>
                      <a:pt x="2022715" y="2584131"/>
                    </a:lnTo>
                    <a:lnTo>
                      <a:pt x="2023837" y="2584496"/>
                    </a:lnTo>
                    <a:lnTo>
                      <a:pt x="2026045" y="2585216"/>
                    </a:lnTo>
                    <a:cubicBezTo>
                      <a:pt x="2026045" y="2585216"/>
                      <a:pt x="2023837" y="2587374"/>
                      <a:pt x="2023837" y="2587374"/>
                    </a:cubicBezTo>
                    <a:lnTo>
                      <a:pt x="2021944" y="2586140"/>
                    </a:lnTo>
                    <a:lnTo>
                      <a:pt x="2018944" y="2593960"/>
                    </a:lnTo>
                    <a:lnTo>
                      <a:pt x="2017770" y="2596793"/>
                    </a:lnTo>
                    <a:lnTo>
                      <a:pt x="2019558" y="2598598"/>
                    </a:lnTo>
                    <a:cubicBezTo>
                      <a:pt x="2021782" y="2598598"/>
                      <a:pt x="2024005" y="2600843"/>
                      <a:pt x="2026229" y="2600843"/>
                    </a:cubicBezTo>
                    <a:cubicBezTo>
                      <a:pt x="2026229" y="2600843"/>
                      <a:pt x="2026229" y="2600843"/>
                      <a:pt x="2028453" y="2600843"/>
                    </a:cubicBezTo>
                    <a:cubicBezTo>
                      <a:pt x="2028453" y="2600843"/>
                      <a:pt x="2028453" y="2600843"/>
                      <a:pt x="2030677" y="2600843"/>
                    </a:cubicBezTo>
                    <a:lnTo>
                      <a:pt x="2030741" y="2600827"/>
                    </a:lnTo>
                    <a:lnTo>
                      <a:pt x="2030741" y="2598433"/>
                    </a:lnTo>
                    <a:lnTo>
                      <a:pt x="2033937" y="2600021"/>
                    </a:lnTo>
                    <a:lnTo>
                      <a:pt x="2039573" y="2598598"/>
                    </a:lnTo>
                    <a:cubicBezTo>
                      <a:pt x="2039573" y="2598598"/>
                      <a:pt x="2039573" y="2598598"/>
                      <a:pt x="2041797" y="2598598"/>
                    </a:cubicBezTo>
                    <a:cubicBezTo>
                      <a:pt x="2041797" y="2598598"/>
                      <a:pt x="2041797" y="2600843"/>
                      <a:pt x="2041797" y="2600843"/>
                    </a:cubicBezTo>
                    <a:cubicBezTo>
                      <a:pt x="2041797" y="2600843"/>
                      <a:pt x="2044021" y="2598598"/>
                      <a:pt x="2044021" y="2598598"/>
                    </a:cubicBezTo>
                    <a:cubicBezTo>
                      <a:pt x="2046245" y="2600843"/>
                      <a:pt x="2046245" y="2603088"/>
                      <a:pt x="2046245" y="2603088"/>
                    </a:cubicBezTo>
                    <a:lnTo>
                      <a:pt x="2046245" y="2605175"/>
                    </a:lnTo>
                    <a:lnTo>
                      <a:pt x="2046334" y="2605175"/>
                    </a:lnTo>
                    <a:cubicBezTo>
                      <a:pt x="2046334" y="2605175"/>
                      <a:pt x="2046334" y="2605175"/>
                      <a:pt x="2046334" y="2607397"/>
                    </a:cubicBezTo>
                    <a:lnTo>
                      <a:pt x="2047605" y="2607397"/>
                    </a:lnTo>
                    <a:lnTo>
                      <a:pt x="2044082" y="2595638"/>
                    </a:lnTo>
                    <a:lnTo>
                      <a:pt x="2043706" y="2596005"/>
                    </a:lnTo>
                    <a:cubicBezTo>
                      <a:pt x="2043706" y="2596005"/>
                      <a:pt x="2043706" y="2596005"/>
                      <a:pt x="2041498" y="2598163"/>
                    </a:cubicBezTo>
                    <a:cubicBezTo>
                      <a:pt x="2041498" y="2598163"/>
                      <a:pt x="2041498" y="2598163"/>
                      <a:pt x="2039290" y="2598163"/>
                    </a:cubicBezTo>
                    <a:cubicBezTo>
                      <a:pt x="2039290" y="2598163"/>
                      <a:pt x="2039290" y="2598163"/>
                      <a:pt x="2039290" y="2596005"/>
                    </a:cubicBezTo>
                    <a:cubicBezTo>
                      <a:pt x="2039290" y="2596005"/>
                      <a:pt x="2039290" y="2596005"/>
                      <a:pt x="2039290" y="2593847"/>
                    </a:cubicBezTo>
                    <a:cubicBezTo>
                      <a:pt x="2039290" y="2593847"/>
                      <a:pt x="2039290" y="2591690"/>
                      <a:pt x="2039290" y="2591690"/>
                    </a:cubicBezTo>
                    <a:cubicBezTo>
                      <a:pt x="2039290" y="2591690"/>
                      <a:pt x="2039290" y="2589532"/>
                      <a:pt x="2037083" y="2589532"/>
                    </a:cubicBezTo>
                    <a:cubicBezTo>
                      <a:pt x="2037083" y="2587374"/>
                      <a:pt x="2037083" y="2589532"/>
                      <a:pt x="2034875" y="2587374"/>
                    </a:cubicBezTo>
                    <a:cubicBezTo>
                      <a:pt x="2034875" y="2587374"/>
                      <a:pt x="2034875" y="2587374"/>
                      <a:pt x="2032668" y="2587374"/>
                    </a:cubicBezTo>
                    <a:cubicBezTo>
                      <a:pt x="2030460" y="2587374"/>
                      <a:pt x="2030460" y="2587374"/>
                      <a:pt x="2030460" y="2587374"/>
                    </a:cubicBezTo>
                    <a:cubicBezTo>
                      <a:pt x="2030460" y="2587374"/>
                      <a:pt x="2030460" y="2587374"/>
                      <a:pt x="2028252" y="2587374"/>
                    </a:cubicBezTo>
                    <a:cubicBezTo>
                      <a:pt x="2028252" y="2587374"/>
                      <a:pt x="2028252" y="2585216"/>
                      <a:pt x="2028252" y="2585216"/>
                    </a:cubicBezTo>
                    <a:cubicBezTo>
                      <a:pt x="2028252" y="2585216"/>
                      <a:pt x="2028252" y="2585216"/>
                      <a:pt x="2026045" y="2585216"/>
                    </a:cubicBezTo>
                    <a:cubicBezTo>
                      <a:pt x="2026045" y="2585216"/>
                      <a:pt x="2026045" y="2585216"/>
                      <a:pt x="2023837" y="2583058"/>
                    </a:cubicBezTo>
                    <a:close/>
                    <a:moveTo>
                      <a:pt x="1977014" y="2582130"/>
                    </a:moveTo>
                    <a:lnTo>
                      <a:pt x="1979236" y="2585091"/>
                    </a:lnTo>
                    <a:lnTo>
                      <a:pt x="1977014" y="2582870"/>
                    </a:lnTo>
                    <a:close/>
                    <a:moveTo>
                      <a:pt x="1781902" y="2580644"/>
                    </a:moveTo>
                    <a:lnTo>
                      <a:pt x="1780980" y="2583625"/>
                    </a:lnTo>
                    <a:lnTo>
                      <a:pt x="1781067" y="2583137"/>
                    </a:lnTo>
                    <a:lnTo>
                      <a:pt x="1781624" y="2581475"/>
                    </a:lnTo>
                    <a:cubicBezTo>
                      <a:pt x="1781902" y="2580644"/>
                      <a:pt x="1781902" y="2580644"/>
                      <a:pt x="1781902" y="2580644"/>
                    </a:cubicBezTo>
                    <a:close/>
                    <a:moveTo>
                      <a:pt x="1493265" y="2578478"/>
                    </a:moveTo>
                    <a:lnTo>
                      <a:pt x="1491040" y="2580685"/>
                    </a:lnTo>
                    <a:lnTo>
                      <a:pt x="1486168" y="2582832"/>
                    </a:lnTo>
                    <a:lnTo>
                      <a:pt x="1487145" y="2580409"/>
                    </a:lnTo>
                    <a:cubicBezTo>
                      <a:pt x="1489927" y="2580133"/>
                      <a:pt x="1493265" y="2580685"/>
                      <a:pt x="1493265" y="2578478"/>
                    </a:cubicBezTo>
                    <a:close/>
                    <a:moveTo>
                      <a:pt x="1974792" y="2578429"/>
                    </a:moveTo>
                    <a:lnTo>
                      <a:pt x="1977014" y="2580650"/>
                    </a:lnTo>
                    <a:lnTo>
                      <a:pt x="1977014" y="2582130"/>
                    </a:lnTo>
                    <a:lnTo>
                      <a:pt x="1975903" y="2580650"/>
                    </a:lnTo>
                    <a:close/>
                    <a:moveTo>
                      <a:pt x="1394495" y="2578142"/>
                    </a:moveTo>
                    <a:lnTo>
                      <a:pt x="1398279" y="2581061"/>
                    </a:lnTo>
                    <a:cubicBezTo>
                      <a:pt x="1398279" y="2581061"/>
                      <a:pt x="1398279" y="2581061"/>
                      <a:pt x="1396061" y="2581061"/>
                    </a:cubicBezTo>
                    <a:close/>
                    <a:moveTo>
                      <a:pt x="2037673" y="2575494"/>
                    </a:moveTo>
                    <a:lnTo>
                      <a:pt x="2041654" y="2578930"/>
                    </a:lnTo>
                    <a:lnTo>
                      <a:pt x="2039970" y="2578930"/>
                    </a:lnTo>
                    <a:lnTo>
                      <a:pt x="2038287" y="2576710"/>
                    </a:lnTo>
                    <a:close/>
                    <a:moveTo>
                      <a:pt x="1935326" y="2574116"/>
                    </a:moveTo>
                    <a:lnTo>
                      <a:pt x="1930562" y="2579052"/>
                    </a:lnTo>
                    <a:lnTo>
                      <a:pt x="1930562" y="2580688"/>
                    </a:lnTo>
                    <a:lnTo>
                      <a:pt x="1930658" y="2580688"/>
                    </a:lnTo>
                    <a:close/>
                    <a:moveTo>
                      <a:pt x="1435440" y="2573769"/>
                    </a:moveTo>
                    <a:cubicBezTo>
                      <a:pt x="1437665" y="2573769"/>
                      <a:pt x="1437665" y="2576007"/>
                      <a:pt x="1437665" y="2578244"/>
                    </a:cubicBezTo>
                    <a:cubicBezTo>
                      <a:pt x="1437665" y="2578244"/>
                      <a:pt x="1437665" y="2578244"/>
                      <a:pt x="1439890" y="2578244"/>
                    </a:cubicBezTo>
                    <a:cubicBezTo>
                      <a:pt x="1439890" y="2578244"/>
                      <a:pt x="1439890" y="2578244"/>
                      <a:pt x="1439890" y="2580481"/>
                    </a:cubicBezTo>
                    <a:lnTo>
                      <a:pt x="1438410" y="2583457"/>
                    </a:lnTo>
                    <a:lnTo>
                      <a:pt x="1440257" y="2580684"/>
                    </a:lnTo>
                    <a:cubicBezTo>
                      <a:pt x="1440257" y="2580684"/>
                      <a:pt x="1440257" y="2580684"/>
                      <a:pt x="1442479" y="2580684"/>
                    </a:cubicBezTo>
                    <a:cubicBezTo>
                      <a:pt x="1444701" y="2580684"/>
                      <a:pt x="1444701" y="2580684"/>
                      <a:pt x="1444701" y="2580684"/>
                    </a:cubicBezTo>
                    <a:cubicBezTo>
                      <a:pt x="1444701" y="2580684"/>
                      <a:pt x="1446923" y="2578460"/>
                      <a:pt x="1446923" y="2580684"/>
                    </a:cubicBezTo>
                    <a:cubicBezTo>
                      <a:pt x="1446923" y="2580684"/>
                      <a:pt x="1449145" y="2582908"/>
                      <a:pt x="1449145" y="2582908"/>
                    </a:cubicBezTo>
                    <a:cubicBezTo>
                      <a:pt x="1449145" y="2582908"/>
                      <a:pt x="1449145" y="2582908"/>
                      <a:pt x="1451368" y="2582908"/>
                    </a:cubicBezTo>
                    <a:cubicBezTo>
                      <a:pt x="1451368" y="2582908"/>
                      <a:pt x="1451368" y="2582908"/>
                      <a:pt x="1451368" y="2585132"/>
                    </a:cubicBezTo>
                    <a:cubicBezTo>
                      <a:pt x="1451368" y="2585132"/>
                      <a:pt x="1451368" y="2585132"/>
                      <a:pt x="1451368" y="2587356"/>
                    </a:cubicBezTo>
                    <a:cubicBezTo>
                      <a:pt x="1451368" y="2587356"/>
                      <a:pt x="1451368" y="2587356"/>
                      <a:pt x="1449145" y="2589580"/>
                    </a:cubicBezTo>
                    <a:cubicBezTo>
                      <a:pt x="1449145" y="2589580"/>
                      <a:pt x="1449145" y="2589580"/>
                      <a:pt x="1446923" y="2589580"/>
                    </a:cubicBezTo>
                    <a:cubicBezTo>
                      <a:pt x="1446923" y="2591804"/>
                      <a:pt x="1446923" y="2591804"/>
                      <a:pt x="1444701" y="2591804"/>
                    </a:cubicBezTo>
                    <a:cubicBezTo>
                      <a:pt x="1444701" y="2591804"/>
                      <a:pt x="1444701" y="2591804"/>
                      <a:pt x="1444701" y="2594028"/>
                    </a:cubicBezTo>
                    <a:cubicBezTo>
                      <a:pt x="1442479" y="2596252"/>
                      <a:pt x="1442479" y="2596252"/>
                      <a:pt x="1442479" y="2598476"/>
                    </a:cubicBezTo>
                    <a:cubicBezTo>
                      <a:pt x="1442479" y="2600700"/>
                      <a:pt x="1438035" y="2605147"/>
                      <a:pt x="1440257" y="2607371"/>
                    </a:cubicBezTo>
                    <a:cubicBezTo>
                      <a:pt x="1438035" y="2609595"/>
                      <a:pt x="1440257" y="2611819"/>
                      <a:pt x="1440257" y="2614043"/>
                    </a:cubicBezTo>
                    <a:cubicBezTo>
                      <a:pt x="1440257" y="2614043"/>
                      <a:pt x="1440257" y="2618491"/>
                      <a:pt x="1440257" y="2618491"/>
                    </a:cubicBezTo>
                    <a:cubicBezTo>
                      <a:pt x="1442479" y="2620715"/>
                      <a:pt x="1442479" y="2620715"/>
                      <a:pt x="1442479" y="2622939"/>
                    </a:cubicBezTo>
                    <a:lnTo>
                      <a:pt x="1443961" y="2625904"/>
                    </a:lnTo>
                    <a:lnTo>
                      <a:pt x="1442479" y="2627387"/>
                    </a:lnTo>
                    <a:cubicBezTo>
                      <a:pt x="1442479" y="2627387"/>
                      <a:pt x="1440257" y="2627387"/>
                      <a:pt x="1440257" y="2627387"/>
                    </a:cubicBezTo>
                    <a:cubicBezTo>
                      <a:pt x="1442479" y="2629611"/>
                      <a:pt x="1433591" y="2627387"/>
                      <a:pt x="1446923" y="2629611"/>
                    </a:cubicBezTo>
                    <a:cubicBezTo>
                      <a:pt x="1446923" y="2629611"/>
                      <a:pt x="1446923" y="2629611"/>
                      <a:pt x="1446923" y="2627387"/>
                    </a:cubicBezTo>
                    <a:cubicBezTo>
                      <a:pt x="1444701" y="2627387"/>
                      <a:pt x="1444701" y="2627387"/>
                      <a:pt x="1444701" y="2627387"/>
                    </a:cubicBezTo>
                    <a:lnTo>
                      <a:pt x="1443961" y="2625904"/>
                    </a:lnTo>
                    <a:lnTo>
                      <a:pt x="1446923" y="2622939"/>
                    </a:lnTo>
                    <a:cubicBezTo>
                      <a:pt x="1446923" y="2622939"/>
                      <a:pt x="1446923" y="2622939"/>
                      <a:pt x="1449145" y="2620715"/>
                    </a:cubicBezTo>
                    <a:cubicBezTo>
                      <a:pt x="1451368" y="2620715"/>
                      <a:pt x="1453590" y="2618491"/>
                      <a:pt x="1455812" y="2616267"/>
                    </a:cubicBezTo>
                    <a:cubicBezTo>
                      <a:pt x="1458034" y="2611819"/>
                      <a:pt x="1462478" y="2607371"/>
                      <a:pt x="1464700" y="2602923"/>
                    </a:cubicBezTo>
                    <a:lnTo>
                      <a:pt x="1464700" y="2600700"/>
                    </a:lnTo>
                    <a:lnTo>
                      <a:pt x="1464700" y="2598476"/>
                    </a:lnTo>
                    <a:cubicBezTo>
                      <a:pt x="1466922" y="2598476"/>
                      <a:pt x="1469144" y="2596252"/>
                      <a:pt x="1469144" y="2594028"/>
                    </a:cubicBezTo>
                    <a:cubicBezTo>
                      <a:pt x="1469144" y="2596252"/>
                      <a:pt x="1469144" y="2598476"/>
                      <a:pt x="1466922" y="2598476"/>
                    </a:cubicBezTo>
                    <a:cubicBezTo>
                      <a:pt x="1471367" y="2594028"/>
                      <a:pt x="1473589" y="2585132"/>
                      <a:pt x="1475811" y="2580684"/>
                    </a:cubicBezTo>
                    <a:lnTo>
                      <a:pt x="1475811" y="2582908"/>
                    </a:lnTo>
                    <a:cubicBezTo>
                      <a:pt x="1473589" y="2587356"/>
                      <a:pt x="1464700" y="2607371"/>
                      <a:pt x="1451368" y="2625163"/>
                    </a:cubicBezTo>
                    <a:cubicBezTo>
                      <a:pt x="1446923" y="2627387"/>
                      <a:pt x="1449145" y="2638506"/>
                      <a:pt x="1438035" y="2629611"/>
                    </a:cubicBezTo>
                    <a:cubicBezTo>
                      <a:pt x="1438035" y="2625163"/>
                      <a:pt x="1435813" y="2620715"/>
                      <a:pt x="1435813" y="2616267"/>
                    </a:cubicBezTo>
                    <a:cubicBezTo>
                      <a:pt x="1435813" y="2616267"/>
                      <a:pt x="1435813" y="2616267"/>
                      <a:pt x="1435813" y="2614043"/>
                    </a:cubicBezTo>
                    <a:cubicBezTo>
                      <a:pt x="1435813" y="2614043"/>
                      <a:pt x="1435813" y="2614043"/>
                      <a:pt x="1435813" y="2609595"/>
                    </a:cubicBezTo>
                    <a:cubicBezTo>
                      <a:pt x="1435813" y="2607371"/>
                      <a:pt x="1435813" y="2602923"/>
                      <a:pt x="1435813" y="2600700"/>
                    </a:cubicBezTo>
                    <a:cubicBezTo>
                      <a:pt x="1435813" y="2600700"/>
                      <a:pt x="1435813" y="2600700"/>
                      <a:pt x="1435813" y="2598476"/>
                    </a:cubicBezTo>
                    <a:cubicBezTo>
                      <a:pt x="1433591" y="2598476"/>
                      <a:pt x="1435813" y="2594028"/>
                      <a:pt x="1435813" y="2591804"/>
                    </a:cubicBezTo>
                    <a:cubicBezTo>
                      <a:pt x="1435813" y="2591804"/>
                      <a:pt x="1435813" y="2591804"/>
                      <a:pt x="1435813" y="2589580"/>
                    </a:cubicBezTo>
                    <a:lnTo>
                      <a:pt x="1435813" y="2588681"/>
                    </a:lnTo>
                    <a:lnTo>
                      <a:pt x="1435440" y="2589430"/>
                    </a:lnTo>
                    <a:cubicBezTo>
                      <a:pt x="1435440" y="2589430"/>
                      <a:pt x="1435440" y="2589430"/>
                      <a:pt x="1433215" y="2589430"/>
                    </a:cubicBezTo>
                    <a:cubicBezTo>
                      <a:pt x="1433215" y="2589430"/>
                      <a:pt x="1433215" y="2591668"/>
                      <a:pt x="1430990" y="2591668"/>
                    </a:cubicBezTo>
                    <a:cubicBezTo>
                      <a:pt x="1430990" y="2591668"/>
                      <a:pt x="1430990" y="2591668"/>
                      <a:pt x="1430990" y="2596142"/>
                    </a:cubicBezTo>
                    <a:cubicBezTo>
                      <a:pt x="1428765" y="2598379"/>
                      <a:pt x="1426540" y="2600617"/>
                      <a:pt x="1426540" y="2605091"/>
                    </a:cubicBezTo>
                    <a:cubicBezTo>
                      <a:pt x="1426540" y="2609566"/>
                      <a:pt x="1424315" y="2614040"/>
                      <a:pt x="1426540" y="2618515"/>
                    </a:cubicBezTo>
                    <a:cubicBezTo>
                      <a:pt x="1424315" y="2622989"/>
                      <a:pt x="1424315" y="2625227"/>
                      <a:pt x="1426540" y="2629701"/>
                    </a:cubicBezTo>
                    <a:cubicBezTo>
                      <a:pt x="1426540" y="2629701"/>
                      <a:pt x="1430990" y="2634176"/>
                      <a:pt x="1430990" y="2636413"/>
                    </a:cubicBezTo>
                    <a:cubicBezTo>
                      <a:pt x="1433215" y="2638650"/>
                      <a:pt x="1433215" y="2638650"/>
                      <a:pt x="1435440" y="2643125"/>
                    </a:cubicBezTo>
                    <a:cubicBezTo>
                      <a:pt x="1437665" y="2643125"/>
                      <a:pt x="1437665" y="2643125"/>
                      <a:pt x="1439890" y="2645362"/>
                    </a:cubicBezTo>
                    <a:cubicBezTo>
                      <a:pt x="1439890" y="2645362"/>
                      <a:pt x="1442115" y="2647600"/>
                      <a:pt x="1442115" y="2647600"/>
                    </a:cubicBezTo>
                    <a:cubicBezTo>
                      <a:pt x="1444340" y="2647600"/>
                      <a:pt x="1444340" y="2649837"/>
                      <a:pt x="1444340" y="2647600"/>
                    </a:cubicBezTo>
                    <a:cubicBezTo>
                      <a:pt x="1444340" y="2647600"/>
                      <a:pt x="1446565" y="2652074"/>
                      <a:pt x="1448790" y="2652074"/>
                    </a:cubicBezTo>
                    <a:cubicBezTo>
                      <a:pt x="1451014" y="2652074"/>
                      <a:pt x="1453239" y="2652074"/>
                      <a:pt x="1455464" y="2652074"/>
                    </a:cubicBezTo>
                    <a:cubicBezTo>
                      <a:pt x="1455464" y="2652074"/>
                      <a:pt x="1455464" y="2652074"/>
                      <a:pt x="1457689" y="2652074"/>
                    </a:cubicBezTo>
                    <a:cubicBezTo>
                      <a:pt x="1462139" y="2652074"/>
                      <a:pt x="1464364" y="2649837"/>
                      <a:pt x="1466589" y="2647600"/>
                    </a:cubicBezTo>
                    <a:cubicBezTo>
                      <a:pt x="1471039" y="2647600"/>
                      <a:pt x="1479938" y="2625227"/>
                      <a:pt x="1479938" y="2622989"/>
                    </a:cubicBezTo>
                    <a:cubicBezTo>
                      <a:pt x="1479938" y="2622989"/>
                      <a:pt x="1479938" y="2622989"/>
                      <a:pt x="1479938" y="2625227"/>
                    </a:cubicBezTo>
                    <a:cubicBezTo>
                      <a:pt x="1479938" y="2625227"/>
                      <a:pt x="1479938" y="2625227"/>
                      <a:pt x="1477713" y="2629701"/>
                    </a:cubicBezTo>
                    <a:lnTo>
                      <a:pt x="1475490" y="2636410"/>
                    </a:lnTo>
                    <a:lnTo>
                      <a:pt x="1475489" y="2636413"/>
                    </a:lnTo>
                    <a:lnTo>
                      <a:pt x="1475489" y="2636414"/>
                    </a:lnTo>
                    <a:lnTo>
                      <a:pt x="1472134" y="2644846"/>
                    </a:lnTo>
                    <a:lnTo>
                      <a:pt x="1459914" y="2652074"/>
                    </a:lnTo>
                    <a:lnTo>
                      <a:pt x="1465343" y="2651528"/>
                    </a:lnTo>
                    <a:lnTo>
                      <a:pt x="1459914" y="2656549"/>
                    </a:lnTo>
                    <a:cubicBezTo>
                      <a:pt x="1442115" y="2661023"/>
                      <a:pt x="1428765" y="2647600"/>
                      <a:pt x="1422091" y="2631939"/>
                    </a:cubicBezTo>
                    <a:cubicBezTo>
                      <a:pt x="1422091" y="2631939"/>
                      <a:pt x="1422091" y="2631939"/>
                      <a:pt x="1422091" y="2629701"/>
                    </a:cubicBezTo>
                    <a:cubicBezTo>
                      <a:pt x="1422091" y="2627464"/>
                      <a:pt x="1422091" y="2625227"/>
                      <a:pt x="1419866" y="2622989"/>
                    </a:cubicBezTo>
                    <a:cubicBezTo>
                      <a:pt x="1419866" y="2618515"/>
                      <a:pt x="1419866" y="2614040"/>
                      <a:pt x="1419866" y="2609566"/>
                    </a:cubicBezTo>
                    <a:cubicBezTo>
                      <a:pt x="1419866" y="2607328"/>
                      <a:pt x="1419866" y="2607328"/>
                      <a:pt x="1419866" y="2605091"/>
                    </a:cubicBezTo>
                    <a:cubicBezTo>
                      <a:pt x="1417641" y="2605091"/>
                      <a:pt x="1419866" y="2598379"/>
                      <a:pt x="1422091" y="2593905"/>
                    </a:cubicBezTo>
                    <a:cubicBezTo>
                      <a:pt x="1422091" y="2593905"/>
                      <a:pt x="1422091" y="2593905"/>
                      <a:pt x="1422091" y="2591668"/>
                    </a:cubicBezTo>
                    <a:lnTo>
                      <a:pt x="1422091" y="2589544"/>
                    </a:lnTo>
                    <a:lnTo>
                      <a:pt x="1409939" y="2588410"/>
                    </a:lnTo>
                    <a:lnTo>
                      <a:pt x="1408374" y="2587782"/>
                    </a:lnTo>
                    <a:lnTo>
                      <a:pt x="1422091" y="2587965"/>
                    </a:lnTo>
                    <a:lnTo>
                      <a:pt x="1422091" y="2587193"/>
                    </a:lnTo>
                    <a:cubicBezTo>
                      <a:pt x="1424315" y="2582718"/>
                      <a:pt x="1426540" y="2580481"/>
                      <a:pt x="1428765" y="2576007"/>
                    </a:cubicBezTo>
                    <a:cubicBezTo>
                      <a:pt x="1428765" y="2576007"/>
                      <a:pt x="1428765" y="2576007"/>
                      <a:pt x="1430990" y="2576007"/>
                    </a:cubicBezTo>
                    <a:cubicBezTo>
                      <a:pt x="1430990" y="2576007"/>
                      <a:pt x="1430990" y="2578244"/>
                      <a:pt x="1433215" y="2576007"/>
                    </a:cubicBezTo>
                    <a:cubicBezTo>
                      <a:pt x="1433215" y="2576007"/>
                      <a:pt x="1435440" y="2573769"/>
                      <a:pt x="1435440" y="2573769"/>
                    </a:cubicBezTo>
                    <a:close/>
                    <a:moveTo>
                      <a:pt x="2034919" y="2572268"/>
                    </a:moveTo>
                    <a:lnTo>
                      <a:pt x="2037164" y="2574489"/>
                    </a:lnTo>
                    <a:lnTo>
                      <a:pt x="2037673" y="2575494"/>
                    </a:lnTo>
                    <a:lnTo>
                      <a:pt x="2036784" y="2574728"/>
                    </a:lnTo>
                    <a:close/>
                    <a:moveTo>
                      <a:pt x="1988423" y="2571658"/>
                    </a:moveTo>
                    <a:cubicBezTo>
                      <a:pt x="1988423" y="2573903"/>
                      <a:pt x="1988423" y="2580638"/>
                      <a:pt x="1990647" y="2582883"/>
                    </a:cubicBezTo>
                    <a:lnTo>
                      <a:pt x="1992308" y="2585039"/>
                    </a:lnTo>
                    <a:lnTo>
                      <a:pt x="1993033" y="2587537"/>
                    </a:lnTo>
                    <a:lnTo>
                      <a:pt x="1992871" y="2587373"/>
                    </a:lnTo>
                    <a:lnTo>
                      <a:pt x="1993048" y="2587588"/>
                    </a:lnTo>
                    <a:lnTo>
                      <a:pt x="1993149" y="2587934"/>
                    </a:lnTo>
                    <a:lnTo>
                      <a:pt x="1994155" y="2588929"/>
                    </a:lnTo>
                    <a:lnTo>
                      <a:pt x="2003990" y="2600843"/>
                    </a:lnTo>
                    <a:lnTo>
                      <a:pt x="2004714" y="2601574"/>
                    </a:lnTo>
                    <a:lnTo>
                      <a:pt x="2004839" y="2601303"/>
                    </a:lnTo>
                    <a:lnTo>
                      <a:pt x="2004485" y="2600843"/>
                    </a:lnTo>
                    <a:lnTo>
                      <a:pt x="2005051" y="2600843"/>
                    </a:lnTo>
                    <a:lnTo>
                      <a:pt x="2005414" y="2600053"/>
                    </a:lnTo>
                    <a:lnTo>
                      <a:pt x="2001859" y="2596540"/>
                    </a:lnTo>
                    <a:lnTo>
                      <a:pt x="2001766" y="2596353"/>
                    </a:lnTo>
                    <a:lnTo>
                      <a:pt x="1998431" y="2592987"/>
                    </a:lnTo>
                    <a:lnTo>
                      <a:pt x="1992308" y="2585039"/>
                    </a:lnTo>
                    <a:close/>
                    <a:moveTo>
                      <a:pt x="1540002" y="2569652"/>
                    </a:moveTo>
                    <a:cubicBezTo>
                      <a:pt x="1540002" y="2574065"/>
                      <a:pt x="1540002" y="2578478"/>
                      <a:pt x="1537776" y="2585098"/>
                    </a:cubicBezTo>
                    <a:cubicBezTo>
                      <a:pt x="1540002" y="2593924"/>
                      <a:pt x="1506619" y="2615989"/>
                      <a:pt x="1502168" y="2609370"/>
                    </a:cubicBezTo>
                    <a:lnTo>
                      <a:pt x="1504393" y="2609370"/>
                    </a:lnTo>
                    <a:lnTo>
                      <a:pt x="1513852" y="2603935"/>
                    </a:lnTo>
                    <a:lnTo>
                      <a:pt x="1516861" y="2602908"/>
                    </a:lnTo>
                    <a:lnTo>
                      <a:pt x="1506619" y="2609370"/>
                    </a:lnTo>
                    <a:cubicBezTo>
                      <a:pt x="1506619" y="2609370"/>
                      <a:pt x="1506619" y="2609370"/>
                      <a:pt x="1513295" y="2607163"/>
                    </a:cubicBezTo>
                    <a:cubicBezTo>
                      <a:pt x="1513295" y="2607163"/>
                      <a:pt x="1513295" y="2607163"/>
                      <a:pt x="1522197" y="2602750"/>
                    </a:cubicBezTo>
                    <a:cubicBezTo>
                      <a:pt x="1524423" y="2598337"/>
                      <a:pt x="1528874" y="2596130"/>
                      <a:pt x="1531100" y="2593924"/>
                    </a:cubicBezTo>
                    <a:lnTo>
                      <a:pt x="1523755" y="2598558"/>
                    </a:lnTo>
                    <a:lnTo>
                      <a:pt x="1524277" y="2597945"/>
                    </a:lnTo>
                    <a:lnTo>
                      <a:pt x="1528874" y="2595303"/>
                    </a:lnTo>
                    <a:lnTo>
                      <a:pt x="1531322" y="2589660"/>
                    </a:lnTo>
                    <a:lnTo>
                      <a:pt x="1533325" y="2587304"/>
                    </a:lnTo>
                    <a:cubicBezTo>
                      <a:pt x="1535551" y="2585098"/>
                      <a:pt x="1540002" y="2574065"/>
                      <a:pt x="1540002" y="2569652"/>
                    </a:cubicBezTo>
                    <a:close/>
                    <a:moveTo>
                      <a:pt x="2003990" y="2566952"/>
                    </a:moveTo>
                    <a:lnTo>
                      <a:pt x="2003990" y="2567168"/>
                    </a:lnTo>
                    <a:cubicBezTo>
                      <a:pt x="2001766" y="2567168"/>
                      <a:pt x="2001766" y="2564923"/>
                      <a:pt x="2001766" y="2567168"/>
                    </a:cubicBezTo>
                    <a:cubicBezTo>
                      <a:pt x="2001766" y="2567168"/>
                      <a:pt x="1997318" y="2567168"/>
                      <a:pt x="1997318" y="2567168"/>
                    </a:cubicBezTo>
                    <a:cubicBezTo>
                      <a:pt x="1997318" y="2567168"/>
                      <a:pt x="1997318" y="2567168"/>
                      <a:pt x="1992871" y="2569413"/>
                    </a:cubicBezTo>
                    <a:cubicBezTo>
                      <a:pt x="1992871" y="2569413"/>
                      <a:pt x="1992871" y="2569413"/>
                      <a:pt x="1990647" y="2571658"/>
                    </a:cubicBezTo>
                    <a:cubicBezTo>
                      <a:pt x="1990647" y="2576148"/>
                      <a:pt x="1990647" y="2576148"/>
                      <a:pt x="1992871" y="2580638"/>
                    </a:cubicBezTo>
                    <a:cubicBezTo>
                      <a:pt x="1991759" y="2581761"/>
                      <a:pt x="1995095" y="2586812"/>
                      <a:pt x="1998987" y="2591863"/>
                    </a:cubicBezTo>
                    <a:lnTo>
                      <a:pt x="2005580" y="2599693"/>
                    </a:lnTo>
                    <a:lnTo>
                      <a:pt x="2006125" y="2598508"/>
                    </a:lnTo>
                    <a:lnTo>
                      <a:pt x="2008358" y="2596286"/>
                    </a:lnTo>
                    <a:lnTo>
                      <a:pt x="2006143" y="2600363"/>
                    </a:lnTo>
                    <a:lnTo>
                      <a:pt x="2008438" y="2603088"/>
                    </a:lnTo>
                    <a:cubicBezTo>
                      <a:pt x="2008438" y="2603088"/>
                      <a:pt x="2008438" y="2603088"/>
                      <a:pt x="2006214" y="2603088"/>
                    </a:cubicBezTo>
                    <a:lnTo>
                      <a:pt x="2005304" y="2601907"/>
                    </a:lnTo>
                    <a:lnTo>
                      <a:pt x="2005212" y="2602076"/>
                    </a:lnTo>
                    <a:lnTo>
                      <a:pt x="2006214" y="2603088"/>
                    </a:lnTo>
                    <a:cubicBezTo>
                      <a:pt x="2006214" y="2603088"/>
                      <a:pt x="2006214" y="2603088"/>
                      <a:pt x="2010662" y="2605333"/>
                    </a:cubicBezTo>
                    <a:lnTo>
                      <a:pt x="2011626" y="2606306"/>
                    </a:lnTo>
                    <a:lnTo>
                      <a:pt x="2014097" y="2600432"/>
                    </a:lnTo>
                    <a:lnTo>
                      <a:pt x="2008438" y="2591863"/>
                    </a:lnTo>
                    <a:cubicBezTo>
                      <a:pt x="2008438" y="2589618"/>
                      <a:pt x="2006214" y="2585128"/>
                      <a:pt x="2003990" y="2580638"/>
                    </a:cubicBezTo>
                    <a:cubicBezTo>
                      <a:pt x="2003990" y="2580638"/>
                      <a:pt x="2003990" y="2576148"/>
                      <a:pt x="2003990" y="2576148"/>
                    </a:cubicBezTo>
                    <a:lnTo>
                      <a:pt x="2003990" y="2567168"/>
                    </a:lnTo>
                    <a:lnTo>
                      <a:pt x="2004063" y="2567095"/>
                    </a:lnTo>
                    <a:close/>
                    <a:moveTo>
                      <a:pt x="2025939" y="2565607"/>
                    </a:moveTo>
                    <a:lnTo>
                      <a:pt x="2025939" y="2565607"/>
                    </a:lnTo>
                    <a:lnTo>
                      <a:pt x="2027186" y="2566840"/>
                    </a:lnTo>
                    <a:lnTo>
                      <a:pt x="2027185" y="2566840"/>
                    </a:lnTo>
                    <a:close/>
                    <a:moveTo>
                      <a:pt x="1823391" y="2563311"/>
                    </a:moveTo>
                    <a:lnTo>
                      <a:pt x="1822011" y="2563771"/>
                    </a:lnTo>
                    <a:lnTo>
                      <a:pt x="1822011" y="2565282"/>
                    </a:lnTo>
                    <a:lnTo>
                      <a:pt x="1824043" y="2565282"/>
                    </a:lnTo>
                    <a:close/>
                    <a:moveTo>
                      <a:pt x="2012468" y="2563136"/>
                    </a:moveTo>
                    <a:cubicBezTo>
                      <a:pt x="2012468" y="2563136"/>
                      <a:pt x="2012468" y="2563136"/>
                      <a:pt x="2014657" y="2563136"/>
                    </a:cubicBezTo>
                    <a:cubicBezTo>
                      <a:pt x="2014657" y="2563136"/>
                      <a:pt x="2014657" y="2563136"/>
                      <a:pt x="2014657" y="2565325"/>
                    </a:cubicBezTo>
                    <a:cubicBezTo>
                      <a:pt x="2014657" y="2565325"/>
                      <a:pt x="2014657" y="2565325"/>
                      <a:pt x="2012468" y="2563136"/>
                    </a:cubicBezTo>
                    <a:close/>
                    <a:moveTo>
                      <a:pt x="2003337" y="2563136"/>
                    </a:moveTo>
                    <a:lnTo>
                      <a:pt x="2003411" y="2563519"/>
                    </a:lnTo>
                    <a:lnTo>
                      <a:pt x="2003990" y="2564923"/>
                    </a:lnTo>
                    <a:lnTo>
                      <a:pt x="2003990" y="2566544"/>
                    </a:lnTo>
                    <a:lnTo>
                      <a:pt x="2004090" y="2567067"/>
                    </a:lnTo>
                    <a:lnTo>
                      <a:pt x="2006214" y="2564923"/>
                    </a:lnTo>
                    <a:lnTo>
                      <a:pt x="2004297" y="2563136"/>
                    </a:lnTo>
                    <a:close/>
                    <a:moveTo>
                      <a:pt x="1833070" y="2562315"/>
                    </a:moveTo>
                    <a:lnTo>
                      <a:pt x="1833240" y="2562786"/>
                    </a:lnTo>
                    <a:lnTo>
                      <a:pt x="1833240" y="2564994"/>
                    </a:lnTo>
                    <a:close/>
                    <a:moveTo>
                      <a:pt x="1790340" y="2562288"/>
                    </a:moveTo>
                    <a:lnTo>
                      <a:pt x="1787194" y="2570394"/>
                    </a:lnTo>
                    <a:cubicBezTo>
                      <a:pt x="1780788" y="2588954"/>
                      <a:pt x="1775218" y="2611670"/>
                      <a:pt x="1777446" y="2633831"/>
                    </a:cubicBezTo>
                    <a:cubicBezTo>
                      <a:pt x="1777446" y="2658208"/>
                      <a:pt x="1808641" y="2655992"/>
                      <a:pt x="1810870" y="2631615"/>
                    </a:cubicBezTo>
                    <a:cubicBezTo>
                      <a:pt x="1810870" y="2631615"/>
                      <a:pt x="1810870" y="2631615"/>
                      <a:pt x="1813098" y="2629399"/>
                    </a:cubicBezTo>
                    <a:cubicBezTo>
                      <a:pt x="1813098" y="2627183"/>
                      <a:pt x="1813098" y="2622750"/>
                      <a:pt x="1813098" y="2620534"/>
                    </a:cubicBezTo>
                    <a:cubicBezTo>
                      <a:pt x="1815326" y="2616102"/>
                      <a:pt x="1815326" y="2609454"/>
                      <a:pt x="1815326" y="2605021"/>
                    </a:cubicBezTo>
                    <a:cubicBezTo>
                      <a:pt x="1815326" y="2600589"/>
                      <a:pt x="1813098" y="2600589"/>
                      <a:pt x="1813098" y="2596157"/>
                    </a:cubicBezTo>
                    <a:cubicBezTo>
                      <a:pt x="1810870" y="2598373"/>
                      <a:pt x="1813098" y="2589509"/>
                      <a:pt x="1813098" y="2585076"/>
                    </a:cubicBezTo>
                    <a:cubicBezTo>
                      <a:pt x="1810870" y="2585076"/>
                      <a:pt x="1810870" y="2585076"/>
                      <a:pt x="1810870" y="2582860"/>
                    </a:cubicBezTo>
                    <a:cubicBezTo>
                      <a:pt x="1810870" y="2582860"/>
                      <a:pt x="1810870" y="2580644"/>
                      <a:pt x="1810870" y="2580644"/>
                    </a:cubicBezTo>
                    <a:cubicBezTo>
                      <a:pt x="1810870" y="2580644"/>
                      <a:pt x="1810870" y="2580644"/>
                      <a:pt x="1808641" y="2576212"/>
                    </a:cubicBezTo>
                    <a:lnTo>
                      <a:pt x="1808641" y="2569796"/>
                    </a:lnTo>
                    <a:lnTo>
                      <a:pt x="1807314" y="2569545"/>
                    </a:lnTo>
                    <a:close/>
                    <a:moveTo>
                      <a:pt x="1789440" y="2561903"/>
                    </a:moveTo>
                    <a:lnTo>
                      <a:pt x="1786359" y="2569563"/>
                    </a:lnTo>
                    <a:cubicBezTo>
                      <a:pt x="1786359" y="2571780"/>
                      <a:pt x="1784131" y="2576212"/>
                      <a:pt x="1784131" y="2578428"/>
                    </a:cubicBezTo>
                    <a:cubicBezTo>
                      <a:pt x="1784131" y="2580644"/>
                      <a:pt x="1784131" y="2576212"/>
                      <a:pt x="1786359" y="2569563"/>
                    </a:cubicBezTo>
                    <a:lnTo>
                      <a:pt x="1789507" y="2561932"/>
                    </a:lnTo>
                    <a:close/>
                    <a:moveTo>
                      <a:pt x="2017959" y="2561166"/>
                    </a:moveTo>
                    <a:lnTo>
                      <a:pt x="2018597" y="2561166"/>
                    </a:lnTo>
                    <a:lnTo>
                      <a:pt x="2020141" y="2562932"/>
                    </a:lnTo>
                    <a:close/>
                    <a:moveTo>
                      <a:pt x="2018330" y="2560860"/>
                    </a:moveTo>
                    <a:lnTo>
                      <a:pt x="2018979" y="2561166"/>
                    </a:lnTo>
                    <a:lnTo>
                      <a:pt x="2018597" y="2561166"/>
                    </a:lnTo>
                    <a:close/>
                    <a:moveTo>
                      <a:pt x="2199953" y="2560279"/>
                    </a:moveTo>
                    <a:lnTo>
                      <a:pt x="2198967" y="2560537"/>
                    </a:lnTo>
                    <a:lnTo>
                      <a:pt x="2196747" y="2560537"/>
                    </a:lnTo>
                    <a:lnTo>
                      <a:pt x="2197682" y="2560338"/>
                    </a:lnTo>
                    <a:close/>
                    <a:moveTo>
                      <a:pt x="1384875" y="2560218"/>
                    </a:moveTo>
                    <a:lnTo>
                      <a:pt x="1394495" y="2578142"/>
                    </a:lnTo>
                    <a:lnTo>
                      <a:pt x="1392876" y="2576893"/>
                    </a:lnTo>
                    <a:lnTo>
                      <a:pt x="1385591" y="2562275"/>
                    </a:lnTo>
                    <a:close/>
                    <a:moveTo>
                      <a:pt x="2206935" y="2560096"/>
                    </a:moveTo>
                    <a:lnTo>
                      <a:pt x="2205626" y="2560259"/>
                    </a:lnTo>
                    <a:cubicBezTo>
                      <a:pt x="2203406" y="2560537"/>
                      <a:pt x="2203406" y="2560537"/>
                      <a:pt x="2203406" y="2560537"/>
                    </a:cubicBezTo>
                    <a:lnTo>
                      <a:pt x="2204665" y="2560155"/>
                    </a:lnTo>
                    <a:close/>
                    <a:moveTo>
                      <a:pt x="2017063" y="2559412"/>
                    </a:moveTo>
                    <a:lnTo>
                      <a:pt x="2018330" y="2560860"/>
                    </a:lnTo>
                    <a:lnTo>
                      <a:pt x="2017801" y="2560611"/>
                    </a:lnTo>
                    <a:cubicBezTo>
                      <a:pt x="2017836" y="2559501"/>
                      <a:pt x="2014714" y="2558946"/>
                      <a:pt x="2017959" y="2561166"/>
                    </a:cubicBezTo>
                    <a:close/>
                    <a:moveTo>
                      <a:pt x="2212549" y="2559393"/>
                    </a:moveTo>
                    <a:lnTo>
                      <a:pt x="2209961" y="2560016"/>
                    </a:lnTo>
                    <a:lnTo>
                      <a:pt x="2206935" y="2560096"/>
                    </a:lnTo>
                    <a:close/>
                    <a:moveTo>
                      <a:pt x="2021449" y="2558946"/>
                    </a:moveTo>
                    <a:cubicBezTo>
                      <a:pt x="2023694" y="2560056"/>
                      <a:pt x="2028745" y="2565052"/>
                      <a:pt x="2033235" y="2570048"/>
                    </a:cubicBezTo>
                    <a:lnTo>
                      <a:pt x="2034919" y="2572268"/>
                    </a:lnTo>
                    <a:lnTo>
                      <a:pt x="2032674" y="2570048"/>
                    </a:lnTo>
                    <a:lnTo>
                      <a:pt x="2025939" y="2565607"/>
                    </a:lnTo>
                    <a:lnTo>
                      <a:pt x="2023694" y="2563387"/>
                    </a:lnTo>
                    <a:lnTo>
                      <a:pt x="2018979" y="2561166"/>
                    </a:lnTo>
                    <a:lnTo>
                      <a:pt x="2019204" y="2561166"/>
                    </a:lnTo>
                    <a:cubicBezTo>
                      <a:pt x="2021449" y="2561166"/>
                      <a:pt x="2021449" y="2561166"/>
                      <a:pt x="2021449" y="2561166"/>
                    </a:cubicBezTo>
                    <a:cubicBezTo>
                      <a:pt x="2021449" y="2558946"/>
                      <a:pt x="2021449" y="2558946"/>
                      <a:pt x="2021449" y="2558946"/>
                    </a:cubicBezTo>
                    <a:close/>
                    <a:moveTo>
                      <a:pt x="2153759" y="2557305"/>
                    </a:moveTo>
                    <a:lnTo>
                      <a:pt x="2170111" y="2558315"/>
                    </a:lnTo>
                    <a:lnTo>
                      <a:pt x="2167891" y="2558315"/>
                    </a:lnTo>
                    <a:close/>
                    <a:moveTo>
                      <a:pt x="1382756" y="2556587"/>
                    </a:moveTo>
                    <a:lnTo>
                      <a:pt x="1385591" y="2562275"/>
                    </a:lnTo>
                    <a:lnTo>
                      <a:pt x="1387191" y="2566877"/>
                    </a:lnTo>
                    <a:cubicBezTo>
                      <a:pt x="1388854" y="2570632"/>
                      <a:pt x="1390795" y="2574178"/>
                      <a:pt x="1392735" y="2576785"/>
                    </a:cubicBezTo>
                    <a:lnTo>
                      <a:pt x="1392876" y="2576893"/>
                    </a:lnTo>
                    <a:lnTo>
                      <a:pt x="1393844" y="2578836"/>
                    </a:lnTo>
                    <a:lnTo>
                      <a:pt x="1383961" y="2562633"/>
                    </a:lnTo>
                    <a:close/>
                    <a:moveTo>
                      <a:pt x="2136816" y="2556094"/>
                    </a:moveTo>
                    <a:lnTo>
                      <a:pt x="2153759" y="2557305"/>
                    </a:lnTo>
                    <a:lnTo>
                      <a:pt x="2139753" y="2556440"/>
                    </a:lnTo>
                    <a:close/>
                    <a:moveTo>
                      <a:pt x="2219072" y="2555786"/>
                    </a:moveTo>
                    <a:lnTo>
                      <a:pt x="2204665" y="2560155"/>
                    </a:lnTo>
                    <a:lnTo>
                      <a:pt x="2199953" y="2560279"/>
                    </a:lnTo>
                    <a:lnTo>
                      <a:pt x="2208550" y="2558025"/>
                    </a:lnTo>
                    <a:close/>
                    <a:moveTo>
                      <a:pt x="1793112" y="2555146"/>
                    </a:moveTo>
                    <a:lnTo>
                      <a:pt x="1791093" y="2560348"/>
                    </a:lnTo>
                    <a:lnTo>
                      <a:pt x="1793399" y="2562078"/>
                    </a:lnTo>
                    <a:lnTo>
                      <a:pt x="1791020" y="2560846"/>
                    </a:lnTo>
                    <a:cubicBezTo>
                      <a:pt x="1793229" y="2563055"/>
                      <a:pt x="1795438" y="2563055"/>
                      <a:pt x="1797648" y="2565264"/>
                    </a:cubicBezTo>
                    <a:lnTo>
                      <a:pt x="1793399" y="2562078"/>
                    </a:lnTo>
                    <a:lnTo>
                      <a:pt x="1806485" y="2568855"/>
                    </a:lnTo>
                    <a:lnTo>
                      <a:pt x="1808641" y="2569278"/>
                    </a:lnTo>
                    <a:lnTo>
                      <a:pt x="1808641" y="2565264"/>
                    </a:lnTo>
                    <a:lnTo>
                      <a:pt x="1806485" y="2565264"/>
                    </a:lnTo>
                    <a:cubicBezTo>
                      <a:pt x="1802066" y="2560846"/>
                      <a:pt x="1799857" y="2560846"/>
                      <a:pt x="1795438" y="2558636"/>
                    </a:cubicBezTo>
                    <a:close/>
                    <a:moveTo>
                      <a:pt x="1784736" y="2554218"/>
                    </a:moveTo>
                    <a:lnTo>
                      <a:pt x="1786601" y="2554218"/>
                    </a:lnTo>
                    <a:cubicBezTo>
                      <a:pt x="1786601" y="2556427"/>
                      <a:pt x="1786601" y="2556427"/>
                      <a:pt x="1786601" y="2556427"/>
                    </a:cubicBezTo>
                    <a:close/>
                    <a:moveTo>
                      <a:pt x="2102688" y="2554150"/>
                    </a:moveTo>
                    <a:lnTo>
                      <a:pt x="2139753" y="2556440"/>
                    </a:lnTo>
                    <a:lnTo>
                      <a:pt x="2140189" y="2556491"/>
                    </a:lnTo>
                    <a:lnTo>
                      <a:pt x="2107960" y="2555538"/>
                    </a:lnTo>
                    <a:cubicBezTo>
                      <a:pt x="2085763" y="2555538"/>
                      <a:pt x="2064676" y="2557205"/>
                      <a:pt x="2054688" y="2562759"/>
                    </a:cubicBezTo>
                    <a:lnTo>
                      <a:pt x="2063566" y="2558315"/>
                    </a:lnTo>
                    <a:cubicBezTo>
                      <a:pt x="2070225" y="2554983"/>
                      <a:pt x="2084098" y="2553872"/>
                      <a:pt x="2102688" y="2554150"/>
                    </a:cubicBezTo>
                    <a:close/>
                    <a:moveTo>
                      <a:pt x="2237922" y="2553283"/>
                    </a:moveTo>
                    <a:lnTo>
                      <a:pt x="2221163" y="2558315"/>
                    </a:lnTo>
                    <a:lnTo>
                      <a:pt x="2212549" y="2559393"/>
                    </a:lnTo>
                    <a:close/>
                    <a:moveTo>
                      <a:pt x="2028273" y="2551512"/>
                    </a:moveTo>
                    <a:lnTo>
                      <a:pt x="2025080" y="2554675"/>
                    </a:lnTo>
                    <a:lnTo>
                      <a:pt x="2029869" y="2553727"/>
                    </a:lnTo>
                    <a:lnTo>
                      <a:pt x="2028273" y="2553727"/>
                    </a:lnTo>
                    <a:cubicBezTo>
                      <a:pt x="2028273" y="2553727"/>
                      <a:pt x="2028273" y="2551512"/>
                      <a:pt x="2028273" y="2551512"/>
                    </a:cubicBezTo>
                    <a:close/>
                    <a:moveTo>
                      <a:pt x="1721563" y="2551484"/>
                    </a:moveTo>
                    <a:lnTo>
                      <a:pt x="1723593" y="2552004"/>
                    </a:lnTo>
                    <a:lnTo>
                      <a:pt x="1727492" y="2553425"/>
                    </a:lnTo>
                    <a:lnTo>
                      <a:pt x="1727291" y="2553398"/>
                    </a:lnTo>
                    <a:lnTo>
                      <a:pt x="1722193" y="2551695"/>
                    </a:lnTo>
                    <a:close/>
                    <a:moveTo>
                      <a:pt x="1535829" y="2549621"/>
                    </a:moveTo>
                    <a:lnTo>
                      <a:pt x="1537776" y="2554206"/>
                    </a:lnTo>
                    <a:cubicBezTo>
                      <a:pt x="1540002" y="2554206"/>
                      <a:pt x="1540002" y="2558619"/>
                      <a:pt x="1540002" y="2563032"/>
                    </a:cubicBezTo>
                    <a:cubicBezTo>
                      <a:pt x="1540002" y="2563032"/>
                      <a:pt x="1540002" y="2565239"/>
                      <a:pt x="1540002" y="2565239"/>
                    </a:cubicBezTo>
                    <a:cubicBezTo>
                      <a:pt x="1542227" y="2565239"/>
                      <a:pt x="1540002" y="2567445"/>
                      <a:pt x="1540002" y="2569652"/>
                    </a:cubicBezTo>
                    <a:lnTo>
                      <a:pt x="1531322" y="2589660"/>
                    </a:lnTo>
                    <a:lnTo>
                      <a:pt x="1524277" y="2597945"/>
                    </a:lnTo>
                    <a:lnTo>
                      <a:pt x="1513852" y="2603935"/>
                    </a:lnTo>
                    <a:lnTo>
                      <a:pt x="1504393" y="2607163"/>
                    </a:lnTo>
                    <a:lnTo>
                      <a:pt x="1502168" y="2607163"/>
                    </a:lnTo>
                    <a:lnTo>
                      <a:pt x="1495491" y="2607163"/>
                    </a:lnTo>
                    <a:lnTo>
                      <a:pt x="1493822" y="2605095"/>
                    </a:lnTo>
                    <a:lnTo>
                      <a:pt x="1492523" y="2603484"/>
                    </a:lnTo>
                    <a:lnTo>
                      <a:pt x="1484363" y="2587304"/>
                    </a:lnTo>
                    <a:lnTo>
                      <a:pt x="1484881" y="2586021"/>
                    </a:lnTo>
                    <a:lnTo>
                      <a:pt x="1495491" y="2604957"/>
                    </a:lnTo>
                    <a:cubicBezTo>
                      <a:pt x="1511070" y="2611576"/>
                      <a:pt x="1535551" y="2589511"/>
                      <a:pt x="1535551" y="2569652"/>
                    </a:cubicBezTo>
                    <a:lnTo>
                      <a:pt x="1527554" y="2552209"/>
                    </a:lnTo>
                    <a:lnTo>
                      <a:pt x="1527761" y="2552276"/>
                    </a:lnTo>
                    <a:cubicBezTo>
                      <a:pt x="1530543" y="2552000"/>
                      <a:pt x="1533325" y="2550897"/>
                      <a:pt x="1535551" y="2549793"/>
                    </a:cubicBezTo>
                    <a:close/>
                    <a:moveTo>
                      <a:pt x="1765599" y="2549193"/>
                    </a:moveTo>
                    <a:lnTo>
                      <a:pt x="1765963" y="2549423"/>
                    </a:lnTo>
                    <a:lnTo>
                      <a:pt x="1765774" y="2549331"/>
                    </a:lnTo>
                    <a:close/>
                    <a:moveTo>
                      <a:pt x="1779847" y="2549104"/>
                    </a:moveTo>
                    <a:lnTo>
                      <a:pt x="1779562" y="2549389"/>
                    </a:lnTo>
                    <a:lnTo>
                      <a:pt x="1779973" y="2549799"/>
                    </a:lnTo>
                    <a:lnTo>
                      <a:pt x="1780053" y="2549959"/>
                    </a:lnTo>
                    <a:lnTo>
                      <a:pt x="1779518" y="2549434"/>
                    </a:lnTo>
                    <a:lnTo>
                      <a:pt x="1779465" y="2549487"/>
                    </a:lnTo>
                    <a:lnTo>
                      <a:pt x="1778400" y="2549805"/>
                    </a:lnTo>
                    <a:lnTo>
                      <a:pt x="1781865" y="2553848"/>
                    </a:lnTo>
                    <a:lnTo>
                      <a:pt x="1781922" y="2553698"/>
                    </a:lnTo>
                    <a:lnTo>
                      <a:pt x="1780053" y="2549959"/>
                    </a:lnTo>
                    <a:lnTo>
                      <a:pt x="1782451" y="2552313"/>
                    </a:lnTo>
                    <a:lnTo>
                      <a:pt x="1782525" y="2552118"/>
                    </a:lnTo>
                    <a:close/>
                    <a:moveTo>
                      <a:pt x="1761129" y="2546369"/>
                    </a:moveTo>
                    <a:lnTo>
                      <a:pt x="1761715" y="2546739"/>
                    </a:lnTo>
                    <a:lnTo>
                      <a:pt x="1762144" y="2547381"/>
                    </a:lnTo>
                    <a:close/>
                    <a:moveTo>
                      <a:pt x="1704517" y="2545497"/>
                    </a:moveTo>
                    <a:lnTo>
                      <a:pt x="1705168" y="2545891"/>
                    </a:lnTo>
                    <a:lnTo>
                      <a:pt x="1707356" y="2547846"/>
                    </a:lnTo>
                    <a:lnTo>
                      <a:pt x="1706223" y="2547555"/>
                    </a:lnTo>
                    <a:close/>
                    <a:moveTo>
                      <a:pt x="1760837" y="2545426"/>
                    </a:moveTo>
                    <a:lnTo>
                      <a:pt x="1765599" y="2549193"/>
                    </a:lnTo>
                    <a:lnTo>
                      <a:pt x="1761715" y="2546739"/>
                    </a:lnTo>
                    <a:close/>
                    <a:moveTo>
                      <a:pt x="2256871" y="2545358"/>
                    </a:moveTo>
                    <a:lnTo>
                      <a:pt x="2245025" y="2550262"/>
                    </a:lnTo>
                    <a:lnTo>
                      <a:pt x="2219072" y="2555786"/>
                    </a:lnTo>
                    <a:lnTo>
                      <a:pt x="2231676" y="2551962"/>
                    </a:lnTo>
                    <a:close/>
                    <a:moveTo>
                      <a:pt x="1697804" y="2539314"/>
                    </a:moveTo>
                    <a:lnTo>
                      <a:pt x="1703919" y="2544776"/>
                    </a:lnTo>
                    <a:lnTo>
                      <a:pt x="1704517" y="2545497"/>
                    </a:lnTo>
                    <a:lnTo>
                      <a:pt x="1700166" y="2542864"/>
                    </a:lnTo>
                    <a:close/>
                    <a:moveTo>
                      <a:pt x="2275017" y="2538817"/>
                    </a:moveTo>
                    <a:lnTo>
                      <a:pt x="2273976" y="2539392"/>
                    </a:lnTo>
                    <a:lnTo>
                      <a:pt x="2263261" y="2543683"/>
                    </a:lnTo>
                    <a:lnTo>
                      <a:pt x="2256871" y="2545358"/>
                    </a:lnTo>
                    <a:lnTo>
                      <a:pt x="2266243" y="2541478"/>
                    </a:lnTo>
                    <a:close/>
                    <a:moveTo>
                      <a:pt x="1511070" y="2538760"/>
                    </a:moveTo>
                    <a:lnTo>
                      <a:pt x="1513206" y="2539819"/>
                    </a:lnTo>
                    <a:lnTo>
                      <a:pt x="1513347" y="2539117"/>
                    </a:lnTo>
                    <a:close/>
                    <a:moveTo>
                      <a:pt x="1696112" y="2535357"/>
                    </a:moveTo>
                    <a:lnTo>
                      <a:pt x="1699333" y="2539243"/>
                    </a:lnTo>
                    <a:lnTo>
                      <a:pt x="1697963" y="2538449"/>
                    </a:lnTo>
                    <a:close/>
                    <a:moveTo>
                      <a:pt x="1733162" y="2534461"/>
                    </a:moveTo>
                    <a:lnTo>
                      <a:pt x="1735514" y="2534461"/>
                    </a:lnTo>
                    <a:cubicBezTo>
                      <a:pt x="1737754" y="2536693"/>
                      <a:pt x="1737754" y="2536693"/>
                      <a:pt x="1737754" y="2536693"/>
                    </a:cubicBezTo>
                    <a:close/>
                    <a:moveTo>
                      <a:pt x="1799493" y="2533552"/>
                    </a:moveTo>
                    <a:lnTo>
                      <a:pt x="1800619" y="2534271"/>
                    </a:lnTo>
                    <a:lnTo>
                      <a:pt x="1799493" y="2534271"/>
                    </a:lnTo>
                    <a:close/>
                    <a:moveTo>
                      <a:pt x="1802394" y="2533347"/>
                    </a:moveTo>
                    <a:lnTo>
                      <a:pt x="1802332" y="2533473"/>
                    </a:lnTo>
                    <a:lnTo>
                      <a:pt x="1803997" y="2534271"/>
                    </a:lnTo>
                    <a:lnTo>
                      <a:pt x="1802220" y="2533703"/>
                    </a:lnTo>
                    <a:lnTo>
                      <a:pt x="1801944" y="2534271"/>
                    </a:lnTo>
                    <a:lnTo>
                      <a:pt x="1803997" y="2534271"/>
                    </a:lnTo>
                    <a:cubicBezTo>
                      <a:pt x="1803997" y="2534271"/>
                      <a:pt x="1806248" y="2534271"/>
                      <a:pt x="1806248" y="2534271"/>
                    </a:cubicBezTo>
                    <a:close/>
                    <a:moveTo>
                      <a:pt x="1730690" y="2533259"/>
                    </a:moveTo>
                    <a:lnTo>
                      <a:pt x="1735514" y="2534461"/>
                    </a:lnTo>
                    <a:lnTo>
                      <a:pt x="1730952" y="2533386"/>
                    </a:lnTo>
                    <a:close/>
                    <a:moveTo>
                      <a:pt x="1727018" y="2532459"/>
                    </a:moveTo>
                    <a:lnTo>
                      <a:pt x="1730952" y="2533386"/>
                    </a:lnTo>
                    <a:lnTo>
                      <a:pt x="1733162" y="2534461"/>
                    </a:lnTo>
                    <a:lnTo>
                      <a:pt x="1731035" y="2534461"/>
                    </a:lnTo>
                    <a:close/>
                    <a:moveTo>
                      <a:pt x="1797242" y="2532113"/>
                    </a:moveTo>
                    <a:lnTo>
                      <a:pt x="1799493" y="2532832"/>
                    </a:lnTo>
                    <a:lnTo>
                      <a:pt x="1799493" y="2533552"/>
                    </a:lnTo>
                    <a:close/>
                    <a:moveTo>
                      <a:pt x="1767150" y="2531949"/>
                    </a:moveTo>
                    <a:lnTo>
                      <a:pt x="1766869" y="2532229"/>
                    </a:lnTo>
                    <a:lnTo>
                      <a:pt x="1766362" y="2532558"/>
                    </a:lnTo>
                    <a:lnTo>
                      <a:pt x="1766717" y="2534334"/>
                    </a:lnTo>
                    <a:lnTo>
                      <a:pt x="1768484" y="2536322"/>
                    </a:lnTo>
                    <a:lnTo>
                      <a:pt x="1769357" y="2539183"/>
                    </a:lnTo>
                    <a:lnTo>
                      <a:pt x="1768926" y="2538752"/>
                    </a:lnTo>
                    <a:lnTo>
                      <a:pt x="1769391" y="2539295"/>
                    </a:lnTo>
                    <a:lnTo>
                      <a:pt x="1769479" y="2539581"/>
                    </a:lnTo>
                    <a:lnTo>
                      <a:pt x="1770474" y="2540557"/>
                    </a:lnTo>
                    <a:lnTo>
                      <a:pt x="1777312" y="2548536"/>
                    </a:lnTo>
                    <a:lnTo>
                      <a:pt x="1778310" y="2548248"/>
                    </a:lnTo>
                    <a:lnTo>
                      <a:pt x="1770474" y="2540557"/>
                    </a:lnTo>
                    <a:lnTo>
                      <a:pt x="1769391" y="2539295"/>
                    </a:lnTo>
                    <a:lnTo>
                      <a:pt x="1769357" y="2539183"/>
                    </a:lnTo>
                    <a:lnTo>
                      <a:pt x="1775554" y="2545380"/>
                    </a:lnTo>
                    <a:lnTo>
                      <a:pt x="1778397" y="2548223"/>
                    </a:lnTo>
                    <a:lnTo>
                      <a:pt x="1778927" y="2548070"/>
                    </a:lnTo>
                    <a:lnTo>
                      <a:pt x="1768484" y="2536322"/>
                    </a:lnTo>
                    <a:close/>
                    <a:moveTo>
                      <a:pt x="1718591" y="2530244"/>
                    </a:moveTo>
                    <a:lnTo>
                      <a:pt x="1725436" y="2531950"/>
                    </a:lnTo>
                    <a:cubicBezTo>
                      <a:pt x="1726555" y="2532229"/>
                      <a:pt x="1726555" y="2532229"/>
                      <a:pt x="1726555" y="2532229"/>
                    </a:cubicBezTo>
                    <a:lnTo>
                      <a:pt x="1727018" y="2532459"/>
                    </a:lnTo>
                    <a:lnTo>
                      <a:pt x="1720116" y="2530833"/>
                    </a:lnTo>
                    <a:close/>
                    <a:moveTo>
                      <a:pt x="1749486" y="2528070"/>
                    </a:moveTo>
                    <a:lnTo>
                      <a:pt x="1750975" y="2529555"/>
                    </a:lnTo>
                    <a:cubicBezTo>
                      <a:pt x="1753209" y="2534012"/>
                      <a:pt x="1753209" y="2534012"/>
                      <a:pt x="1753209" y="2534012"/>
                    </a:cubicBezTo>
                    <a:lnTo>
                      <a:pt x="1753209" y="2534569"/>
                    </a:lnTo>
                    <a:close/>
                    <a:moveTo>
                      <a:pt x="1819517" y="2525389"/>
                    </a:moveTo>
                    <a:lnTo>
                      <a:pt x="1824281" y="2529673"/>
                    </a:lnTo>
                    <a:lnTo>
                      <a:pt x="1819743" y="2525696"/>
                    </a:lnTo>
                    <a:close/>
                    <a:moveTo>
                      <a:pt x="1818498" y="2523973"/>
                    </a:moveTo>
                    <a:lnTo>
                      <a:pt x="1819802" y="2525258"/>
                    </a:lnTo>
                    <a:cubicBezTo>
                      <a:pt x="1822042" y="2527465"/>
                      <a:pt x="1822042" y="2527465"/>
                      <a:pt x="1822042" y="2527465"/>
                    </a:cubicBezTo>
                    <a:close/>
                    <a:moveTo>
                      <a:pt x="1818423" y="2523899"/>
                    </a:moveTo>
                    <a:lnTo>
                      <a:pt x="1818498" y="2523973"/>
                    </a:lnTo>
                    <a:lnTo>
                      <a:pt x="1818424" y="2523899"/>
                    </a:lnTo>
                    <a:close/>
                    <a:moveTo>
                      <a:pt x="1430453" y="2523735"/>
                    </a:moveTo>
                    <a:lnTo>
                      <a:pt x="1428872" y="2530361"/>
                    </a:lnTo>
                    <a:lnTo>
                      <a:pt x="1428856" y="2528483"/>
                    </a:lnTo>
                    <a:close/>
                    <a:moveTo>
                      <a:pt x="1867804" y="2523489"/>
                    </a:moveTo>
                    <a:lnTo>
                      <a:pt x="1876498" y="2525075"/>
                    </a:lnTo>
                    <a:lnTo>
                      <a:pt x="1883969" y="2526741"/>
                    </a:lnTo>
                    <a:cubicBezTo>
                      <a:pt x="1886459" y="2527296"/>
                      <a:pt x="1886459" y="2527296"/>
                      <a:pt x="1886459" y="2527296"/>
                    </a:cubicBezTo>
                    <a:lnTo>
                      <a:pt x="1879376" y="2527296"/>
                    </a:lnTo>
                    <a:lnTo>
                      <a:pt x="1869701" y="2524441"/>
                    </a:lnTo>
                    <a:close/>
                    <a:moveTo>
                      <a:pt x="1764507" y="2523287"/>
                    </a:moveTo>
                    <a:lnTo>
                      <a:pt x="1766102" y="2531261"/>
                    </a:lnTo>
                    <a:lnTo>
                      <a:pt x="1766845" y="2530949"/>
                    </a:lnTo>
                    <a:close/>
                    <a:moveTo>
                      <a:pt x="1800983" y="2510129"/>
                    </a:moveTo>
                    <a:lnTo>
                      <a:pt x="1806141" y="2513779"/>
                    </a:lnTo>
                    <a:lnTo>
                      <a:pt x="1819743" y="2525696"/>
                    </a:lnTo>
                    <a:lnTo>
                      <a:pt x="1824281" y="2531880"/>
                    </a:lnTo>
                    <a:cubicBezTo>
                      <a:pt x="1822042" y="2529673"/>
                      <a:pt x="1824281" y="2534088"/>
                      <a:pt x="1826521" y="2538503"/>
                    </a:cubicBezTo>
                    <a:lnTo>
                      <a:pt x="1826591" y="2538661"/>
                    </a:lnTo>
                    <a:lnTo>
                      <a:pt x="1826695" y="2538761"/>
                    </a:lnTo>
                    <a:lnTo>
                      <a:pt x="1826521" y="2538503"/>
                    </a:lnTo>
                    <a:cubicBezTo>
                      <a:pt x="1824281" y="2536295"/>
                      <a:pt x="1824281" y="2534088"/>
                      <a:pt x="1824281" y="2531880"/>
                    </a:cubicBezTo>
                    <a:cubicBezTo>
                      <a:pt x="1824281" y="2531880"/>
                      <a:pt x="1824281" y="2531880"/>
                      <a:pt x="1824281" y="2529673"/>
                    </a:cubicBezTo>
                    <a:cubicBezTo>
                      <a:pt x="1824281" y="2529673"/>
                      <a:pt x="1824281" y="2529673"/>
                      <a:pt x="1826521" y="2534088"/>
                    </a:cubicBezTo>
                    <a:lnTo>
                      <a:pt x="1828765" y="2539618"/>
                    </a:lnTo>
                    <a:lnTo>
                      <a:pt x="1829222" y="2540745"/>
                    </a:lnTo>
                    <a:lnTo>
                      <a:pt x="1831017" y="2540745"/>
                    </a:lnTo>
                    <a:cubicBezTo>
                      <a:pt x="1833269" y="2540745"/>
                      <a:pt x="1833269" y="2542903"/>
                      <a:pt x="1833269" y="2542903"/>
                    </a:cubicBezTo>
                    <a:cubicBezTo>
                      <a:pt x="1833269" y="2542903"/>
                      <a:pt x="1833269" y="2542903"/>
                      <a:pt x="1831017" y="2542903"/>
                    </a:cubicBezTo>
                    <a:cubicBezTo>
                      <a:pt x="1831017" y="2545060"/>
                      <a:pt x="1831017" y="2545060"/>
                      <a:pt x="1831017" y="2545060"/>
                    </a:cubicBezTo>
                    <a:cubicBezTo>
                      <a:pt x="1831017" y="2545060"/>
                      <a:pt x="1831017" y="2545060"/>
                      <a:pt x="1831017" y="2547218"/>
                    </a:cubicBezTo>
                    <a:lnTo>
                      <a:pt x="1830499" y="2547466"/>
                    </a:lnTo>
                    <a:lnTo>
                      <a:pt x="1832400" y="2551748"/>
                    </a:lnTo>
                    <a:lnTo>
                      <a:pt x="1833070" y="2562315"/>
                    </a:lnTo>
                    <a:lnTo>
                      <a:pt x="1828124" y="2548605"/>
                    </a:lnTo>
                    <a:lnTo>
                      <a:pt x="1826514" y="2549376"/>
                    </a:lnTo>
                    <a:cubicBezTo>
                      <a:pt x="1826514" y="2549376"/>
                      <a:pt x="1826514" y="2549376"/>
                      <a:pt x="1824262" y="2549376"/>
                    </a:cubicBezTo>
                    <a:cubicBezTo>
                      <a:pt x="1824262" y="2549376"/>
                      <a:pt x="1824262" y="2549376"/>
                      <a:pt x="1822010" y="2549376"/>
                    </a:cubicBezTo>
                    <a:cubicBezTo>
                      <a:pt x="1822010" y="2549376"/>
                      <a:pt x="1822010" y="2549376"/>
                      <a:pt x="1824262" y="2547218"/>
                    </a:cubicBezTo>
                    <a:cubicBezTo>
                      <a:pt x="1824262" y="2547218"/>
                      <a:pt x="1822010" y="2547218"/>
                      <a:pt x="1822010" y="2547218"/>
                    </a:cubicBezTo>
                    <a:cubicBezTo>
                      <a:pt x="1822010" y="2545060"/>
                      <a:pt x="1822010" y="2545060"/>
                      <a:pt x="1822010" y="2542903"/>
                    </a:cubicBezTo>
                    <a:cubicBezTo>
                      <a:pt x="1822010" y="2542903"/>
                      <a:pt x="1822010" y="2540745"/>
                      <a:pt x="1819759" y="2540745"/>
                    </a:cubicBezTo>
                    <a:cubicBezTo>
                      <a:pt x="1819759" y="2540745"/>
                      <a:pt x="1817507" y="2540745"/>
                      <a:pt x="1817507" y="2538587"/>
                    </a:cubicBezTo>
                    <a:cubicBezTo>
                      <a:pt x="1817507" y="2538587"/>
                      <a:pt x="1815255" y="2538587"/>
                      <a:pt x="1815255" y="2538587"/>
                    </a:cubicBezTo>
                    <a:cubicBezTo>
                      <a:pt x="1815255" y="2540745"/>
                      <a:pt x="1815255" y="2538587"/>
                      <a:pt x="1813003" y="2538587"/>
                    </a:cubicBezTo>
                    <a:cubicBezTo>
                      <a:pt x="1813003" y="2538587"/>
                      <a:pt x="1813003" y="2538587"/>
                      <a:pt x="1810752" y="2538587"/>
                    </a:cubicBezTo>
                    <a:cubicBezTo>
                      <a:pt x="1810752" y="2538587"/>
                      <a:pt x="1810752" y="2536429"/>
                      <a:pt x="1810752" y="2536429"/>
                    </a:cubicBezTo>
                    <a:cubicBezTo>
                      <a:pt x="1808500" y="2536429"/>
                      <a:pt x="1808500" y="2536429"/>
                      <a:pt x="1808500" y="2536429"/>
                    </a:cubicBezTo>
                    <a:cubicBezTo>
                      <a:pt x="1808500" y="2536429"/>
                      <a:pt x="1808500" y="2536429"/>
                      <a:pt x="1806248" y="2536429"/>
                    </a:cubicBezTo>
                    <a:cubicBezTo>
                      <a:pt x="1806248" y="2536429"/>
                      <a:pt x="1806248" y="2536429"/>
                      <a:pt x="1803997" y="2536429"/>
                    </a:cubicBezTo>
                    <a:lnTo>
                      <a:pt x="1801629" y="2534916"/>
                    </a:lnTo>
                    <a:lnTo>
                      <a:pt x="1798107" y="2542141"/>
                    </a:lnTo>
                    <a:lnTo>
                      <a:pt x="1800977" y="2534499"/>
                    </a:lnTo>
                    <a:lnTo>
                      <a:pt x="1800619" y="2534271"/>
                    </a:lnTo>
                    <a:lnTo>
                      <a:pt x="1801062" y="2534271"/>
                    </a:lnTo>
                    <a:lnTo>
                      <a:pt x="1801377" y="2533434"/>
                    </a:lnTo>
                    <a:lnTo>
                      <a:pt x="1799493" y="2532832"/>
                    </a:lnTo>
                    <a:lnTo>
                      <a:pt x="1799493" y="2532653"/>
                    </a:lnTo>
                    <a:lnTo>
                      <a:pt x="1801491" y="2533131"/>
                    </a:lnTo>
                    <a:lnTo>
                      <a:pt x="1801510" y="2533079"/>
                    </a:lnTo>
                    <a:lnTo>
                      <a:pt x="1799493" y="2532113"/>
                    </a:lnTo>
                    <a:lnTo>
                      <a:pt x="1799493" y="2532653"/>
                    </a:lnTo>
                    <a:lnTo>
                      <a:pt x="1797242" y="2532113"/>
                    </a:lnTo>
                    <a:cubicBezTo>
                      <a:pt x="1797242" y="2532113"/>
                      <a:pt x="1797242" y="2532113"/>
                      <a:pt x="1794990" y="2529955"/>
                    </a:cubicBezTo>
                    <a:cubicBezTo>
                      <a:pt x="1794990" y="2529955"/>
                      <a:pt x="1790486" y="2529955"/>
                      <a:pt x="1788235" y="2527797"/>
                    </a:cubicBezTo>
                    <a:lnTo>
                      <a:pt x="1802925" y="2530926"/>
                    </a:lnTo>
                    <a:lnTo>
                      <a:pt x="1804185" y="2529673"/>
                    </a:lnTo>
                    <a:lnTo>
                      <a:pt x="1803513" y="2531051"/>
                    </a:lnTo>
                    <a:lnTo>
                      <a:pt x="1808500" y="2532113"/>
                    </a:lnTo>
                    <a:cubicBezTo>
                      <a:pt x="1813003" y="2529955"/>
                      <a:pt x="1815255" y="2534271"/>
                      <a:pt x="1819759" y="2536429"/>
                    </a:cubicBezTo>
                    <a:cubicBezTo>
                      <a:pt x="1819759" y="2536429"/>
                      <a:pt x="1819759" y="2536429"/>
                      <a:pt x="1822010" y="2536429"/>
                    </a:cubicBezTo>
                    <a:cubicBezTo>
                      <a:pt x="1822010" y="2536429"/>
                      <a:pt x="1822010" y="2536429"/>
                      <a:pt x="1824262" y="2538587"/>
                    </a:cubicBezTo>
                    <a:lnTo>
                      <a:pt x="1824511" y="2538587"/>
                    </a:lnTo>
                    <a:lnTo>
                      <a:pt x="1824281" y="2537951"/>
                    </a:lnTo>
                    <a:close/>
                    <a:moveTo>
                      <a:pt x="1782182" y="2509790"/>
                    </a:moveTo>
                    <a:cubicBezTo>
                      <a:pt x="1780939" y="2508236"/>
                      <a:pt x="1782182" y="2514450"/>
                      <a:pt x="1782182" y="2514450"/>
                    </a:cubicBezTo>
                    <a:lnTo>
                      <a:pt x="1781494" y="2514794"/>
                    </a:lnTo>
                    <a:lnTo>
                      <a:pt x="1781785" y="2516538"/>
                    </a:lnTo>
                    <a:lnTo>
                      <a:pt x="1781029" y="2515027"/>
                    </a:lnTo>
                    <a:lnTo>
                      <a:pt x="1777764" y="2516659"/>
                    </a:lnTo>
                    <a:cubicBezTo>
                      <a:pt x="1777764" y="2516659"/>
                      <a:pt x="1775554" y="2514450"/>
                      <a:pt x="1773345" y="2516659"/>
                    </a:cubicBezTo>
                    <a:cubicBezTo>
                      <a:pt x="1773345" y="2516659"/>
                      <a:pt x="1773345" y="2516659"/>
                      <a:pt x="1768926" y="2518869"/>
                    </a:cubicBezTo>
                    <a:cubicBezTo>
                      <a:pt x="1768926" y="2518869"/>
                      <a:pt x="1768926" y="2518869"/>
                      <a:pt x="1768926" y="2521078"/>
                    </a:cubicBezTo>
                    <a:cubicBezTo>
                      <a:pt x="1768926" y="2521078"/>
                      <a:pt x="1768926" y="2521078"/>
                      <a:pt x="1766717" y="2523287"/>
                    </a:cubicBezTo>
                    <a:cubicBezTo>
                      <a:pt x="1766717" y="2525496"/>
                      <a:pt x="1766717" y="2527706"/>
                      <a:pt x="1768926" y="2529915"/>
                    </a:cubicBezTo>
                    <a:lnTo>
                      <a:pt x="1768992" y="2530045"/>
                    </a:lnTo>
                    <a:lnTo>
                      <a:pt x="1769108" y="2529996"/>
                    </a:lnTo>
                    <a:lnTo>
                      <a:pt x="1769015" y="2530089"/>
                    </a:lnTo>
                    <a:lnTo>
                      <a:pt x="1776107" y="2544000"/>
                    </a:lnTo>
                    <a:lnTo>
                      <a:pt x="1779423" y="2547927"/>
                    </a:lnTo>
                    <a:lnTo>
                      <a:pt x="1781668" y="2547279"/>
                    </a:lnTo>
                    <a:lnTo>
                      <a:pt x="1780156" y="2548794"/>
                    </a:lnTo>
                    <a:lnTo>
                      <a:pt x="1782661" y="2551761"/>
                    </a:lnTo>
                    <a:lnTo>
                      <a:pt x="1784286" y="2547499"/>
                    </a:lnTo>
                    <a:lnTo>
                      <a:pt x="1784286" y="2551945"/>
                    </a:lnTo>
                    <a:lnTo>
                      <a:pt x="1783787" y="2553094"/>
                    </a:lnTo>
                    <a:lnTo>
                      <a:pt x="1784736" y="2554218"/>
                    </a:lnTo>
                    <a:lnTo>
                      <a:pt x="1784392" y="2554218"/>
                    </a:lnTo>
                    <a:lnTo>
                      <a:pt x="1783657" y="2553392"/>
                    </a:lnTo>
                    <a:lnTo>
                      <a:pt x="1783625" y="2553465"/>
                    </a:lnTo>
                    <a:lnTo>
                      <a:pt x="1784392" y="2554218"/>
                    </a:lnTo>
                    <a:cubicBezTo>
                      <a:pt x="1784392" y="2554218"/>
                      <a:pt x="1784392" y="2554218"/>
                      <a:pt x="1788810" y="2558636"/>
                    </a:cubicBezTo>
                    <a:lnTo>
                      <a:pt x="1790210" y="2559686"/>
                    </a:lnTo>
                    <a:lnTo>
                      <a:pt x="1790815" y="2558483"/>
                    </a:lnTo>
                    <a:lnTo>
                      <a:pt x="1790303" y="2559756"/>
                    </a:lnTo>
                    <a:lnTo>
                      <a:pt x="1790380" y="2559814"/>
                    </a:lnTo>
                    <a:lnTo>
                      <a:pt x="1792614" y="2554400"/>
                    </a:lnTo>
                    <a:lnTo>
                      <a:pt x="1786601" y="2545380"/>
                    </a:lnTo>
                    <a:cubicBezTo>
                      <a:pt x="1786601" y="2540962"/>
                      <a:pt x="1784392" y="2536543"/>
                      <a:pt x="1782182" y="2532124"/>
                    </a:cubicBezTo>
                    <a:cubicBezTo>
                      <a:pt x="1782182" y="2532124"/>
                      <a:pt x="1782182" y="2525496"/>
                      <a:pt x="1782182" y="2525496"/>
                    </a:cubicBezTo>
                    <a:cubicBezTo>
                      <a:pt x="1779973" y="2521078"/>
                      <a:pt x="1782182" y="2521078"/>
                      <a:pt x="1782182" y="2514450"/>
                    </a:cubicBezTo>
                    <a:cubicBezTo>
                      <a:pt x="1782182" y="2514450"/>
                      <a:pt x="1784392" y="2514450"/>
                      <a:pt x="1784392" y="2514450"/>
                    </a:cubicBezTo>
                    <a:cubicBezTo>
                      <a:pt x="1783287" y="2511688"/>
                      <a:pt x="1782597" y="2510307"/>
                      <a:pt x="1782182" y="2509790"/>
                    </a:cubicBezTo>
                    <a:close/>
                    <a:moveTo>
                      <a:pt x="1798863" y="2507597"/>
                    </a:moveTo>
                    <a:lnTo>
                      <a:pt x="1799646" y="2507597"/>
                    </a:lnTo>
                    <a:cubicBezTo>
                      <a:pt x="1801885" y="2507597"/>
                      <a:pt x="1801885" y="2507597"/>
                      <a:pt x="1801885" y="2507597"/>
                    </a:cubicBezTo>
                    <a:cubicBezTo>
                      <a:pt x="1804125" y="2508701"/>
                      <a:pt x="1809724" y="2513668"/>
                      <a:pt x="1814763" y="2518911"/>
                    </a:cubicBezTo>
                    <a:lnTo>
                      <a:pt x="1818423" y="2523899"/>
                    </a:lnTo>
                    <a:lnTo>
                      <a:pt x="1808604" y="2514220"/>
                    </a:lnTo>
                    <a:cubicBezTo>
                      <a:pt x="1810844" y="2516427"/>
                      <a:pt x="1813083" y="2516427"/>
                      <a:pt x="1815323" y="2520843"/>
                    </a:cubicBezTo>
                    <a:lnTo>
                      <a:pt x="1818424" y="2523899"/>
                    </a:lnTo>
                    <a:lnTo>
                      <a:pt x="1819517" y="2525389"/>
                    </a:lnTo>
                    <a:lnTo>
                      <a:pt x="1808324" y="2515324"/>
                    </a:lnTo>
                    <a:lnTo>
                      <a:pt x="1806141" y="2513779"/>
                    </a:lnTo>
                    <a:lnTo>
                      <a:pt x="1804125" y="2512012"/>
                    </a:lnTo>
                    <a:lnTo>
                      <a:pt x="1800646" y="2509727"/>
                    </a:lnTo>
                    <a:close/>
                    <a:moveTo>
                      <a:pt x="1797406" y="2507597"/>
                    </a:moveTo>
                    <a:cubicBezTo>
                      <a:pt x="1795166" y="2505390"/>
                      <a:pt x="1796286" y="2506494"/>
                      <a:pt x="1798246" y="2508149"/>
                    </a:cubicBezTo>
                    <a:lnTo>
                      <a:pt x="1800646" y="2509727"/>
                    </a:lnTo>
                    <a:lnTo>
                      <a:pt x="1800983" y="2510129"/>
                    </a:lnTo>
                    <a:close/>
                    <a:moveTo>
                      <a:pt x="1782294" y="2507469"/>
                    </a:moveTo>
                    <a:lnTo>
                      <a:pt x="1781160" y="2508036"/>
                    </a:lnTo>
                    <a:lnTo>
                      <a:pt x="1781877" y="2507886"/>
                    </a:lnTo>
                    <a:close/>
                    <a:moveTo>
                      <a:pt x="1788861" y="2505280"/>
                    </a:moveTo>
                    <a:cubicBezTo>
                      <a:pt x="1788861" y="2505280"/>
                      <a:pt x="1788861" y="2505280"/>
                      <a:pt x="1788861" y="2507469"/>
                    </a:cubicBezTo>
                    <a:cubicBezTo>
                      <a:pt x="1786672" y="2507469"/>
                      <a:pt x="1786672" y="2507469"/>
                      <a:pt x="1786672" y="2507469"/>
                    </a:cubicBezTo>
                    <a:cubicBezTo>
                      <a:pt x="1786672" y="2507469"/>
                      <a:pt x="1786672" y="2507469"/>
                      <a:pt x="1786672" y="2509658"/>
                    </a:cubicBezTo>
                    <a:cubicBezTo>
                      <a:pt x="1786672" y="2509658"/>
                      <a:pt x="1784483" y="2507469"/>
                      <a:pt x="1784483" y="2507469"/>
                    </a:cubicBezTo>
                    <a:cubicBezTo>
                      <a:pt x="1784483" y="2507469"/>
                      <a:pt x="1784483" y="2507469"/>
                      <a:pt x="1784483" y="2509658"/>
                    </a:cubicBezTo>
                    <a:lnTo>
                      <a:pt x="1782908" y="2509658"/>
                    </a:lnTo>
                    <a:lnTo>
                      <a:pt x="1786877" y="2519697"/>
                    </a:lnTo>
                    <a:cubicBezTo>
                      <a:pt x="1786049" y="2523287"/>
                      <a:pt x="1784392" y="2526601"/>
                      <a:pt x="1786601" y="2529915"/>
                    </a:cubicBezTo>
                    <a:cubicBezTo>
                      <a:pt x="1786601" y="2529915"/>
                      <a:pt x="1786601" y="2529915"/>
                      <a:pt x="1788810" y="2534334"/>
                    </a:cubicBezTo>
                    <a:cubicBezTo>
                      <a:pt x="1788810" y="2534334"/>
                      <a:pt x="1788810" y="2534334"/>
                      <a:pt x="1791020" y="2538752"/>
                    </a:cubicBezTo>
                    <a:lnTo>
                      <a:pt x="1794982" y="2548659"/>
                    </a:lnTo>
                    <a:lnTo>
                      <a:pt x="1795272" y="2547956"/>
                    </a:lnTo>
                    <a:lnTo>
                      <a:pt x="1798107" y="2542141"/>
                    </a:lnTo>
                    <a:lnTo>
                      <a:pt x="1796560" y="2546259"/>
                    </a:lnTo>
                    <a:lnTo>
                      <a:pt x="1795310" y="2549480"/>
                    </a:lnTo>
                    <a:lnTo>
                      <a:pt x="1795438" y="2549799"/>
                    </a:lnTo>
                    <a:cubicBezTo>
                      <a:pt x="1797648" y="2552008"/>
                      <a:pt x="1797648" y="2549799"/>
                      <a:pt x="1799857" y="2552008"/>
                    </a:cubicBezTo>
                    <a:cubicBezTo>
                      <a:pt x="1799857" y="2552008"/>
                      <a:pt x="1804276" y="2554218"/>
                      <a:pt x="1806485" y="2556427"/>
                    </a:cubicBezTo>
                    <a:cubicBezTo>
                      <a:pt x="1806485" y="2556427"/>
                      <a:pt x="1806485" y="2556427"/>
                      <a:pt x="1806485" y="2554218"/>
                    </a:cubicBezTo>
                    <a:cubicBezTo>
                      <a:pt x="1806485" y="2554218"/>
                      <a:pt x="1806485" y="2554218"/>
                      <a:pt x="1808695" y="2554218"/>
                    </a:cubicBezTo>
                    <a:lnTo>
                      <a:pt x="1810870" y="2554218"/>
                    </a:lnTo>
                    <a:lnTo>
                      <a:pt x="1810870" y="2551834"/>
                    </a:lnTo>
                    <a:cubicBezTo>
                      <a:pt x="1813098" y="2549618"/>
                      <a:pt x="1815326" y="2551834"/>
                      <a:pt x="1817554" y="2551834"/>
                    </a:cubicBezTo>
                    <a:lnTo>
                      <a:pt x="1817554" y="2552888"/>
                    </a:lnTo>
                    <a:lnTo>
                      <a:pt x="1821951" y="2552008"/>
                    </a:lnTo>
                    <a:cubicBezTo>
                      <a:pt x="1821951" y="2552008"/>
                      <a:pt x="1821951" y="2552008"/>
                      <a:pt x="1824160" y="2552008"/>
                    </a:cubicBezTo>
                    <a:cubicBezTo>
                      <a:pt x="1824160" y="2552008"/>
                      <a:pt x="1824160" y="2554218"/>
                      <a:pt x="1824160" y="2554218"/>
                    </a:cubicBezTo>
                    <a:cubicBezTo>
                      <a:pt x="1824160" y="2554218"/>
                      <a:pt x="1828579" y="2552008"/>
                      <a:pt x="1828579" y="2552008"/>
                    </a:cubicBezTo>
                    <a:cubicBezTo>
                      <a:pt x="1828579" y="2552008"/>
                      <a:pt x="1828579" y="2554218"/>
                      <a:pt x="1828579" y="2556427"/>
                    </a:cubicBezTo>
                    <a:cubicBezTo>
                      <a:pt x="1828579" y="2556427"/>
                      <a:pt x="1828579" y="2556427"/>
                      <a:pt x="1828579" y="2558636"/>
                    </a:cubicBezTo>
                    <a:lnTo>
                      <a:pt x="1828579" y="2558732"/>
                    </a:lnTo>
                    <a:lnTo>
                      <a:pt x="1830669" y="2560836"/>
                    </a:lnTo>
                    <a:cubicBezTo>
                      <a:pt x="1830669" y="2560836"/>
                      <a:pt x="1830669" y="2560836"/>
                      <a:pt x="1831222" y="2561948"/>
                    </a:cubicBezTo>
                    <a:lnTo>
                      <a:pt x="1834966" y="2569484"/>
                    </a:lnTo>
                    <a:lnTo>
                      <a:pt x="1835555" y="2569484"/>
                    </a:lnTo>
                    <a:cubicBezTo>
                      <a:pt x="1835555" y="2569484"/>
                      <a:pt x="1835555" y="2569484"/>
                      <a:pt x="1837768" y="2569484"/>
                    </a:cubicBezTo>
                    <a:cubicBezTo>
                      <a:pt x="1837768" y="2569484"/>
                      <a:pt x="1837768" y="2569484"/>
                      <a:pt x="1842194" y="2569484"/>
                    </a:cubicBezTo>
                    <a:cubicBezTo>
                      <a:pt x="1842194" y="2569484"/>
                      <a:pt x="1842194" y="2569484"/>
                      <a:pt x="1844408" y="2571705"/>
                    </a:cubicBezTo>
                    <a:cubicBezTo>
                      <a:pt x="1844408" y="2571705"/>
                      <a:pt x="1844408" y="2571705"/>
                      <a:pt x="1846621" y="2571705"/>
                    </a:cubicBezTo>
                    <a:cubicBezTo>
                      <a:pt x="1846621" y="2571705"/>
                      <a:pt x="1846621" y="2571705"/>
                      <a:pt x="1846621" y="2573925"/>
                    </a:cubicBezTo>
                    <a:cubicBezTo>
                      <a:pt x="1846621" y="2573925"/>
                      <a:pt x="1848834" y="2573925"/>
                      <a:pt x="1848834" y="2573925"/>
                    </a:cubicBezTo>
                    <a:cubicBezTo>
                      <a:pt x="1848834" y="2573925"/>
                      <a:pt x="1848834" y="2573925"/>
                      <a:pt x="1851047" y="2573925"/>
                    </a:cubicBezTo>
                    <a:cubicBezTo>
                      <a:pt x="1855474" y="2576146"/>
                      <a:pt x="1857687" y="2576146"/>
                      <a:pt x="1862113" y="2576146"/>
                    </a:cubicBezTo>
                    <a:cubicBezTo>
                      <a:pt x="1866540" y="2576146"/>
                      <a:pt x="1870966" y="2573925"/>
                      <a:pt x="1875393" y="2571705"/>
                    </a:cubicBezTo>
                    <a:cubicBezTo>
                      <a:pt x="1879819" y="2571705"/>
                      <a:pt x="1879819" y="2569484"/>
                      <a:pt x="1884246" y="2567264"/>
                    </a:cubicBezTo>
                    <a:cubicBezTo>
                      <a:pt x="1884246" y="2567264"/>
                      <a:pt x="1888672" y="2562823"/>
                      <a:pt x="1888672" y="2562823"/>
                    </a:cubicBezTo>
                    <a:cubicBezTo>
                      <a:pt x="1890885" y="2558382"/>
                      <a:pt x="1893099" y="2558382"/>
                      <a:pt x="1893099" y="2556162"/>
                    </a:cubicBezTo>
                    <a:cubicBezTo>
                      <a:pt x="1895312" y="2551721"/>
                      <a:pt x="1895312" y="2551721"/>
                      <a:pt x="1895312" y="2549500"/>
                    </a:cubicBezTo>
                    <a:cubicBezTo>
                      <a:pt x="1897525" y="2549500"/>
                      <a:pt x="1897525" y="2547280"/>
                      <a:pt x="1897525" y="2547280"/>
                    </a:cubicBezTo>
                    <a:cubicBezTo>
                      <a:pt x="1897525" y="2545059"/>
                      <a:pt x="1899738" y="2547280"/>
                      <a:pt x="1897525" y="2545059"/>
                    </a:cubicBezTo>
                    <a:cubicBezTo>
                      <a:pt x="1897525" y="2545059"/>
                      <a:pt x="1901952" y="2542839"/>
                      <a:pt x="1901952" y="2540619"/>
                    </a:cubicBezTo>
                    <a:cubicBezTo>
                      <a:pt x="1901952" y="2538398"/>
                      <a:pt x="1901952" y="2536178"/>
                      <a:pt x="1901952" y="2533957"/>
                    </a:cubicBezTo>
                    <a:cubicBezTo>
                      <a:pt x="1897525" y="2531737"/>
                      <a:pt x="1893099" y="2529516"/>
                      <a:pt x="1888672" y="2527296"/>
                    </a:cubicBezTo>
                    <a:lnTo>
                      <a:pt x="1876498" y="2525075"/>
                    </a:lnTo>
                    <a:lnTo>
                      <a:pt x="1866540" y="2522855"/>
                    </a:lnTo>
                    <a:lnTo>
                      <a:pt x="1867804" y="2523489"/>
                    </a:lnTo>
                    <a:lnTo>
                      <a:pt x="1864327" y="2522855"/>
                    </a:lnTo>
                    <a:lnTo>
                      <a:pt x="1869701" y="2524441"/>
                    </a:lnTo>
                    <a:lnTo>
                      <a:pt x="1870966" y="2525076"/>
                    </a:lnTo>
                    <a:cubicBezTo>
                      <a:pt x="1870966" y="2525076"/>
                      <a:pt x="1870966" y="2525076"/>
                      <a:pt x="1877606" y="2527296"/>
                    </a:cubicBezTo>
                    <a:cubicBezTo>
                      <a:pt x="1877606" y="2527296"/>
                      <a:pt x="1877606" y="2527296"/>
                      <a:pt x="1878713" y="2527296"/>
                    </a:cubicBezTo>
                    <a:lnTo>
                      <a:pt x="1879376" y="2527296"/>
                    </a:lnTo>
                    <a:lnTo>
                      <a:pt x="1901952" y="2533957"/>
                    </a:lnTo>
                    <a:cubicBezTo>
                      <a:pt x="1897525" y="2533957"/>
                      <a:pt x="1895312" y="2533957"/>
                      <a:pt x="1893099" y="2531737"/>
                    </a:cubicBezTo>
                    <a:cubicBezTo>
                      <a:pt x="1888672" y="2529516"/>
                      <a:pt x="1864327" y="2525076"/>
                      <a:pt x="1862113" y="2522855"/>
                    </a:cubicBezTo>
                    <a:lnTo>
                      <a:pt x="1859900" y="2522855"/>
                    </a:lnTo>
                    <a:cubicBezTo>
                      <a:pt x="1855474" y="2520635"/>
                      <a:pt x="1853261" y="2520635"/>
                      <a:pt x="1848834" y="2520635"/>
                    </a:cubicBezTo>
                    <a:cubicBezTo>
                      <a:pt x="1851047" y="2520635"/>
                      <a:pt x="1855474" y="2520635"/>
                      <a:pt x="1857687" y="2520635"/>
                    </a:cubicBezTo>
                    <a:lnTo>
                      <a:pt x="1845352" y="2519836"/>
                    </a:lnTo>
                    <a:lnTo>
                      <a:pt x="1851157" y="2527465"/>
                    </a:lnTo>
                    <a:cubicBezTo>
                      <a:pt x="1853396" y="2531880"/>
                      <a:pt x="1853396" y="2531880"/>
                      <a:pt x="1855636" y="2534088"/>
                    </a:cubicBezTo>
                    <a:cubicBezTo>
                      <a:pt x="1855636" y="2531880"/>
                      <a:pt x="1857876" y="2538503"/>
                      <a:pt x="1857876" y="2542918"/>
                    </a:cubicBezTo>
                    <a:cubicBezTo>
                      <a:pt x="1857876" y="2542918"/>
                      <a:pt x="1857876" y="2542918"/>
                      <a:pt x="1860115" y="2542918"/>
                    </a:cubicBezTo>
                    <a:cubicBezTo>
                      <a:pt x="1860115" y="2542918"/>
                      <a:pt x="1860115" y="2542918"/>
                      <a:pt x="1860115" y="2545126"/>
                    </a:cubicBezTo>
                    <a:cubicBezTo>
                      <a:pt x="1860115" y="2545126"/>
                      <a:pt x="1860115" y="2545126"/>
                      <a:pt x="1860115" y="2549541"/>
                    </a:cubicBezTo>
                    <a:cubicBezTo>
                      <a:pt x="1862355" y="2553956"/>
                      <a:pt x="1857876" y="2560579"/>
                      <a:pt x="1855636" y="2562786"/>
                    </a:cubicBezTo>
                    <a:cubicBezTo>
                      <a:pt x="1855636" y="2562786"/>
                      <a:pt x="1855636" y="2562786"/>
                      <a:pt x="1853396" y="2562786"/>
                    </a:cubicBezTo>
                    <a:cubicBezTo>
                      <a:pt x="1853396" y="2562786"/>
                      <a:pt x="1853396" y="2562786"/>
                      <a:pt x="1853396" y="2564994"/>
                    </a:cubicBezTo>
                    <a:cubicBezTo>
                      <a:pt x="1853396" y="2564994"/>
                      <a:pt x="1853396" y="2562786"/>
                      <a:pt x="1851157" y="2562786"/>
                    </a:cubicBezTo>
                    <a:cubicBezTo>
                      <a:pt x="1851157" y="2564994"/>
                      <a:pt x="1848917" y="2567201"/>
                      <a:pt x="1848917" y="2567201"/>
                    </a:cubicBezTo>
                    <a:cubicBezTo>
                      <a:pt x="1848917" y="2567201"/>
                      <a:pt x="1846677" y="2562786"/>
                      <a:pt x="1846677" y="2562786"/>
                    </a:cubicBezTo>
                    <a:cubicBezTo>
                      <a:pt x="1846677" y="2562786"/>
                      <a:pt x="1846677" y="2562786"/>
                      <a:pt x="1844438" y="2562786"/>
                    </a:cubicBezTo>
                    <a:cubicBezTo>
                      <a:pt x="1844438" y="2562786"/>
                      <a:pt x="1844438" y="2562786"/>
                      <a:pt x="1844438" y="2560579"/>
                    </a:cubicBezTo>
                    <a:cubicBezTo>
                      <a:pt x="1844438" y="2560579"/>
                      <a:pt x="1844438" y="2560579"/>
                      <a:pt x="1846677" y="2556163"/>
                    </a:cubicBezTo>
                    <a:cubicBezTo>
                      <a:pt x="1846677" y="2556163"/>
                      <a:pt x="1846677" y="2556163"/>
                      <a:pt x="1848917" y="2551748"/>
                    </a:cubicBezTo>
                    <a:cubicBezTo>
                      <a:pt x="1848917" y="2549541"/>
                      <a:pt x="1848917" y="2549541"/>
                      <a:pt x="1848917" y="2547333"/>
                    </a:cubicBezTo>
                    <a:cubicBezTo>
                      <a:pt x="1848917" y="2547333"/>
                      <a:pt x="1848917" y="2547333"/>
                      <a:pt x="1848917" y="2545126"/>
                    </a:cubicBezTo>
                    <a:cubicBezTo>
                      <a:pt x="1851157" y="2542918"/>
                      <a:pt x="1851157" y="2540711"/>
                      <a:pt x="1848917" y="2536295"/>
                    </a:cubicBezTo>
                    <a:cubicBezTo>
                      <a:pt x="1846677" y="2531880"/>
                      <a:pt x="1846677" y="2527465"/>
                      <a:pt x="1842198" y="2525258"/>
                    </a:cubicBezTo>
                    <a:lnTo>
                      <a:pt x="1837660" y="2519294"/>
                    </a:lnTo>
                    <a:lnTo>
                      <a:pt x="1826702" y="2518414"/>
                    </a:lnTo>
                    <a:lnTo>
                      <a:pt x="1828915" y="2518414"/>
                    </a:lnTo>
                    <a:lnTo>
                      <a:pt x="1837097" y="2518553"/>
                    </a:lnTo>
                    <a:lnTo>
                      <a:pt x="1835479" y="2516427"/>
                    </a:lnTo>
                    <a:cubicBezTo>
                      <a:pt x="1835479" y="2516427"/>
                      <a:pt x="1831000" y="2512012"/>
                      <a:pt x="1831000" y="2512012"/>
                    </a:cubicBezTo>
                    <a:cubicBezTo>
                      <a:pt x="1826521" y="2509805"/>
                      <a:pt x="1826521" y="2509805"/>
                      <a:pt x="1822042" y="2507597"/>
                    </a:cubicBezTo>
                    <a:cubicBezTo>
                      <a:pt x="1819802" y="2507597"/>
                      <a:pt x="1819802" y="2507597"/>
                      <a:pt x="1817562" y="2507597"/>
                    </a:cubicBezTo>
                    <a:cubicBezTo>
                      <a:pt x="1817562" y="2505390"/>
                      <a:pt x="1815323" y="2507597"/>
                      <a:pt x="1815323" y="2507597"/>
                    </a:cubicBezTo>
                    <a:cubicBezTo>
                      <a:pt x="1813083" y="2507597"/>
                      <a:pt x="1813083" y="2505390"/>
                      <a:pt x="1813083" y="2507597"/>
                    </a:cubicBezTo>
                    <a:cubicBezTo>
                      <a:pt x="1810844" y="2507597"/>
                      <a:pt x="1808604" y="2505390"/>
                      <a:pt x="1806364" y="2505390"/>
                    </a:cubicBezTo>
                    <a:cubicBezTo>
                      <a:pt x="1806364" y="2505390"/>
                      <a:pt x="1804125" y="2505390"/>
                      <a:pt x="1801885" y="2507597"/>
                    </a:cubicBezTo>
                    <a:lnTo>
                      <a:pt x="1797532" y="2505452"/>
                    </a:lnTo>
                    <a:lnTo>
                      <a:pt x="1797358" y="2505800"/>
                    </a:lnTo>
                    <a:lnTo>
                      <a:pt x="1798863" y="2507597"/>
                    </a:lnTo>
                    <a:lnTo>
                      <a:pt x="1797406" y="2507597"/>
                    </a:lnTo>
                    <a:lnTo>
                      <a:pt x="1795539" y="2509437"/>
                    </a:lnTo>
                    <a:lnTo>
                      <a:pt x="1795429" y="2509658"/>
                    </a:lnTo>
                    <a:cubicBezTo>
                      <a:pt x="1795429" y="2509658"/>
                      <a:pt x="1795429" y="2509658"/>
                      <a:pt x="1795429" y="2511847"/>
                    </a:cubicBezTo>
                    <a:cubicBezTo>
                      <a:pt x="1795429" y="2511847"/>
                      <a:pt x="1795429" y="2511847"/>
                      <a:pt x="1793239" y="2511847"/>
                    </a:cubicBezTo>
                    <a:cubicBezTo>
                      <a:pt x="1793239" y="2511847"/>
                      <a:pt x="1793239" y="2511847"/>
                      <a:pt x="1793239" y="2509658"/>
                    </a:cubicBezTo>
                    <a:cubicBezTo>
                      <a:pt x="1793239" y="2507469"/>
                      <a:pt x="1793239" y="2507469"/>
                      <a:pt x="1791050" y="2507469"/>
                    </a:cubicBezTo>
                    <a:cubicBezTo>
                      <a:pt x="1788861" y="2505280"/>
                      <a:pt x="1788861" y="2505280"/>
                      <a:pt x="1788861" y="2505280"/>
                    </a:cubicBezTo>
                    <a:close/>
                    <a:moveTo>
                      <a:pt x="1433591" y="2503476"/>
                    </a:moveTo>
                    <a:lnTo>
                      <a:pt x="1425090" y="2537398"/>
                    </a:lnTo>
                    <a:lnTo>
                      <a:pt x="1425010" y="2536721"/>
                    </a:lnTo>
                    <a:lnTo>
                      <a:pt x="1425241" y="2535108"/>
                    </a:lnTo>
                    <a:lnTo>
                      <a:pt x="1432511" y="2505629"/>
                    </a:lnTo>
                    <a:lnTo>
                      <a:pt x="1433034" y="2504587"/>
                    </a:lnTo>
                    <a:cubicBezTo>
                      <a:pt x="1433591" y="2503476"/>
                      <a:pt x="1433591" y="2503476"/>
                      <a:pt x="1433591" y="2503476"/>
                    </a:cubicBezTo>
                    <a:close/>
                    <a:moveTo>
                      <a:pt x="2019324" y="2502700"/>
                    </a:moveTo>
                    <a:lnTo>
                      <a:pt x="2019324" y="2504150"/>
                    </a:lnTo>
                    <a:cubicBezTo>
                      <a:pt x="2019324" y="2504981"/>
                      <a:pt x="2019324" y="2504981"/>
                      <a:pt x="2019324" y="2504981"/>
                    </a:cubicBezTo>
                    <a:lnTo>
                      <a:pt x="2018190" y="2506104"/>
                    </a:lnTo>
                    <a:close/>
                    <a:moveTo>
                      <a:pt x="1563066" y="2500646"/>
                    </a:moveTo>
                    <a:lnTo>
                      <a:pt x="1562613" y="2500823"/>
                    </a:lnTo>
                    <a:lnTo>
                      <a:pt x="1563081" y="2500676"/>
                    </a:lnTo>
                    <a:close/>
                    <a:moveTo>
                      <a:pt x="1808682" y="2498965"/>
                    </a:moveTo>
                    <a:lnTo>
                      <a:pt x="1806371" y="2501297"/>
                    </a:lnTo>
                    <a:lnTo>
                      <a:pt x="1808682" y="2500908"/>
                    </a:lnTo>
                    <a:close/>
                    <a:moveTo>
                      <a:pt x="1615760" y="2498451"/>
                    </a:moveTo>
                    <a:lnTo>
                      <a:pt x="1616810" y="2498451"/>
                    </a:lnTo>
                    <a:lnTo>
                      <a:pt x="1617422" y="2498871"/>
                    </a:lnTo>
                    <a:close/>
                    <a:moveTo>
                      <a:pt x="2020536" y="2498381"/>
                    </a:moveTo>
                    <a:lnTo>
                      <a:pt x="2019324" y="2504981"/>
                    </a:lnTo>
                    <a:lnTo>
                      <a:pt x="2019731" y="2501309"/>
                    </a:lnTo>
                    <a:close/>
                    <a:moveTo>
                      <a:pt x="1613545" y="2496210"/>
                    </a:moveTo>
                    <a:cubicBezTo>
                      <a:pt x="1613545" y="2496210"/>
                      <a:pt x="1613545" y="2496210"/>
                      <a:pt x="1615760" y="2496210"/>
                    </a:cubicBezTo>
                    <a:cubicBezTo>
                      <a:pt x="1620191" y="2498451"/>
                      <a:pt x="1624621" y="2498451"/>
                      <a:pt x="1626836" y="2500692"/>
                    </a:cubicBezTo>
                    <a:cubicBezTo>
                      <a:pt x="1629051" y="2500692"/>
                      <a:pt x="1633482" y="2502934"/>
                      <a:pt x="1633482" y="2502934"/>
                    </a:cubicBezTo>
                    <a:cubicBezTo>
                      <a:pt x="1633482" y="2502934"/>
                      <a:pt x="1631267" y="2505175"/>
                      <a:pt x="1629051" y="2505175"/>
                    </a:cubicBezTo>
                    <a:cubicBezTo>
                      <a:pt x="1627944" y="2505175"/>
                      <a:pt x="1624621" y="2503494"/>
                      <a:pt x="1621298" y="2501533"/>
                    </a:cubicBezTo>
                    <a:lnTo>
                      <a:pt x="1617422" y="2498871"/>
                    </a:lnTo>
                    <a:lnTo>
                      <a:pt x="1618714" y="2499198"/>
                    </a:lnTo>
                    <a:lnTo>
                      <a:pt x="1620191" y="2500692"/>
                    </a:lnTo>
                    <a:cubicBezTo>
                      <a:pt x="1620191" y="2500692"/>
                      <a:pt x="1620191" y="2500692"/>
                      <a:pt x="1624621" y="2500692"/>
                    </a:cubicBezTo>
                    <a:lnTo>
                      <a:pt x="1618714" y="2499198"/>
                    </a:lnTo>
                    <a:lnTo>
                      <a:pt x="1617975" y="2498451"/>
                    </a:lnTo>
                    <a:lnTo>
                      <a:pt x="1616810" y="2498451"/>
                    </a:lnTo>
                    <a:lnTo>
                      <a:pt x="1615760" y="2497731"/>
                    </a:lnTo>
                    <a:close/>
                    <a:moveTo>
                      <a:pt x="2020423" y="2495071"/>
                    </a:moveTo>
                    <a:lnTo>
                      <a:pt x="2019731" y="2501309"/>
                    </a:lnTo>
                    <a:lnTo>
                      <a:pt x="2019464" y="2502280"/>
                    </a:lnTo>
                    <a:lnTo>
                      <a:pt x="2019324" y="2502700"/>
                    </a:lnTo>
                    <a:lnTo>
                      <a:pt x="2019324" y="2498333"/>
                    </a:lnTo>
                    <a:cubicBezTo>
                      <a:pt x="2019324" y="2498333"/>
                      <a:pt x="2019324" y="2498333"/>
                      <a:pt x="2019604" y="2497502"/>
                    </a:cubicBezTo>
                    <a:close/>
                    <a:moveTo>
                      <a:pt x="1749380" y="2491038"/>
                    </a:moveTo>
                    <a:lnTo>
                      <a:pt x="1748741" y="2491675"/>
                    </a:lnTo>
                    <a:cubicBezTo>
                      <a:pt x="1748741" y="2496132"/>
                      <a:pt x="1746507" y="2493903"/>
                      <a:pt x="1746507" y="2498360"/>
                    </a:cubicBezTo>
                    <a:cubicBezTo>
                      <a:pt x="1746507" y="2498360"/>
                      <a:pt x="1746507" y="2500588"/>
                      <a:pt x="1746507" y="2500588"/>
                    </a:cubicBezTo>
                    <a:cubicBezTo>
                      <a:pt x="1746507" y="2500588"/>
                      <a:pt x="1746507" y="2502816"/>
                      <a:pt x="1746507" y="2502816"/>
                    </a:cubicBezTo>
                    <a:cubicBezTo>
                      <a:pt x="1746507" y="2505045"/>
                      <a:pt x="1744273" y="2502816"/>
                      <a:pt x="1746507" y="2505045"/>
                    </a:cubicBezTo>
                    <a:cubicBezTo>
                      <a:pt x="1746507" y="2505045"/>
                      <a:pt x="1744273" y="2507273"/>
                      <a:pt x="1744273" y="2507273"/>
                    </a:cubicBezTo>
                    <a:cubicBezTo>
                      <a:pt x="1744273" y="2509501"/>
                      <a:pt x="1744273" y="2509501"/>
                      <a:pt x="1744273" y="2511729"/>
                    </a:cubicBezTo>
                    <a:cubicBezTo>
                      <a:pt x="1744273" y="2511729"/>
                      <a:pt x="1744273" y="2511729"/>
                      <a:pt x="1744273" y="2513958"/>
                    </a:cubicBezTo>
                    <a:cubicBezTo>
                      <a:pt x="1746507" y="2516186"/>
                      <a:pt x="1746507" y="2518414"/>
                      <a:pt x="1748741" y="2520642"/>
                    </a:cubicBezTo>
                    <a:cubicBezTo>
                      <a:pt x="1748741" y="2521756"/>
                      <a:pt x="1750417" y="2525656"/>
                      <a:pt x="1752092" y="2529555"/>
                    </a:cubicBezTo>
                    <a:lnTo>
                      <a:pt x="1752866" y="2531613"/>
                    </a:lnTo>
                    <a:lnTo>
                      <a:pt x="1744273" y="2516186"/>
                    </a:lnTo>
                    <a:cubicBezTo>
                      <a:pt x="1744273" y="2518414"/>
                      <a:pt x="1744273" y="2522871"/>
                      <a:pt x="1746507" y="2522871"/>
                    </a:cubicBezTo>
                    <a:lnTo>
                      <a:pt x="1749486" y="2528070"/>
                    </a:lnTo>
                    <a:lnTo>
                      <a:pt x="1746507" y="2525099"/>
                    </a:lnTo>
                    <a:lnTo>
                      <a:pt x="1753155" y="2536150"/>
                    </a:lnTo>
                    <a:lnTo>
                      <a:pt x="1753209" y="2536137"/>
                    </a:lnTo>
                    <a:lnTo>
                      <a:pt x="1753209" y="2534569"/>
                    </a:lnTo>
                    <a:lnTo>
                      <a:pt x="1753993" y="2535938"/>
                    </a:lnTo>
                    <a:lnTo>
                      <a:pt x="1754448" y="2535822"/>
                    </a:lnTo>
                    <a:lnTo>
                      <a:pt x="1752866" y="2531613"/>
                    </a:lnTo>
                    <a:lnTo>
                      <a:pt x="1755115" y="2535652"/>
                    </a:lnTo>
                    <a:lnTo>
                      <a:pt x="1756510" y="2535298"/>
                    </a:lnTo>
                    <a:lnTo>
                      <a:pt x="1764463" y="2531951"/>
                    </a:lnTo>
                    <a:lnTo>
                      <a:pt x="1760089" y="2521078"/>
                    </a:lnTo>
                    <a:cubicBezTo>
                      <a:pt x="1762298" y="2515555"/>
                      <a:pt x="1766164" y="2512241"/>
                      <a:pt x="1770307" y="2510307"/>
                    </a:cubicBezTo>
                    <a:lnTo>
                      <a:pt x="1774324" y="2509467"/>
                    </a:lnTo>
                    <a:lnTo>
                      <a:pt x="1778684" y="2505978"/>
                    </a:lnTo>
                    <a:lnTo>
                      <a:pt x="1778500" y="2504686"/>
                    </a:lnTo>
                    <a:lnTo>
                      <a:pt x="1777781" y="2505045"/>
                    </a:lnTo>
                    <a:cubicBezTo>
                      <a:pt x="1777781" y="2505045"/>
                      <a:pt x="1777781" y="2505045"/>
                      <a:pt x="1775547" y="2505045"/>
                    </a:cubicBezTo>
                    <a:cubicBezTo>
                      <a:pt x="1775547" y="2505045"/>
                      <a:pt x="1775547" y="2505045"/>
                      <a:pt x="1773313" y="2502816"/>
                    </a:cubicBezTo>
                    <a:cubicBezTo>
                      <a:pt x="1773313" y="2502816"/>
                      <a:pt x="1773313" y="2502816"/>
                      <a:pt x="1771080" y="2500588"/>
                    </a:cubicBezTo>
                    <a:cubicBezTo>
                      <a:pt x="1771080" y="2500588"/>
                      <a:pt x="1771080" y="2500588"/>
                      <a:pt x="1773313" y="2498360"/>
                    </a:cubicBezTo>
                    <a:cubicBezTo>
                      <a:pt x="1771080" y="2498360"/>
                      <a:pt x="1771080" y="2498360"/>
                      <a:pt x="1771080" y="2496132"/>
                    </a:cubicBezTo>
                    <a:lnTo>
                      <a:pt x="1769299" y="2496132"/>
                    </a:lnTo>
                    <a:lnTo>
                      <a:pt x="1769108" y="2496512"/>
                    </a:lnTo>
                    <a:cubicBezTo>
                      <a:pt x="1769108" y="2496512"/>
                      <a:pt x="1769108" y="2496512"/>
                      <a:pt x="1766869" y="2496512"/>
                    </a:cubicBezTo>
                    <a:cubicBezTo>
                      <a:pt x="1766869" y="2496512"/>
                      <a:pt x="1766869" y="2496512"/>
                      <a:pt x="1766869" y="2498744"/>
                    </a:cubicBezTo>
                    <a:cubicBezTo>
                      <a:pt x="1766869" y="2498744"/>
                      <a:pt x="1766869" y="2498744"/>
                      <a:pt x="1762389" y="2496512"/>
                    </a:cubicBezTo>
                    <a:cubicBezTo>
                      <a:pt x="1762389" y="2496512"/>
                      <a:pt x="1762389" y="2496512"/>
                      <a:pt x="1760150" y="2494280"/>
                    </a:cubicBezTo>
                    <a:cubicBezTo>
                      <a:pt x="1760150" y="2494280"/>
                      <a:pt x="1760150" y="2494280"/>
                      <a:pt x="1757910" y="2494280"/>
                    </a:cubicBezTo>
                    <a:cubicBezTo>
                      <a:pt x="1757910" y="2494280"/>
                      <a:pt x="1757910" y="2494280"/>
                      <a:pt x="1757910" y="2492048"/>
                    </a:cubicBezTo>
                    <a:cubicBezTo>
                      <a:pt x="1757910" y="2492048"/>
                      <a:pt x="1755670" y="2492048"/>
                      <a:pt x="1755670" y="2492048"/>
                    </a:cubicBezTo>
                    <a:cubicBezTo>
                      <a:pt x="1755670" y="2492048"/>
                      <a:pt x="1755670" y="2492048"/>
                      <a:pt x="1753431" y="2492048"/>
                    </a:cubicBezTo>
                    <a:close/>
                    <a:moveTo>
                      <a:pt x="1594525" y="2490392"/>
                    </a:moveTo>
                    <a:lnTo>
                      <a:pt x="1594489" y="2490424"/>
                    </a:lnTo>
                    <a:lnTo>
                      <a:pt x="1592264" y="2491538"/>
                    </a:lnTo>
                    <a:lnTo>
                      <a:pt x="1592068" y="2491600"/>
                    </a:lnTo>
                    <a:close/>
                    <a:moveTo>
                      <a:pt x="1744472" y="2489815"/>
                    </a:moveTo>
                    <a:cubicBezTo>
                      <a:pt x="1742233" y="2489815"/>
                      <a:pt x="1737754" y="2489815"/>
                      <a:pt x="1733274" y="2492048"/>
                    </a:cubicBezTo>
                    <a:cubicBezTo>
                      <a:pt x="1731035" y="2489815"/>
                      <a:pt x="1728795" y="2492048"/>
                      <a:pt x="1724316" y="2494280"/>
                    </a:cubicBezTo>
                    <a:cubicBezTo>
                      <a:pt x="1724316" y="2494280"/>
                      <a:pt x="1719837" y="2496512"/>
                      <a:pt x="1719837" y="2498744"/>
                    </a:cubicBezTo>
                    <a:cubicBezTo>
                      <a:pt x="1719837" y="2500977"/>
                      <a:pt x="1717597" y="2500977"/>
                      <a:pt x="1715357" y="2503209"/>
                    </a:cubicBezTo>
                    <a:cubicBezTo>
                      <a:pt x="1715357" y="2505441"/>
                      <a:pt x="1715357" y="2505441"/>
                      <a:pt x="1713118" y="2507674"/>
                    </a:cubicBezTo>
                    <a:cubicBezTo>
                      <a:pt x="1713118" y="2507674"/>
                      <a:pt x="1713118" y="2509906"/>
                      <a:pt x="1713118" y="2509906"/>
                    </a:cubicBezTo>
                    <a:cubicBezTo>
                      <a:pt x="1713118" y="2512138"/>
                      <a:pt x="1710878" y="2509906"/>
                      <a:pt x="1713118" y="2512138"/>
                    </a:cubicBezTo>
                    <a:cubicBezTo>
                      <a:pt x="1713118" y="2512138"/>
                      <a:pt x="1708639" y="2514370"/>
                      <a:pt x="1708639" y="2516603"/>
                    </a:cubicBezTo>
                    <a:cubicBezTo>
                      <a:pt x="1710878" y="2516603"/>
                      <a:pt x="1708639" y="2518835"/>
                      <a:pt x="1708639" y="2521067"/>
                    </a:cubicBezTo>
                    <a:cubicBezTo>
                      <a:pt x="1708639" y="2521067"/>
                      <a:pt x="1708639" y="2521067"/>
                      <a:pt x="1708639" y="2525532"/>
                    </a:cubicBezTo>
                    <a:cubicBezTo>
                      <a:pt x="1704159" y="2521067"/>
                      <a:pt x="1713118" y="2525532"/>
                      <a:pt x="1713118" y="2525532"/>
                    </a:cubicBezTo>
                    <a:cubicBezTo>
                      <a:pt x="1715358" y="2526648"/>
                      <a:pt x="1720957" y="2528880"/>
                      <a:pt x="1726276" y="2531112"/>
                    </a:cubicBezTo>
                    <a:lnTo>
                      <a:pt x="1730690" y="2533259"/>
                    </a:lnTo>
                    <a:lnTo>
                      <a:pt x="1718591" y="2530244"/>
                    </a:lnTo>
                    <a:lnTo>
                      <a:pt x="1717374" y="2529773"/>
                    </a:lnTo>
                    <a:lnTo>
                      <a:pt x="1712477" y="2527881"/>
                    </a:lnTo>
                    <a:lnTo>
                      <a:pt x="1710038" y="2526090"/>
                    </a:lnTo>
                    <a:cubicBezTo>
                      <a:pt x="1708079" y="2524974"/>
                      <a:pt x="1706399" y="2524416"/>
                      <a:pt x="1706399" y="2525532"/>
                    </a:cubicBezTo>
                    <a:lnTo>
                      <a:pt x="1712477" y="2527881"/>
                    </a:lnTo>
                    <a:lnTo>
                      <a:pt x="1715357" y="2529996"/>
                    </a:lnTo>
                    <a:cubicBezTo>
                      <a:pt x="1722076" y="2532229"/>
                      <a:pt x="1728795" y="2534461"/>
                      <a:pt x="1735514" y="2536693"/>
                    </a:cubicBezTo>
                    <a:lnTo>
                      <a:pt x="1737754" y="2536693"/>
                    </a:lnTo>
                    <a:lnTo>
                      <a:pt x="1739993" y="2536693"/>
                    </a:lnTo>
                    <a:lnTo>
                      <a:pt x="1745560" y="2538080"/>
                    </a:lnTo>
                    <a:lnTo>
                      <a:pt x="1742233" y="2538925"/>
                    </a:lnTo>
                    <a:cubicBezTo>
                      <a:pt x="1744472" y="2538925"/>
                      <a:pt x="1746712" y="2538925"/>
                      <a:pt x="1748952" y="2538925"/>
                    </a:cubicBezTo>
                    <a:lnTo>
                      <a:pt x="1745560" y="2538080"/>
                    </a:lnTo>
                    <a:lnTo>
                      <a:pt x="1752208" y="2536391"/>
                    </a:lnTo>
                    <a:lnTo>
                      <a:pt x="1739806" y="2516186"/>
                    </a:lnTo>
                    <a:lnTo>
                      <a:pt x="1747693" y="2490618"/>
                    </a:lnTo>
                    <a:close/>
                    <a:moveTo>
                      <a:pt x="2021170" y="2488326"/>
                    </a:moveTo>
                    <a:lnTo>
                      <a:pt x="2020994" y="2489919"/>
                    </a:lnTo>
                    <a:lnTo>
                      <a:pt x="2020403" y="2491873"/>
                    </a:lnTo>
                    <a:close/>
                    <a:moveTo>
                      <a:pt x="1520948" y="2484871"/>
                    </a:moveTo>
                    <a:lnTo>
                      <a:pt x="1523138" y="2487453"/>
                    </a:lnTo>
                    <a:cubicBezTo>
                      <a:pt x="1528698" y="2492467"/>
                      <a:pt x="1537038" y="2497480"/>
                      <a:pt x="1549269" y="2498594"/>
                    </a:cubicBezTo>
                    <a:lnTo>
                      <a:pt x="1547045" y="2498594"/>
                    </a:lnTo>
                    <a:cubicBezTo>
                      <a:pt x="1544821" y="2498594"/>
                      <a:pt x="1540374" y="2498594"/>
                      <a:pt x="1535926" y="2496366"/>
                    </a:cubicBezTo>
                    <a:lnTo>
                      <a:pt x="1538275" y="2497039"/>
                    </a:lnTo>
                    <a:lnTo>
                      <a:pt x="1535856" y="2496610"/>
                    </a:lnTo>
                    <a:cubicBezTo>
                      <a:pt x="1531895" y="2494904"/>
                      <a:pt x="1527864" y="2492327"/>
                      <a:pt x="1524250" y="2489403"/>
                    </a:cubicBezTo>
                    <a:close/>
                    <a:moveTo>
                      <a:pt x="2023777" y="2480717"/>
                    </a:moveTo>
                    <a:lnTo>
                      <a:pt x="2021841" y="2490301"/>
                    </a:lnTo>
                    <a:cubicBezTo>
                      <a:pt x="2021562" y="2491686"/>
                      <a:pt x="2021562" y="2491686"/>
                      <a:pt x="2021562" y="2491686"/>
                    </a:cubicBezTo>
                    <a:lnTo>
                      <a:pt x="2020423" y="2495071"/>
                    </a:lnTo>
                    <a:lnTo>
                      <a:pt x="2020994" y="2489919"/>
                    </a:lnTo>
                    <a:close/>
                    <a:moveTo>
                      <a:pt x="2023799" y="2480607"/>
                    </a:moveTo>
                    <a:lnTo>
                      <a:pt x="2023782" y="2480700"/>
                    </a:lnTo>
                    <a:lnTo>
                      <a:pt x="2023777" y="2480717"/>
                    </a:lnTo>
                    <a:close/>
                    <a:moveTo>
                      <a:pt x="2022880" y="2480423"/>
                    </a:moveTo>
                    <a:lnTo>
                      <a:pt x="2021170" y="2488326"/>
                    </a:lnTo>
                    <a:lnTo>
                      <a:pt x="2021841" y="2482269"/>
                    </a:lnTo>
                    <a:close/>
                    <a:moveTo>
                      <a:pt x="1447489" y="2477546"/>
                    </a:moveTo>
                    <a:lnTo>
                      <a:pt x="1442504" y="2487916"/>
                    </a:lnTo>
                    <a:cubicBezTo>
                      <a:pt x="1438047" y="2494584"/>
                      <a:pt x="1435819" y="2501253"/>
                      <a:pt x="1438047" y="2499030"/>
                    </a:cubicBezTo>
                    <a:cubicBezTo>
                      <a:pt x="1438047" y="2496807"/>
                      <a:pt x="1440276" y="2492361"/>
                      <a:pt x="1442504" y="2487916"/>
                    </a:cubicBezTo>
                    <a:lnTo>
                      <a:pt x="1430453" y="2523735"/>
                    </a:lnTo>
                    <a:lnTo>
                      <a:pt x="1435819" y="2501253"/>
                    </a:lnTo>
                    <a:cubicBezTo>
                      <a:pt x="1435819" y="2501253"/>
                      <a:pt x="1435819" y="2501253"/>
                      <a:pt x="1440276" y="2490139"/>
                    </a:cubicBezTo>
                    <a:close/>
                    <a:moveTo>
                      <a:pt x="2026252" y="2472531"/>
                    </a:moveTo>
                    <a:lnTo>
                      <a:pt x="2025012" y="2476633"/>
                    </a:lnTo>
                    <a:lnTo>
                      <a:pt x="2023799" y="2478789"/>
                    </a:lnTo>
                    <a:lnTo>
                      <a:pt x="2022880" y="2480423"/>
                    </a:lnTo>
                    <a:lnTo>
                      <a:pt x="2023799" y="2476176"/>
                    </a:lnTo>
                    <a:close/>
                    <a:moveTo>
                      <a:pt x="1618210" y="2469627"/>
                    </a:moveTo>
                    <a:lnTo>
                      <a:pt x="1614751" y="2473464"/>
                    </a:lnTo>
                    <a:lnTo>
                      <a:pt x="1615669" y="2471855"/>
                    </a:lnTo>
                    <a:close/>
                    <a:moveTo>
                      <a:pt x="2010352" y="2464814"/>
                    </a:moveTo>
                    <a:lnTo>
                      <a:pt x="2004185" y="2487810"/>
                    </a:lnTo>
                    <a:lnTo>
                      <a:pt x="2004982" y="2484069"/>
                    </a:lnTo>
                    <a:lnTo>
                      <a:pt x="2006342" y="2478658"/>
                    </a:lnTo>
                    <a:lnTo>
                      <a:pt x="2010298" y="2464891"/>
                    </a:lnTo>
                    <a:close/>
                    <a:moveTo>
                      <a:pt x="2010485" y="2464239"/>
                    </a:moveTo>
                    <a:lnTo>
                      <a:pt x="2010298" y="2464891"/>
                    </a:lnTo>
                    <a:lnTo>
                      <a:pt x="2008532" y="2467407"/>
                    </a:lnTo>
                    <a:lnTo>
                      <a:pt x="2008847" y="2465930"/>
                    </a:lnTo>
                    <a:close/>
                    <a:moveTo>
                      <a:pt x="2011164" y="2463538"/>
                    </a:moveTo>
                    <a:lnTo>
                      <a:pt x="2011113" y="2463729"/>
                    </a:lnTo>
                    <a:lnTo>
                      <a:pt x="2010352" y="2464814"/>
                    </a:lnTo>
                    <a:lnTo>
                      <a:pt x="2010514" y="2464209"/>
                    </a:lnTo>
                    <a:close/>
                    <a:moveTo>
                      <a:pt x="2010794" y="2463163"/>
                    </a:moveTo>
                    <a:lnTo>
                      <a:pt x="2010514" y="2464209"/>
                    </a:lnTo>
                    <a:lnTo>
                      <a:pt x="2010485" y="2464239"/>
                    </a:lnTo>
                    <a:close/>
                    <a:moveTo>
                      <a:pt x="1775100" y="2456375"/>
                    </a:moveTo>
                    <a:lnTo>
                      <a:pt x="1775216" y="2457188"/>
                    </a:lnTo>
                    <a:lnTo>
                      <a:pt x="1775264" y="2458460"/>
                    </a:lnTo>
                    <a:close/>
                    <a:moveTo>
                      <a:pt x="2018599" y="2455864"/>
                    </a:moveTo>
                    <a:lnTo>
                      <a:pt x="2014099" y="2462229"/>
                    </a:lnTo>
                    <a:cubicBezTo>
                      <a:pt x="2008151" y="2475200"/>
                      <a:pt x="2001890" y="2499688"/>
                      <a:pt x="2001890" y="2503008"/>
                    </a:cubicBezTo>
                    <a:cubicBezTo>
                      <a:pt x="2001890" y="2503008"/>
                      <a:pt x="2001890" y="2503008"/>
                      <a:pt x="2001890" y="2500794"/>
                    </a:cubicBezTo>
                    <a:lnTo>
                      <a:pt x="2001890" y="2498581"/>
                    </a:lnTo>
                    <a:lnTo>
                      <a:pt x="2011113" y="2463729"/>
                    </a:lnTo>
                    <a:lnTo>
                      <a:pt x="2011466" y="2463226"/>
                    </a:lnTo>
                    <a:close/>
                    <a:moveTo>
                      <a:pt x="1775159" y="2455706"/>
                    </a:moveTo>
                    <a:lnTo>
                      <a:pt x="1775169" y="2455960"/>
                    </a:lnTo>
                    <a:lnTo>
                      <a:pt x="1775100" y="2456375"/>
                    </a:lnTo>
                    <a:close/>
                    <a:moveTo>
                      <a:pt x="1637652" y="2454120"/>
                    </a:moveTo>
                    <a:cubicBezTo>
                      <a:pt x="1639880" y="2456328"/>
                      <a:pt x="1644337" y="2458536"/>
                      <a:pt x="1646565" y="2460743"/>
                    </a:cubicBezTo>
                    <a:lnTo>
                      <a:pt x="1642108" y="2458535"/>
                    </a:lnTo>
                    <a:lnTo>
                      <a:pt x="1639880" y="2456328"/>
                    </a:lnTo>
                    <a:cubicBezTo>
                      <a:pt x="1637652" y="2456328"/>
                      <a:pt x="1637652" y="2456328"/>
                      <a:pt x="1637652" y="2456328"/>
                    </a:cubicBezTo>
                    <a:cubicBezTo>
                      <a:pt x="1637652" y="2456328"/>
                      <a:pt x="1637652" y="2456328"/>
                      <a:pt x="1637652" y="2454120"/>
                    </a:cubicBezTo>
                    <a:close/>
                    <a:moveTo>
                      <a:pt x="1515364" y="2452795"/>
                    </a:moveTo>
                    <a:lnTo>
                      <a:pt x="1515779" y="2453954"/>
                    </a:lnTo>
                    <a:lnTo>
                      <a:pt x="1515779" y="2456162"/>
                    </a:lnTo>
                    <a:close/>
                    <a:moveTo>
                      <a:pt x="2021764" y="2452597"/>
                    </a:moveTo>
                    <a:lnTo>
                      <a:pt x="2018599" y="2455864"/>
                    </a:lnTo>
                    <a:lnTo>
                      <a:pt x="2019698" y="2454309"/>
                    </a:lnTo>
                    <a:close/>
                    <a:moveTo>
                      <a:pt x="1473759" y="2451282"/>
                    </a:moveTo>
                    <a:lnTo>
                      <a:pt x="1470064" y="2459856"/>
                    </a:lnTo>
                    <a:cubicBezTo>
                      <a:pt x="1463223" y="2478091"/>
                      <a:pt x="1457203" y="2500747"/>
                      <a:pt x="1458297" y="2522851"/>
                    </a:cubicBezTo>
                    <a:cubicBezTo>
                      <a:pt x="1458297" y="2547165"/>
                      <a:pt x="1486757" y="2544955"/>
                      <a:pt x="1491135" y="2522851"/>
                    </a:cubicBezTo>
                    <a:cubicBezTo>
                      <a:pt x="1491135" y="2522851"/>
                      <a:pt x="1491135" y="2522851"/>
                      <a:pt x="1493324" y="2520641"/>
                    </a:cubicBezTo>
                    <a:cubicBezTo>
                      <a:pt x="1493324" y="2516220"/>
                      <a:pt x="1493324" y="2514010"/>
                      <a:pt x="1493324" y="2511799"/>
                    </a:cubicBezTo>
                    <a:cubicBezTo>
                      <a:pt x="1495513" y="2505168"/>
                      <a:pt x="1495513" y="2500747"/>
                      <a:pt x="1495513" y="2494116"/>
                    </a:cubicBezTo>
                    <a:cubicBezTo>
                      <a:pt x="1495513" y="2491906"/>
                      <a:pt x="1493324" y="2491906"/>
                      <a:pt x="1493324" y="2487485"/>
                    </a:cubicBezTo>
                    <a:cubicBezTo>
                      <a:pt x="1493324" y="2487485"/>
                      <a:pt x="1493324" y="2478644"/>
                      <a:pt x="1493324" y="2474223"/>
                    </a:cubicBezTo>
                    <a:cubicBezTo>
                      <a:pt x="1493324" y="2474223"/>
                      <a:pt x="1493324" y="2474223"/>
                      <a:pt x="1491135" y="2474223"/>
                    </a:cubicBezTo>
                    <a:cubicBezTo>
                      <a:pt x="1491135" y="2474223"/>
                      <a:pt x="1493324" y="2472013"/>
                      <a:pt x="1491135" y="2472013"/>
                    </a:cubicBezTo>
                    <a:cubicBezTo>
                      <a:pt x="1491135" y="2472013"/>
                      <a:pt x="1491135" y="2472013"/>
                      <a:pt x="1491135" y="2467592"/>
                    </a:cubicBezTo>
                    <a:lnTo>
                      <a:pt x="1491135" y="2460120"/>
                    </a:lnTo>
                    <a:lnTo>
                      <a:pt x="1480454" y="2456715"/>
                    </a:lnTo>
                    <a:close/>
                    <a:moveTo>
                      <a:pt x="2022507" y="2447497"/>
                    </a:moveTo>
                    <a:lnTo>
                      <a:pt x="2011466" y="2463226"/>
                    </a:lnTo>
                    <a:lnTo>
                      <a:pt x="2011164" y="2463538"/>
                    </a:lnTo>
                    <a:lnTo>
                      <a:pt x="2011784" y="2461195"/>
                    </a:lnTo>
                    <a:lnTo>
                      <a:pt x="2013020" y="2456523"/>
                    </a:lnTo>
                    <a:cubicBezTo>
                      <a:pt x="2017246" y="2454309"/>
                      <a:pt x="2018029" y="2450989"/>
                      <a:pt x="2021089" y="2448222"/>
                    </a:cubicBezTo>
                    <a:close/>
                    <a:moveTo>
                      <a:pt x="1775934" y="2446994"/>
                    </a:moveTo>
                    <a:lnTo>
                      <a:pt x="1775159" y="2455706"/>
                    </a:lnTo>
                    <a:lnTo>
                      <a:pt x="1775100" y="2454147"/>
                    </a:lnTo>
                    <a:close/>
                    <a:moveTo>
                      <a:pt x="1476487" y="2444951"/>
                    </a:moveTo>
                    <a:lnTo>
                      <a:pt x="1474447" y="2449685"/>
                    </a:lnTo>
                    <a:lnTo>
                      <a:pt x="1480376" y="2454147"/>
                    </a:lnTo>
                    <a:lnTo>
                      <a:pt x="1473920" y="2450908"/>
                    </a:lnTo>
                    <a:lnTo>
                      <a:pt x="1488147" y="2458047"/>
                    </a:lnTo>
                    <a:lnTo>
                      <a:pt x="1491135" y="2458946"/>
                    </a:lnTo>
                    <a:lnTo>
                      <a:pt x="1491135" y="2454147"/>
                    </a:lnTo>
                    <a:lnTo>
                      <a:pt x="1489257" y="2454147"/>
                    </a:lnTo>
                    <a:cubicBezTo>
                      <a:pt x="1484817" y="2451919"/>
                      <a:pt x="1482596" y="2451919"/>
                      <a:pt x="1478155" y="2447462"/>
                    </a:cubicBezTo>
                    <a:close/>
                    <a:moveTo>
                      <a:pt x="1776309" y="2443770"/>
                    </a:moveTo>
                    <a:lnTo>
                      <a:pt x="1775934" y="2446994"/>
                    </a:lnTo>
                    <a:lnTo>
                      <a:pt x="1776214" y="2443842"/>
                    </a:lnTo>
                    <a:close/>
                    <a:moveTo>
                      <a:pt x="1777328" y="2443006"/>
                    </a:moveTo>
                    <a:lnTo>
                      <a:pt x="1777328" y="2451919"/>
                    </a:lnTo>
                    <a:cubicBezTo>
                      <a:pt x="1777328" y="2456375"/>
                      <a:pt x="1777328" y="2463060"/>
                      <a:pt x="1777328" y="2471973"/>
                    </a:cubicBezTo>
                    <a:lnTo>
                      <a:pt x="1775216" y="2457188"/>
                    </a:lnTo>
                    <a:lnTo>
                      <a:pt x="1775169" y="2455960"/>
                    </a:lnTo>
                    <a:close/>
                    <a:moveTo>
                      <a:pt x="1799333" y="2439046"/>
                    </a:moveTo>
                    <a:lnTo>
                      <a:pt x="1798625" y="2442851"/>
                    </a:lnTo>
                    <a:lnTo>
                      <a:pt x="1797958" y="2444871"/>
                    </a:lnTo>
                    <a:cubicBezTo>
                      <a:pt x="1797683" y="2445703"/>
                      <a:pt x="1797683" y="2445703"/>
                      <a:pt x="1797683" y="2445703"/>
                    </a:cubicBezTo>
                    <a:close/>
                    <a:moveTo>
                      <a:pt x="1462642" y="2438610"/>
                    </a:moveTo>
                    <a:lnTo>
                      <a:pt x="1462329" y="2438924"/>
                    </a:lnTo>
                    <a:lnTo>
                      <a:pt x="1461528" y="2439137"/>
                    </a:lnTo>
                    <a:lnTo>
                      <a:pt x="1464307" y="2442390"/>
                    </a:lnTo>
                    <a:lnTo>
                      <a:pt x="1464415" y="2442167"/>
                    </a:lnTo>
                    <a:close/>
                    <a:moveTo>
                      <a:pt x="1462916" y="2438335"/>
                    </a:moveTo>
                    <a:lnTo>
                      <a:pt x="1462699" y="2438553"/>
                    </a:lnTo>
                    <a:lnTo>
                      <a:pt x="1465016" y="2440923"/>
                    </a:lnTo>
                    <a:lnTo>
                      <a:pt x="1465084" y="2440783"/>
                    </a:lnTo>
                    <a:close/>
                    <a:moveTo>
                      <a:pt x="1445931" y="2436908"/>
                    </a:moveTo>
                    <a:lnTo>
                      <a:pt x="1449606" y="2439390"/>
                    </a:lnTo>
                    <a:lnTo>
                      <a:pt x="1448094" y="2438646"/>
                    </a:lnTo>
                    <a:close/>
                    <a:moveTo>
                      <a:pt x="1780263" y="2435284"/>
                    </a:moveTo>
                    <a:lnTo>
                      <a:pt x="1779556" y="2443006"/>
                    </a:lnTo>
                    <a:cubicBezTo>
                      <a:pt x="1779556" y="2443006"/>
                      <a:pt x="1779556" y="2443006"/>
                      <a:pt x="1779556" y="2442171"/>
                    </a:cubicBezTo>
                    <a:lnTo>
                      <a:pt x="1779556" y="2438549"/>
                    </a:lnTo>
                    <a:close/>
                    <a:moveTo>
                      <a:pt x="2049296" y="2434041"/>
                    </a:moveTo>
                    <a:cubicBezTo>
                      <a:pt x="2070060" y="2434248"/>
                      <a:pt x="2089259" y="2448775"/>
                      <a:pt x="2090929" y="2472018"/>
                    </a:cubicBezTo>
                    <a:cubicBezTo>
                      <a:pt x="2090929" y="2472018"/>
                      <a:pt x="2090929" y="2472018"/>
                      <a:pt x="2090929" y="2476445"/>
                    </a:cubicBezTo>
                    <a:cubicBezTo>
                      <a:pt x="2093155" y="2480872"/>
                      <a:pt x="2093155" y="2483086"/>
                      <a:pt x="2093155" y="2487513"/>
                    </a:cubicBezTo>
                    <a:cubicBezTo>
                      <a:pt x="2093155" y="2494154"/>
                      <a:pt x="2090929" y="2503008"/>
                      <a:pt x="2088703" y="2507435"/>
                    </a:cubicBezTo>
                    <a:cubicBezTo>
                      <a:pt x="2088703" y="2511862"/>
                      <a:pt x="2088703" y="2514076"/>
                      <a:pt x="2086477" y="2518503"/>
                    </a:cubicBezTo>
                    <a:cubicBezTo>
                      <a:pt x="2088703" y="2518503"/>
                      <a:pt x="2084251" y="2529571"/>
                      <a:pt x="2079799" y="2533998"/>
                    </a:cubicBezTo>
                    <a:cubicBezTo>
                      <a:pt x="2079799" y="2533998"/>
                      <a:pt x="2082025" y="2533998"/>
                      <a:pt x="2082025" y="2536212"/>
                    </a:cubicBezTo>
                    <a:cubicBezTo>
                      <a:pt x="2079799" y="2536212"/>
                      <a:pt x="2079799" y="2538426"/>
                      <a:pt x="2079799" y="2538426"/>
                    </a:cubicBezTo>
                    <a:cubicBezTo>
                      <a:pt x="2077573" y="2540639"/>
                      <a:pt x="2077573" y="2542853"/>
                      <a:pt x="2075347" y="2542853"/>
                    </a:cubicBezTo>
                    <a:cubicBezTo>
                      <a:pt x="2070895" y="2549493"/>
                      <a:pt x="2064217" y="2556134"/>
                      <a:pt x="2057539" y="2558348"/>
                    </a:cubicBezTo>
                    <a:cubicBezTo>
                      <a:pt x="2057539" y="2558348"/>
                      <a:pt x="2055313" y="2558348"/>
                      <a:pt x="2055313" y="2558348"/>
                    </a:cubicBezTo>
                    <a:cubicBezTo>
                      <a:pt x="2057539" y="2558348"/>
                      <a:pt x="2055313" y="2558348"/>
                      <a:pt x="2053087" y="2558348"/>
                    </a:cubicBezTo>
                    <a:cubicBezTo>
                      <a:pt x="2053087" y="2558348"/>
                      <a:pt x="2055313" y="2556134"/>
                      <a:pt x="2053087" y="2556134"/>
                    </a:cubicBezTo>
                    <a:cubicBezTo>
                      <a:pt x="2050861" y="2556134"/>
                      <a:pt x="2046410" y="2558348"/>
                      <a:pt x="2046410" y="2558348"/>
                    </a:cubicBezTo>
                    <a:cubicBezTo>
                      <a:pt x="2044184" y="2558348"/>
                      <a:pt x="2048636" y="2553921"/>
                      <a:pt x="2048636" y="2553921"/>
                    </a:cubicBezTo>
                    <a:cubicBezTo>
                      <a:pt x="2048636" y="2553921"/>
                      <a:pt x="2048636" y="2553921"/>
                      <a:pt x="2048636" y="2551707"/>
                    </a:cubicBezTo>
                    <a:cubicBezTo>
                      <a:pt x="2048636" y="2551707"/>
                      <a:pt x="2048636" y="2551707"/>
                      <a:pt x="2050861" y="2549493"/>
                    </a:cubicBezTo>
                    <a:cubicBezTo>
                      <a:pt x="2053087" y="2549493"/>
                      <a:pt x="2053087" y="2547280"/>
                      <a:pt x="2055313" y="2545066"/>
                    </a:cubicBezTo>
                    <a:cubicBezTo>
                      <a:pt x="2057539" y="2545066"/>
                      <a:pt x="2059765" y="2542853"/>
                      <a:pt x="2061991" y="2540639"/>
                    </a:cubicBezTo>
                    <a:cubicBezTo>
                      <a:pt x="2061991" y="2542853"/>
                      <a:pt x="2061991" y="2542853"/>
                      <a:pt x="2064217" y="2540639"/>
                    </a:cubicBezTo>
                    <a:cubicBezTo>
                      <a:pt x="2064217" y="2540639"/>
                      <a:pt x="2064217" y="2540639"/>
                      <a:pt x="2066443" y="2540639"/>
                    </a:cubicBezTo>
                    <a:cubicBezTo>
                      <a:pt x="2066443" y="2538426"/>
                      <a:pt x="2068669" y="2536212"/>
                      <a:pt x="2068669" y="2536212"/>
                    </a:cubicBezTo>
                    <a:cubicBezTo>
                      <a:pt x="2068669" y="2536212"/>
                      <a:pt x="2070895" y="2533998"/>
                      <a:pt x="2070895" y="2531785"/>
                    </a:cubicBezTo>
                    <a:cubicBezTo>
                      <a:pt x="2075347" y="2527358"/>
                      <a:pt x="2077573" y="2525144"/>
                      <a:pt x="2079799" y="2516290"/>
                    </a:cubicBezTo>
                    <a:cubicBezTo>
                      <a:pt x="2084251" y="2509649"/>
                      <a:pt x="2086477" y="2500794"/>
                      <a:pt x="2086477" y="2494154"/>
                    </a:cubicBezTo>
                    <a:cubicBezTo>
                      <a:pt x="2088703" y="2487513"/>
                      <a:pt x="2088703" y="2480872"/>
                      <a:pt x="2086477" y="2474231"/>
                    </a:cubicBezTo>
                    <a:cubicBezTo>
                      <a:pt x="2086477" y="2474231"/>
                      <a:pt x="2084251" y="2463163"/>
                      <a:pt x="2084251" y="2463163"/>
                    </a:cubicBezTo>
                    <a:cubicBezTo>
                      <a:pt x="2079799" y="2456523"/>
                      <a:pt x="2079799" y="2456523"/>
                      <a:pt x="2075347" y="2449882"/>
                    </a:cubicBezTo>
                    <a:cubicBezTo>
                      <a:pt x="2070895" y="2447668"/>
                      <a:pt x="2070895" y="2447668"/>
                      <a:pt x="2066443" y="2445455"/>
                    </a:cubicBezTo>
                    <a:cubicBezTo>
                      <a:pt x="2066443" y="2443241"/>
                      <a:pt x="2064217" y="2443241"/>
                      <a:pt x="2064217" y="2443241"/>
                    </a:cubicBezTo>
                    <a:cubicBezTo>
                      <a:pt x="2059765" y="2441027"/>
                      <a:pt x="2059765" y="2441027"/>
                      <a:pt x="2059765" y="2443241"/>
                    </a:cubicBezTo>
                    <a:cubicBezTo>
                      <a:pt x="2057539" y="2443241"/>
                      <a:pt x="2053087" y="2438814"/>
                      <a:pt x="2050861" y="2438814"/>
                    </a:cubicBezTo>
                    <a:cubicBezTo>
                      <a:pt x="2046410" y="2441027"/>
                      <a:pt x="2041958" y="2438814"/>
                      <a:pt x="2039732" y="2441027"/>
                    </a:cubicBezTo>
                    <a:cubicBezTo>
                      <a:pt x="2037506" y="2441027"/>
                      <a:pt x="2037506" y="2441027"/>
                      <a:pt x="2037506" y="2441027"/>
                    </a:cubicBezTo>
                    <a:cubicBezTo>
                      <a:pt x="2035280" y="2443241"/>
                      <a:pt x="2033054" y="2443241"/>
                      <a:pt x="2033054" y="2443241"/>
                    </a:cubicBezTo>
                    <a:lnTo>
                      <a:pt x="2021764" y="2452597"/>
                    </a:lnTo>
                    <a:lnTo>
                      <a:pt x="2030828" y="2443241"/>
                    </a:lnTo>
                    <a:lnTo>
                      <a:pt x="2022507" y="2447497"/>
                    </a:lnTo>
                    <a:lnTo>
                      <a:pt x="2028602" y="2438814"/>
                    </a:lnTo>
                    <a:cubicBezTo>
                      <a:pt x="2035280" y="2435493"/>
                      <a:pt x="2042375" y="2433972"/>
                      <a:pt x="2049296" y="2434041"/>
                    </a:cubicBezTo>
                    <a:close/>
                    <a:moveTo>
                      <a:pt x="1387188" y="2432408"/>
                    </a:moveTo>
                    <a:lnTo>
                      <a:pt x="1411196" y="2441150"/>
                    </a:lnTo>
                    <a:cubicBezTo>
                      <a:pt x="1411196" y="2441150"/>
                      <a:pt x="1411196" y="2441150"/>
                      <a:pt x="1404526" y="2438924"/>
                    </a:cubicBezTo>
                    <a:cubicBezTo>
                      <a:pt x="1402303" y="2438924"/>
                      <a:pt x="1400080" y="2438924"/>
                      <a:pt x="1397857" y="2436698"/>
                    </a:cubicBezTo>
                    <a:lnTo>
                      <a:pt x="1387206" y="2432432"/>
                    </a:lnTo>
                    <a:close/>
                    <a:moveTo>
                      <a:pt x="1586677" y="2427589"/>
                    </a:moveTo>
                    <a:lnTo>
                      <a:pt x="1586953" y="2427589"/>
                    </a:lnTo>
                    <a:lnTo>
                      <a:pt x="1586614" y="2428593"/>
                    </a:lnTo>
                    <a:close/>
                    <a:moveTo>
                      <a:pt x="1509117" y="2427463"/>
                    </a:moveTo>
                    <a:lnTo>
                      <a:pt x="1509953" y="2430002"/>
                    </a:lnTo>
                    <a:lnTo>
                      <a:pt x="1510827" y="2430863"/>
                    </a:lnTo>
                    <a:close/>
                    <a:moveTo>
                      <a:pt x="1451510" y="2427408"/>
                    </a:moveTo>
                    <a:lnTo>
                      <a:pt x="1460411" y="2437829"/>
                    </a:lnTo>
                    <a:lnTo>
                      <a:pt x="1461577" y="2437510"/>
                    </a:lnTo>
                    <a:lnTo>
                      <a:pt x="1458171" y="2434093"/>
                    </a:lnTo>
                    <a:cubicBezTo>
                      <a:pt x="1455951" y="2431865"/>
                      <a:pt x="1453730" y="2429636"/>
                      <a:pt x="1451510" y="2427408"/>
                    </a:cubicBezTo>
                    <a:close/>
                    <a:moveTo>
                      <a:pt x="1782189" y="2426385"/>
                    </a:moveTo>
                    <a:lnTo>
                      <a:pt x="1780263" y="2435284"/>
                    </a:lnTo>
                    <a:lnTo>
                      <a:pt x="1780496" y="2432735"/>
                    </a:lnTo>
                    <a:close/>
                    <a:moveTo>
                      <a:pt x="1782104" y="2425496"/>
                    </a:moveTo>
                    <a:lnTo>
                      <a:pt x="1781785" y="2427408"/>
                    </a:lnTo>
                    <a:cubicBezTo>
                      <a:pt x="1779556" y="2436321"/>
                      <a:pt x="1779556" y="2436321"/>
                      <a:pt x="1779556" y="2436321"/>
                    </a:cubicBezTo>
                    <a:close/>
                    <a:moveTo>
                      <a:pt x="1378247" y="2425415"/>
                    </a:moveTo>
                    <a:lnTo>
                      <a:pt x="1383653" y="2430505"/>
                    </a:lnTo>
                    <a:lnTo>
                      <a:pt x="1382294" y="2430020"/>
                    </a:lnTo>
                    <a:close/>
                    <a:moveTo>
                      <a:pt x="1486246" y="2424395"/>
                    </a:moveTo>
                    <a:lnTo>
                      <a:pt x="1486120" y="2424645"/>
                    </a:lnTo>
                    <a:lnTo>
                      <a:pt x="1486881" y="2425020"/>
                    </a:lnTo>
                    <a:close/>
                    <a:moveTo>
                      <a:pt x="1449290" y="2422524"/>
                    </a:moveTo>
                    <a:lnTo>
                      <a:pt x="1449529" y="2423222"/>
                    </a:lnTo>
                    <a:lnTo>
                      <a:pt x="1449290" y="2422952"/>
                    </a:lnTo>
                    <a:close/>
                    <a:moveTo>
                      <a:pt x="1548919" y="2416543"/>
                    </a:moveTo>
                    <a:cubicBezTo>
                      <a:pt x="1548919" y="2416543"/>
                      <a:pt x="1548919" y="2416543"/>
                      <a:pt x="1553393" y="2416543"/>
                    </a:cubicBezTo>
                    <a:cubicBezTo>
                      <a:pt x="1553393" y="2416543"/>
                      <a:pt x="1553393" y="2416543"/>
                      <a:pt x="1560105" y="2418752"/>
                    </a:cubicBezTo>
                    <a:cubicBezTo>
                      <a:pt x="1560105" y="2418752"/>
                      <a:pt x="1560105" y="2418752"/>
                      <a:pt x="1569054" y="2420961"/>
                    </a:cubicBezTo>
                    <a:cubicBezTo>
                      <a:pt x="1569054" y="2420961"/>
                      <a:pt x="1569054" y="2420961"/>
                      <a:pt x="1548919" y="2416543"/>
                    </a:cubicBezTo>
                    <a:close/>
                    <a:moveTo>
                      <a:pt x="1544444" y="2416543"/>
                    </a:moveTo>
                    <a:cubicBezTo>
                      <a:pt x="1544444" y="2416543"/>
                      <a:pt x="1544444" y="2416543"/>
                      <a:pt x="1546682" y="2416543"/>
                    </a:cubicBezTo>
                    <a:cubicBezTo>
                      <a:pt x="1546682" y="2416543"/>
                      <a:pt x="1546682" y="2416543"/>
                      <a:pt x="1548919" y="2416543"/>
                    </a:cubicBezTo>
                    <a:cubicBezTo>
                      <a:pt x="1560105" y="2418752"/>
                      <a:pt x="1573529" y="2420961"/>
                      <a:pt x="1584715" y="2427589"/>
                    </a:cubicBezTo>
                    <a:cubicBezTo>
                      <a:pt x="1586953" y="2432008"/>
                      <a:pt x="1584715" y="2427589"/>
                      <a:pt x="1584715" y="2429798"/>
                    </a:cubicBezTo>
                    <a:cubicBezTo>
                      <a:pt x="1580241" y="2427589"/>
                      <a:pt x="1578003" y="2427589"/>
                      <a:pt x="1575766" y="2425380"/>
                    </a:cubicBezTo>
                    <a:cubicBezTo>
                      <a:pt x="1571292" y="2423171"/>
                      <a:pt x="1548919" y="2416543"/>
                      <a:pt x="1544444" y="2416543"/>
                    </a:cubicBezTo>
                    <a:close/>
                    <a:moveTo>
                      <a:pt x="1471592" y="2416382"/>
                    </a:moveTo>
                    <a:lnTo>
                      <a:pt x="1471494" y="2420723"/>
                    </a:lnTo>
                    <a:cubicBezTo>
                      <a:pt x="1471494" y="2420723"/>
                      <a:pt x="1471494" y="2420723"/>
                      <a:pt x="1471494" y="2422952"/>
                    </a:cubicBezTo>
                    <a:cubicBezTo>
                      <a:pt x="1471494" y="2422952"/>
                      <a:pt x="1471494" y="2422952"/>
                      <a:pt x="1473714" y="2427408"/>
                    </a:cubicBezTo>
                    <a:lnTo>
                      <a:pt x="1477807" y="2437675"/>
                    </a:lnTo>
                    <a:lnTo>
                      <a:pt x="1478000" y="2437200"/>
                    </a:lnTo>
                    <a:lnTo>
                      <a:pt x="1483766" y="2425192"/>
                    </a:lnTo>
                    <a:lnTo>
                      <a:pt x="1480126" y="2422802"/>
                    </a:lnTo>
                    <a:cubicBezTo>
                      <a:pt x="1480126" y="2422802"/>
                      <a:pt x="1480126" y="2422802"/>
                      <a:pt x="1482377" y="2422802"/>
                    </a:cubicBezTo>
                    <a:lnTo>
                      <a:pt x="1484429" y="2423812"/>
                    </a:lnTo>
                    <a:lnTo>
                      <a:pt x="1484646" y="2423361"/>
                    </a:lnTo>
                    <a:lnTo>
                      <a:pt x="1482377" y="2422802"/>
                    </a:lnTo>
                    <a:cubicBezTo>
                      <a:pt x="1482377" y="2422802"/>
                      <a:pt x="1482377" y="2422802"/>
                      <a:pt x="1484629" y="2422802"/>
                    </a:cubicBezTo>
                    <a:lnTo>
                      <a:pt x="1484822" y="2422993"/>
                    </a:lnTo>
                    <a:lnTo>
                      <a:pt x="1485182" y="2422244"/>
                    </a:lnTo>
                    <a:lnTo>
                      <a:pt x="1480126" y="2420585"/>
                    </a:lnTo>
                    <a:close/>
                    <a:moveTo>
                      <a:pt x="1431402" y="2414529"/>
                    </a:moveTo>
                    <a:lnTo>
                      <a:pt x="1436327" y="2422845"/>
                    </a:lnTo>
                    <a:lnTo>
                      <a:pt x="1436510" y="2423399"/>
                    </a:lnTo>
                    <a:lnTo>
                      <a:pt x="1433590" y="2418962"/>
                    </a:lnTo>
                    <a:close/>
                    <a:moveTo>
                      <a:pt x="1373402" y="2414438"/>
                    </a:moveTo>
                    <a:cubicBezTo>
                      <a:pt x="1375625" y="2416664"/>
                      <a:pt x="1377848" y="2421116"/>
                      <a:pt x="1382294" y="2423342"/>
                    </a:cubicBezTo>
                    <a:cubicBezTo>
                      <a:pt x="1382294" y="2430020"/>
                      <a:pt x="1411196" y="2441150"/>
                      <a:pt x="1415642" y="2441150"/>
                    </a:cubicBezTo>
                    <a:lnTo>
                      <a:pt x="1413419" y="2441150"/>
                    </a:lnTo>
                    <a:lnTo>
                      <a:pt x="1386512" y="2431528"/>
                    </a:lnTo>
                    <a:close/>
                    <a:moveTo>
                      <a:pt x="1391159" y="2412196"/>
                    </a:moveTo>
                    <a:lnTo>
                      <a:pt x="1393635" y="2413360"/>
                    </a:lnTo>
                    <a:lnTo>
                      <a:pt x="1397878" y="2416619"/>
                    </a:lnTo>
                    <a:cubicBezTo>
                      <a:pt x="1404597" y="2418830"/>
                      <a:pt x="1411315" y="2421042"/>
                      <a:pt x="1418034" y="2423253"/>
                    </a:cubicBezTo>
                    <a:cubicBezTo>
                      <a:pt x="1418034" y="2423253"/>
                      <a:pt x="1418034" y="2423253"/>
                      <a:pt x="1413555" y="2421042"/>
                    </a:cubicBezTo>
                    <a:cubicBezTo>
                      <a:pt x="1413555" y="2421042"/>
                      <a:pt x="1413555" y="2421042"/>
                      <a:pt x="1409076" y="2418830"/>
                    </a:cubicBezTo>
                    <a:cubicBezTo>
                      <a:pt x="1409076" y="2418830"/>
                      <a:pt x="1409076" y="2418830"/>
                      <a:pt x="1402357" y="2416619"/>
                    </a:cubicBezTo>
                    <a:cubicBezTo>
                      <a:pt x="1406836" y="2418830"/>
                      <a:pt x="1411315" y="2421042"/>
                      <a:pt x="1418034" y="2423253"/>
                    </a:cubicBezTo>
                    <a:cubicBezTo>
                      <a:pt x="1413555" y="2422148"/>
                      <a:pt x="1407956" y="2419936"/>
                      <a:pt x="1402917" y="2417724"/>
                    </a:cubicBezTo>
                    <a:lnTo>
                      <a:pt x="1393635" y="2413360"/>
                    </a:lnTo>
                    <a:lnTo>
                      <a:pt x="1392839" y="2412749"/>
                    </a:lnTo>
                    <a:cubicBezTo>
                      <a:pt x="1391159" y="2411643"/>
                      <a:pt x="1390039" y="2411090"/>
                      <a:pt x="1391159" y="2412196"/>
                    </a:cubicBezTo>
                    <a:close/>
                    <a:moveTo>
                      <a:pt x="1498668" y="2411664"/>
                    </a:moveTo>
                    <a:lnTo>
                      <a:pt x="1503029" y="2415357"/>
                    </a:lnTo>
                    <a:lnTo>
                      <a:pt x="1504676" y="2418633"/>
                    </a:lnTo>
                    <a:close/>
                    <a:moveTo>
                      <a:pt x="1805336" y="2411139"/>
                    </a:moveTo>
                    <a:lnTo>
                      <a:pt x="1803985" y="2414013"/>
                    </a:lnTo>
                    <a:lnTo>
                      <a:pt x="1804282" y="2412415"/>
                    </a:lnTo>
                    <a:close/>
                    <a:moveTo>
                      <a:pt x="1219800" y="2407430"/>
                    </a:moveTo>
                    <a:lnTo>
                      <a:pt x="1218451" y="2410165"/>
                    </a:lnTo>
                    <a:cubicBezTo>
                      <a:pt x="1216250" y="2410165"/>
                      <a:pt x="1222854" y="2412396"/>
                      <a:pt x="1214049" y="2412396"/>
                    </a:cubicBezTo>
                    <a:close/>
                    <a:moveTo>
                      <a:pt x="1787097" y="2403704"/>
                    </a:moveTo>
                    <a:lnTo>
                      <a:pt x="1785567" y="2410774"/>
                    </a:lnTo>
                    <a:lnTo>
                      <a:pt x="1782104" y="2425496"/>
                    </a:lnTo>
                    <a:lnTo>
                      <a:pt x="1784013" y="2414039"/>
                    </a:lnTo>
                    <a:lnTo>
                      <a:pt x="1786779" y="2404357"/>
                    </a:lnTo>
                    <a:close/>
                    <a:moveTo>
                      <a:pt x="1220942" y="2402907"/>
                    </a:moveTo>
                    <a:lnTo>
                      <a:pt x="1221031" y="2403415"/>
                    </a:lnTo>
                    <a:lnTo>
                      <a:pt x="1222417" y="2404006"/>
                    </a:lnTo>
                    <a:cubicBezTo>
                      <a:pt x="1224364" y="2404836"/>
                      <a:pt x="1228257" y="2406496"/>
                      <a:pt x="1236043" y="2409817"/>
                    </a:cubicBezTo>
                    <a:lnTo>
                      <a:pt x="1228097" y="2406654"/>
                    </a:lnTo>
                    <a:lnTo>
                      <a:pt x="1221047" y="2403509"/>
                    </a:lnTo>
                    <a:lnTo>
                      <a:pt x="1221111" y="2403873"/>
                    </a:lnTo>
                    <a:lnTo>
                      <a:pt x="1228097" y="2406654"/>
                    </a:lnTo>
                    <a:lnTo>
                      <a:pt x="1264963" y="2423098"/>
                    </a:lnTo>
                    <a:cubicBezTo>
                      <a:pt x="1260514" y="2420885"/>
                      <a:pt x="1249391" y="2414244"/>
                      <a:pt x="1242717" y="2412030"/>
                    </a:cubicBezTo>
                    <a:close/>
                    <a:moveTo>
                      <a:pt x="1787883" y="2400932"/>
                    </a:moveTo>
                    <a:lnTo>
                      <a:pt x="1787355" y="2403176"/>
                    </a:lnTo>
                    <a:lnTo>
                      <a:pt x="1787097" y="2403704"/>
                    </a:lnTo>
                    <a:lnTo>
                      <a:pt x="1787510" y="2401800"/>
                    </a:lnTo>
                    <a:lnTo>
                      <a:pt x="1787694" y="2401155"/>
                    </a:lnTo>
                    <a:close/>
                    <a:moveTo>
                      <a:pt x="1214180" y="2400446"/>
                    </a:moveTo>
                    <a:lnTo>
                      <a:pt x="1214076" y="2401073"/>
                    </a:lnTo>
                    <a:lnTo>
                      <a:pt x="1220652" y="2403691"/>
                    </a:lnTo>
                    <a:lnTo>
                      <a:pt x="1220652" y="2403333"/>
                    </a:lnTo>
                    <a:close/>
                    <a:moveTo>
                      <a:pt x="1214240" y="2400076"/>
                    </a:moveTo>
                    <a:lnTo>
                      <a:pt x="1214237" y="2400098"/>
                    </a:lnTo>
                    <a:lnTo>
                      <a:pt x="1214539" y="2400225"/>
                    </a:lnTo>
                    <a:lnTo>
                      <a:pt x="1220471" y="2403176"/>
                    </a:lnTo>
                    <a:lnTo>
                      <a:pt x="1220652" y="2403253"/>
                    </a:lnTo>
                    <a:lnTo>
                      <a:pt x="1220652" y="2402786"/>
                    </a:lnTo>
                    <a:lnTo>
                      <a:pt x="1214539" y="2400225"/>
                    </a:lnTo>
                    <a:close/>
                    <a:moveTo>
                      <a:pt x="1465095" y="2398949"/>
                    </a:moveTo>
                    <a:lnTo>
                      <a:pt x="1464833" y="2402897"/>
                    </a:lnTo>
                    <a:lnTo>
                      <a:pt x="1464317" y="2403415"/>
                    </a:lnTo>
                    <a:lnTo>
                      <a:pt x="1464317" y="2404891"/>
                    </a:lnTo>
                    <a:lnTo>
                      <a:pt x="1464239" y="2403493"/>
                    </a:lnTo>
                    <a:lnTo>
                      <a:pt x="1462612" y="2405126"/>
                    </a:lnTo>
                    <a:cubicBezTo>
                      <a:pt x="1462612" y="2405126"/>
                      <a:pt x="1458171" y="2402897"/>
                      <a:pt x="1455951" y="2405126"/>
                    </a:cubicBezTo>
                    <a:cubicBezTo>
                      <a:pt x="1455951" y="2405126"/>
                      <a:pt x="1455951" y="2405126"/>
                      <a:pt x="1451510" y="2407354"/>
                    </a:cubicBezTo>
                    <a:cubicBezTo>
                      <a:pt x="1451510" y="2407354"/>
                      <a:pt x="1451510" y="2407354"/>
                      <a:pt x="1449290" y="2409582"/>
                    </a:cubicBezTo>
                    <a:lnTo>
                      <a:pt x="1449290" y="2419754"/>
                    </a:lnTo>
                    <a:lnTo>
                      <a:pt x="1450875" y="2419128"/>
                    </a:lnTo>
                    <a:lnTo>
                      <a:pt x="1449290" y="2409582"/>
                    </a:lnTo>
                    <a:cubicBezTo>
                      <a:pt x="1449290" y="2414039"/>
                      <a:pt x="1449290" y="2416267"/>
                      <a:pt x="1451510" y="2418495"/>
                    </a:cubicBezTo>
                    <a:cubicBezTo>
                      <a:pt x="1450400" y="2420724"/>
                      <a:pt x="1454286" y="2426851"/>
                      <a:pt x="1458727" y="2432700"/>
                    </a:cubicBezTo>
                    <a:lnTo>
                      <a:pt x="1462551" y="2437244"/>
                    </a:lnTo>
                    <a:lnTo>
                      <a:pt x="1464552" y="2436698"/>
                    </a:lnTo>
                    <a:lnTo>
                      <a:pt x="1463216" y="2438035"/>
                    </a:lnTo>
                    <a:lnTo>
                      <a:pt x="1465246" y="2440448"/>
                    </a:lnTo>
                    <a:lnTo>
                      <a:pt x="1467015" y="2436790"/>
                    </a:lnTo>
                    <a:lnTo>
                      <a:pt x="1467015" y="2441236"/>
                    </a:lnTo>
                    <a:lnTo>
                      <a:pt x="1466598" y="2442054"/>
                    </a:lnTo>
                    <a:lnTo>
                      <a:pt x="1469274" y="2445234"/>
                    </a:lnTo>
                    <a:lnTo>
                      <a:pt x="1467053" y="2443006"/>
                    </a:lnTo>
                    <a:lnTo>
                      <a:pt x="1466456" y="2442332"/>
                    </a:lnTo>
                    <a:lnTo>
                      <a:pt x="1466435" y="2442374"/>
                    </a:lnTo>
                    <a:lnTo>
                      <a:pt x="1467053" y="2443006"/>
                    </a:lnTo>
                    <a:lnTo>
                      <a:pt x="1466113" y="2443006"/>
                    </a:lnTo>
                    <a:lnTo>
                      <a:pt x="1465680" y="2443857"/>
                    </a:lnTo>
                    <a:lnTo>
                      <a:pt x="1467053" y="2445234"/>
                    </a:lnTo>
                    <a:lnTo>
                      <a:pt x="1469274" y="2445234"/>
                    </a:lnTo>
                    <a:lnTo>
                      <a:pt x="1471494" y="2447462"/>
                    </a:lnTo>
                    <a:lnTo>
                      <a:pt x="1473129" y="2448693"/>
                    </a:lnTo>
                    <a:lnTo>
                      <a:pt x="1473622" y="2447699"/>
                    </a:lnTo>
                    <a:lnTo>
                      <a:pt x="1473205" y="2448750"/>
                    </a:lnTo>
                    <a:lnTo>
                      <a:pt x="1473283" y="2448809"/>
                    </a:lnTo>
                    <a:lnTo>
                      <a:pt x="1475472" y="2443423"/>
                    </a:lnTo>
                    <a:lnTo>
                      <a:pt x="1469274" y="2434093"/>
                    </a:lnTo>
                    <a:cubicBezTo>
                      <a:pt x="1469274" y="2429636"/>
                      <a:pt x="1467053" y="2427408"/>
                      <a:pt x="1467053" y="2420723"/>
                    </a:cubicBezTo>
                    <a:cubicBezTo>
                      <a:pt x="1467053" y="2420723"/>
                      <a:pt x="1464833" y="2414039"/>
                      <a:pt x="1464833" y="2414039"/>
                    </a:cubicBezTo>
                    <a:cubicBezTo>
                      <a:pt x="1462612" y="2409582"/>
                      <a:pt x="1464833" y="2409582"/>
                      <a:pt x="1464833" y="2402897"/>
                    </a:cubicBezTo>
                    <a:cubicBezTo>
                      <a:pt x="1464833" y="2402897"/>
                      <a:pt x="1467053" y="2402897"/>
                      <a:pt x="1467053" y="2402897"/>
                    </a:cubicBezTo>
                    <a:lnTo>
                      <a:pt x="1465450" y="2398949"/>
                    </a:lnTo>
                    <a:close/>
                    <a:moveTo>
                      <a:pt x="1480348" y="2397141"/>
                    </a:moveTo>
                    <a:lnTo>
                      <a:pt x="1481697" y="2398765"/>
                    </a:lnTo>
                    <a:lnTo>
                      <a:pt x="1480252" y="2398765"/>
                    </a:lnTo>
                    <a:close/>
                    <a:moveTo>
                      <a:pt x="1204027" y="2397074"/>
                    </a:moveTo>
                    <a:lnTo>
                      <a:pt x="1205281" y="2397504"/>
                    </a:lnTo>
                    <a:lnTo>
                      <a:pt x="1206845" y="2398195"/>
                    </a:lnTo>
                    <a:close/>
                    <a:moveTo>
                      <a:pt x="1480379" y="2396621"/>
                    </a:moveTo>
                    <a:lnTo>
                      <a:pt x="1481917" y="2397385"/>
                    </a:lnTo>
                    <a:lnTo>
                      <a:pt x="1482814" y="2398426"/>
                    </a:lnTo>
                    <a:lnTo>
                      <a:pt x="1482706" y="2398533"/>
                    </a:lnTo>
                    <a:lnTo>
                      <a:pt x="1480376" y="2396658"/>
                    </a:lnTo>
                    <a:close/>
                    <a:moveTo>
                      <a:pt x="1486025" y="2396116"/>
                    </a:moveTo>
                    <a:lnTo>
                      <a:pt x="1486913" y="2396558"/>
                    </a:lnTo>
                    <a:cubicBezTo>
                      <a:pt x="1491354" y="2398765"/>
                      <a:pt x="1509117" y="2418633"/>
                      <a:pt x="1509117" y="2420841"/>
                    </a:cubicBezTo>
                    <a:cubicBezTo>
                      <a:pt x="1509117" y="2420841"/>
                      <a:pt x="1509117" y="2420841"/>
                      <a:pt x="1506897" y="2420841"/>
                    </a:cubicBezTo>
                    <a:cubicBezTo>
                      <a:pt x="1506897" y="2420841"/>
                      <a:pt x="1506897" y="2420841"/>
                      <a:pt x="1504676" y="2418633"/>
                    </a:cubicBezTo>
                    <a:cubicBezTo>
                      <a:pt x="1504676" y="2418633"/>
                      <a:pt x="1504676" y="2418633"/>
                      <a:pt x="1506897" y="2418633"/>
                    </a:cubicBezTo>
                    <a:lnTo>
                      <a:pt x="1503029" y="2415357"/>
                    </a:lnTo>
                    <a:lnTo>
                      <a:pt x="1502456" y="2414218"/>
                    </a:lnTo>
                    <a:cubicBezTo>
                      <a:pt x="1502456" y="2414218"/>
                      <a:pt x="1502456" y="2414218"/>
                      <a:pt x="1498015" y="2409803"/>
                    </a:cubicBezTo>
                    <a:cubicBezTo>
                      <a:pt x="1495795" y="2407595"/>
                      <a:pt x="1493574" y="2405388"/>
                      <a:pt x="1491354" y="2403180"/>
                    </a:cubicBezTo>
                    <a:lnTo>
                      <a:pt x="1498668" y="2411664"/>
                    </a:lnTo>
                    <a:lnTo>
                      <a:pt x="1491909" y="2405940"/>
                    </a:lnTo>
                    <a:lnTo>
                      <a:pt x="1483360" y="2399060"/>
                    </a:lnTo>
                    <a:lnTo>
                      <a:pt x="1482814" y="2398426"/>
                    </a:lnTo>
                    <a:lnTo>
                      <a:pt x="1484692" y="2396558"/>
                    </a:lnTo>
                    <a:close/>
                    <a:moveTo>
                      <a:pt x="1200449" y="2394322"/>
                    </a:moveTo>
                    <a:lnTo>
                      <a:pt x="1208864" y="2398075"/>
                    </a:lnTo>
                    <a:lnTo>
                      <a:pt x="1203786" y="2396812"/>
                    </a:lnTo>
                    <a:cubicBezTo>
                      <a:pt x="1202674" y="2396535"/>
                      <a:pt x="1202674" y="2396535"/>
                      <a:pt x="1202674" y="2396535"/>
                    </a:cubicBezTo>
                    <a:cubicBezTo>
                      <a:pt x="1202674" y="2396535"/>
                      <a:pt x="1202674" y="2396535"/>
                      <a:pt x="1200449" y="2394322"/>
                    </a:cubicBezTo>
                    <a:close/>
                    <a:moveTo>
                      <a:pt x="1196000" y="2394322"/>
                    </a:moveTo>
                    <a:cubicBezTo>
                      <a:pt x="1196000" y="2394322"/>
                      <a:pt x="1196000" y="2394322"/>
                      <a:pt x="1198225" y="2394322"/>
                    </a:cubicBezTo>
                    <a:cubicBezTo>
                      <a:pt x="1198225" y="2394322"/>
                      <a:pt x="1198225" y="2394322"/>
                      <a:pt x="1202674" y="2396535"/>
                    </a:cubicBezTo>
                    <a:lnTo>
                      <a:pt x="1204027" y="2397074"/>
                    </a:lnTo>
                    <a:close/>
                    <a:moveTo>
                      <a:pt x="1792926" y="2391756"/>
                    </a:moveTo>
                    <a:lnTo>
                      <a:pt x="1789220" y="2399353"/>
                    </a:lnTo>
                    <a:lnTo>
                      <a:pt x="1787883" y="2400932"/>
                    </a:lnTo>
                    <a:lnTo>
                      <a:pt x="1788469" y="2398441"/>
                    </a:lnTo>
                    <a:cubicBezTo>
                      <a:pt x="1788469" y="2398441"/>
                      <a:pt x="1788469" y="2398441"/>
                      <a:pt x="1792926" y="2391756"/>
                    </a:cubicBezTo>
                    <a:close/>
                    <a:moveTo>
                      <a:pt x="1184877" y="2387681"/>
                    </a:moveTo>
                    <a:cubicBezTo>
                      <a:pt x="1191551" y="2389894"/>
                      <a:pt x="1196000" y="2392108"/>
                      <a:pt x="1198225" y="2392108"/>
                    </a:cubicBezTo>
                    <a:cubicBezTo>
                      <a:pt x="1200449" y="2392108"/>
                      <a:pt x="1193775" y="2392108"/>
                      <a:pt x="1184877" y="2387681"/>
                    </a:cubicBezTo>
                    <a:close/>
                    <a:moveTo>
                      <a:pt x="1336869" y="2387040"/>
                    </a:moveTo>
                    <a:lnTo>
                      <a:pt x="1336694" y="2387735"/>
                    </a:lnTo>
                    <a:lnTo>
                      <a:pt x="1338205" y="2387735"/>
                    </a:lnTo>
                    <a:close/>
                    <a:moveTo>
                      <a:pt x="1172365" y="2385606"/>
                    </a:moveTo>
                    <a:lnTo>
                      <a:pt x="1184877" y="2387681"/>
                    </a:lnTo>
                    <a:lnTo>
                      <a:pt x="1178412" y="2386798"/>
                    </a:lnTo>
                    <a:close/>
                    <a:moveTo>
                      <a:pt x="1215197" y="2382228"/>
                    </a:moveTo>
                    <a:lnTo>
                      <a:pt x="1214049" y="2390085"/>
                    </a:lnTo>
                    <a:cubicBezTo>
                      <a:pt x="1214049" y="2386739"/>
                      <a:pt x="1214599" y="2383950"/>
                      <a:pt x="1215149" y="2382276"/>
                    </a:cubicBezTo>
                    <a:close/>
                    <a:moveTo>
                      <a:pt x="1285170" y="2380451"/>
                    </a:moveTo>
                    <a:lnTo>
                      <a:pt x="1284051" y="2384558"/>
                    </a:lnTo>
                    <a:cubicBezTo>
                      <a:pt x="1283392" y="2387193"/>
                      <a:pt x="1282975" y="2389134"/>
                      <a:pt x="1282975" y="2389689"/>
                    </a:cubicBezTo>
                    <a:lnTo>
                      <a:pt x="1282975" y="2387470"/>
                    </a:lnTo>
                    <a:close/>
                    <a:moveTo>
                      <a:pt x="1435119" y="2379718"/>
                    </a:moveTo>
                    <a:lnTo>
                      <a:pt x="1433591" y="2381265"/>
                    </a:lnTo>
                    <a:cubicBezTo>
                      <a:pt x="1433591" y="2383483"/>
                      <a:pt x="1431402" y="2383483"/>
                      <a:pt x="1431402" y="2385700"/>
                    </a:cubicBezTo>
                    <a:cubicBezTo>
                      <a:pt x="1431402" y="2387918"/>
                      <a:pt x="1431402" y="2387918"/>
                      <a:pt x="1429213" y="2390136"/>
                    </a:cubicBezTo>
                    <a:cubicBezTo>
                      <a:pt x="1429213" y="2390136"/>
                      <a:pt x="1429213" y="2390136"/>
                      <a:pt x="1431402" y="2390136"/>
                    </a:cubicBezTo>
                    <a:cubicBezTo>
                      <a:pt x="1429213" y="2392353"/>
                      <a:pt x="1429213" y="2392353"/>
                      <a:pt x="1431402" y="2392353"/>
                    </a:cubicBezTo>
                    <a:cubicBezTo>
                      <a:pt x="1431402" y="2392353"/>
                      <a:pt x="1427023" y="2394571"/>
                      <a:pt x="1427023" y="2396789"/>
                    </a:cubicBezTo>
                    <a:cubicBezTo>
                      <a:pt x="1429213" y="2396789"/>
                      <a:pt x="1427023" y="2399006"/>
                      <a:pt x="1427023" y="2401224"/>
                    </a:cubicBezTo>
                    <a:cubicBezTo>
                      <a:pt x="1427023" y="2401224"/>
                      <a:pt x="1427023" y="2401224"/>
                      <a:pt x="1429213" y="2401224"/>
                    </a:cubicBezTo>
                    <a:cubicBezTo>
                      <a:pt x="1429213" y="2401224"/>
                      <a:pt x="1429213" y="2401224"/>
                      <a:pt x="1429213" y="2403441"/>
                    </a:cubicBezTo>
                    <a:cubicBezTo>
                      <a:pt x="1429213" y="2405659"/>
                      <a:pt x="1431402" y="2405659"/>
                      <a:pt x="1431402" y="2407877"/>
                    </a:cubicBezTo>
                    <a:cubicBezTo>
                      <a:pt x="1431402" y="2408985"/>
                      <a:pt x="1433044" y="2413421"/>
                      <a:pt x="1434686" y="2417856"/>
                    </a:cubicBezTo>
                    <a:lnTo>
                      <a:pt x="1435780" y="2421182"/>
                    </a:lnTo>
                    <a:lnTo>
                      <a:pt x="1427023" y="2403441"/>
                    </a:lnTo>
                    <a:cubicBezTo>
                      <a:pt x="1427023" y="2405659"/>
                      <a:pt x="1427023" y="2410094"/>
                      <a:pt x="1429213" y="2412312"/>
                    </a:cubicBezTo>
                    <a:lnTo>
                      <a:pt x="1433590" y="2418962"/>
                    </a:lnTo>
                    <a:lnTo>
                      <a:pt x="1433591" y="2418965"/>
                    </a:lnTo>
                    <a:cubicBezTo>
                      <a:pt x="1435780" y="2423400"/>
                      <a:pt x="1435780" y="2423400"/>
                      <a:pt x="1435780" y="2423400"/>
                    </a:cubicBezTo>
                    <a:lnTo>
                      <a:pt x="1436475" y="2424103"/>
                    </a:lnTo>
                    <a:lnTo>
                      <a:pt x="1436732" y="2424073"/>
                    </a:lnTo>
                    <a:lnTo>
                      <a:pt x="1436510" y="2423399"/>
                    </a:lnTo>
                    <a:lnTo>
                      <a:pt x="1436938" y="2424049"/>
                    </a:lnTo>
                    <a:lnTo>
                      <a:pt x="1437034" y="2424038"/>
                    </a:lnTo>
                    <a:lnTo>
                      <a:pt x="1436327" y="2422845"/>
                    </a:lnTo>
                    <a:lnTo>
                      <a:pt x="1435780" y="2421182"/>
                    </a:lnTo>
                    <a:lnTo>
                      <a:pt x="1437182" y="2424021"/>
                    </a:lnTo>
                    <a:lnTo>
                      <a:pt x="1439031" y="2423806"/>
                    </a:lnTo>
                    <a:lnTo>
                      <a:pt x="1448453" y="2420085"/>
                    </a:lnTo>
                    <a:lnTo>
                      <a:pt x="1444849" y="2409582"/>
                    </a:lnTo>
                    <a:cubicBezTo>
                      <a:pt x="1447069" y="2404012"/>
                      <a:pt x="1450400" y="2400669"/>
                      <a:pt x="1454286" y="2398720"/>
                    </a:cubicBezTo>
                    <a:lnTo>
                      <a:pt x="1457085" y="2398170"/>
                    </a:lnTo>
                    <a:lnTo>
                      <a:pt x="1461683" y="2394571"/>
                    </a:lnTo>
                    <a:lnTo>
                      <a:pt x="1459861" y="2394571"/>
                    </a:lnTo>
                    <a:cubicBezTo>
                      <a:pt x="1459861" y="2394571"/>
                      <a:pt x="1459861" y="2394571"/>
                      <a:pt x="1457672" y="2394571"/>
                    </a:cubicBezTo>
                    <a:cubicBezTo>
                      <a:pt x="1457672" y="2394571"/>
                      <a:pt x="1457672" y="2394571"/>
                      <a:pt x="1455483" y="2392353"/>
                    </a:cubicBezTo>
                    <a:cubicBezTo>
                      <a:pt x="1455483" y="2392353"/>
                      <a:pt x="1455483" y="2392353"/>
                      <a:pt x="1455483" y="2390136"/>
                    </a:cubicBezTo>
                    <a:cubicBezTo>
                      <a:pt x="1455483" y="2390136"/>
                      <a:pt x="1455483" y="2390136"/>
                      <a:pt x="1455483" y="2387918"/>
                    </a:cubicBezTo>
                    <a:cubicBezTo>
                      <a:pt x="1455483" y="2385700"/>
                      <a:pt x="1453294" y="2385700"/>
                      <a:pt x="1453294" y="2385700"/>
                    </a:cubicBezTo>
                    <a:lnTo>
                      <a:pt x="1453266" y="2385658"/>
                    </a:lnTo>
                    <a:lnTo>
                      <a:pt x="1451629" y="2385658"/>
                    </a:lnTo>
                    <a:cubicBezTo>
                      <a:pt x="1451629" y="2385658"/>
                      <a:pt x="1451629" y="2385658"/>
                      <a:pt x="1449389" y="2385658"/>
                    </a:cubicBezTo>
                    <a:cubicBezTo>
                      <a:pt x="1449389" y="2385658"/>
                      <a:pt x="1449389" y="2385658"/>
                      <a:pt x="1447149" y="2385658"/>
                    </a:cubicBezTo>
                    <a:cubicBezTo>
                      <a:pt x="1447149" y="2385658"/>
                      <a:pt x="1447149" y="2385658"/>
                      <a:pt x="1442670" y="2383446"/>
                    </a:cubicBezTo>
                    <a:cubicBezTo>
                      <a:pt x="1442670" y="2383446"/>
                      <a:pt x="1442670" y="2383446"/>
                      <a:pt x="1442670" y="2381235"/>
                    </a:cubicBezTo>
                    <a:cubicBezTo>
                      <a:pt x="1442670" y="2381235"/>
                      <a:pt x="1440430" y="2381235"/>
                      <a:pt x="1440430" y="2381235"/>
                    </a:cubicBezTo>
                    <a:cubicBezTo>
                      <a:pt x="1440430" y="2381235"/>
                      <a:pt x="1440430" y="2381235"/>
                      <a:pt x="1438191" y="2381235"/>
                    </a:cubicBezTo>
                    <a:close/>
                    <a:moveTo>
                      <a:pt x="1217527" y="2378573"/>
                    </a:moveTo>
                    <a:lnTo>
                      <a:pt x="1216250" y="2383392"/>
                    </a:lnTo>
                    <a:lnTo>
                      <a:pt x="1216250" y="2387854"/>
                    </a:lnTo>
                    <a:lnTo>
                      <a:pt x="1214407" y="2399064"/>
                    </a:lnTo>
                    <a:lnTo>
                      <a:pt x="1214049" y="2399010"/>
                    </a:lnTo>
                    <a:lnTo>
                      <a:pt x="1214049" y="2390085"/>
                    </a:lnTo>
                    <a:cubicBezTo>
                      <a:pt x="1214049" y="2385623"/>
                      <a:pt x="1214049" y="2383392"/>
                      <a:pt x="1216250" y="2381161"/>
                    </a:cubicBezTo>
                    <a:close/>
                    <a:moveTo>
                      <a:pt x="1424839" y="2377679"/>
                    </a:moveTo>
                    <a:lnTo>
                      <a:pt x="1418034" y="2379023"/>
                    </a:lnTo>
                    <a:cubicBezTo>
                      <a:pt x="1413555" y="2379023"/>
                      <a:pt x="1411315" y="2379023"/>
                      <a:pt x="1409076" y="2381235"/>
                    </a:cubicBezTo>
                    <a:cubicBezTo>
                      <a:pt x="1409076" y="2381235"/>
                      <a:pt x="1404597" y="2383446"/>
                      <a:pt x="1404597" y="2385658"/>
                    </a:cubicBezTo>
                    <a:cubicBezTo>
                      <a:pt x="1402357" y="2387869"/>
                      <a:pt x="1402357" y="2387869"/>
                      <a:pt x="1400117" y="2390081"/>
                    </a:cubicBezTo>
                    <a:cubicBezTo>
                      <a:pt x="1397878" y="2392292"/>
                      <a:pt x="1400117" y="2392292"/>
                      <a:pt x="1397878" y="2394504"/>
                    </a:cubicBezTo>
                    <a:cubicBezTo>
                      <a:pt x="1397878" y="2394504"/>
                      <a:pt x="1397878" y="2396715"/>
                      <a:pt x="1397878" y="2396715"/>
                    </a:cubicBezTo>
                    <a:cubicBezTo>
                      <a:pt x="1395638" y="2398927"/>
                      <a:pt x="1395638" y="2396715"/>
                      <a:pt x="1395638" y="2398927"/>
                    </a:cubicBezTo>
                    <a:cubicBezTo>
                      <a:pt x="1397878" y="2398927"/>
                      <a:pt x="1393399" y="2401138"/>
                      <a:pt x="1393399" y="2401138"/>
                    </a:cubicBezTo>
                    <a:cubicBezTo>
                      <a:pt x="1393399" y="2403350"/>
                      <a:pt x="1393399" y="2405561"/>
                      <a:pt x="1391159" y="2407773"/>
                    </a:cubicBezTo>
                    <a:cubicBezTo>
                      <a:pt x="1391159" y="2407773"/>
                      <a:pt x="1391159" y="2407773"/>
                      <a:pt x="1393399" y="2407773"/>
                    </a:cubicBezTo>
                    <a:cubicBezTo>
                      <a:pt x="1393399" y="2407773"/>
                      <a:pt x="1393399" y="2407773"/>
                      <a:pt x="1391159" y="2409984"/>
                    </a:cubicBezTo>
                    <a:cubicBezTo>
                      <a:pt x="1388919" y="2407773"/>
                      <a:pt x="1395638" y="2412196"/>
                      <a:pt x="1395638" y="2412196"/>
                    </a:cubicBezTo>
                    <a:cubicBezTo>
                      <a:pt x="1400117" y="2414407"/>
                      <a:pt x="1418034" y="2421042"/>
                      <a:pt x="1420274" y="2423253"/>
                    </a:cubicBezTo>
                    <a:lnTo>
                      <a:pt x="1422514" y="2423253"/>
                    </a:lnTo>
                    <a:lnTo>
                      <a:pt x="1429322" y="2424934"/>
                    </a:lnTo>
                    <a:lnTo>
                      <a:pt x="1424753" y="2425465"/>
                    </a:lnTo>
                    <a:cubicBezTo>
                      <a:pt x="1426993" y="2425465"/>
                      <a:pt x="1429232" y="2425465"/>
                      <a:pt x="1431472" y="2425465"/>
                    </a:cubicBezTo>
                    <a:lnTo>
                      <a:pt x="1429322" y="2424934"/>
                    </a:lnTo>
                    <a:lnTo>
                      <a:pt x="1434190" y="2424369"/>
                    </a:lnTo>
                    <a:lnTo>
                      <a:pt x="1422645" y="2403441"/>
                    </a:lnTo>
                    <a:cubicBezTo>
                      <a:pt x="1421550" y="2397897"/>
                      <a:pt x="1421550" y="2392908"/>
                      <a:pt x="1423192" y="2388195"/>
                    </a:cubicBezTo>
                    <a:lnTo>
                      <a:pt x="1429068" y="2380520"/>
                    </a:lnTo>
                    <a:close/>
                    <a:moveTo>
                      <a:pt x="1429232" y="2376812"/>
                    </a:moveTo>
                    <a:lnTo>
                      <a:pt x="1428707" y="2376916"/>
                    </a:lnTo>
                    <a:lnTo>
                      <a:pt x="1430693" y="2378398"/>
                    </a:lnTo>
                    <a:lnTo>
                      <a:pt x="1431173" y="2377770"/>
                    </a:lnTo>
                    <a:close/>
                    <a:moveTo>
                      <a:pt x="1218451" y="2376698"/>
                    </a:moveTo>
                    <a:lnTo>
                      <a:pt x="1217527" y="2378573"/>
                    </a:lnTo>
                    <a:lnTo>
                      <a:pt x="1217866" y="2377291"/>
                    </a:lnTo>
                    <a:close/>
                    <a:moveTo>
                      <a:pt x="1285196" y="2376376"/>
                    </a:moveTo>
                    <a:lnTo>
                      <a:pt x="1284456" y="2379335"/>
                    </a:lnTo>
                    <a:lnTo>
                      <a:pt x="1284879" y="2377010"/>
                    </a:lnTo>
                    <a:close/>
                    <a:moveTo>
                      <a:pt x="1218773" y="2373107"/>
                    </a:moveTo>
                    <a:lnTo>
                      <a:pt x="1218451" y="2376698"/>
                    </a:lnTo>
                    <a:lnTo>
                      <a:pt x="1218451" y="2374786"/>
                    </a:lnTo>
                    <a:close/>
                    <a:moveTo>
                      <a:pt x="1218451" y="2367215"/>
                    </a:moveTo>
                    <a:lnTo>
                      <a:pt x="1218451" y="2371121"/>
                    </a:lnTo>
                    <a:cubicBezTo>
                      <a:pt x="1218451" y="2372236"/>
                      <a:pt x="1218451" y="2372236"/>
                      <a:pt x="1218451" y="2372236"/>
                    </a:cubicBezTo>
                    <a:lnTo>
                      <a:pt x="1218451" y="2374786"/>
                    </a:lnTo>
                    <a:lnTo>
                      <a:pt x="1218245" y="2375862"/>
                    </a:lnTo>
                    <a:lnTo>
                      <a:pt x="1217866" y="2377291"/>
                    </a:lnTo>
                    <a:lnTo>
                      <a:pt x="1216250" y="2378930"/>
                    </a:lnTo>
                    <a:close/>
                    <a:moveTo>
                      <a:pt x="1833139" y="2365679"/>
                    </a:moveTo>
                    <a:cubicBezTo>
                      <a:pt x="1855595" y="2365157"/>
                      <a:pt x="1876485" y="2380615"/>
                      <a:pt x="1879828" y="2407354"/>
                    </a:cubicBezTo>
                    <a:cubicBezTo>
                      <a:pt x="1879828" y="2407354"/>
                      <a:pt x="1879828" y="2407354"/>
                      <a:pt x="1879828" y="2411810"/>
                    </a:cubicBezTo>
                    <a:cubicBezTo>
                      <a:pt x="1879828" y="2416267"/>
                      <a:pt x="1882056" y="2420723"/>
                      <a:pt x="1879828" y="2425180"/>
                    </a:cubicBezTo>
                    <a:cubicBezTo>
                      <a:pt x="1879828" y="2434093"/>
                      <a:pt x="1879828" y="2443006"/>
                      <a:pt x="1877599" y="2449691"/>
                    </a:cubicBezTo>
                    <a:cubicBezTo>
                      <a:pt x="1875371" y="2454147"/>
                      <a:pt x="1877599" y="2456375"/>
                      <a:pt x="1875371" y="2460832"/>
                    </a:cubicBezTo>
                    <a:cubicBezTo>
                      <a:pt x="1877599" y="2460832"/>
                      <a:pt x="1870915" y="2471973"/>
                      <a:pt x="1866458" y="2478658"/>
                    </a:cubicBezTo>
                    <a:cubicBezTo>
                      <a:pt x="1866458" y="2478658"/>
                      <a:pt x="1868686" y="2478658"/>
                      <a:pt x="1868686" y="2480886"/>
                    </a:cubicBezTo>
                    <a:cubicBezTo>
                      <a:pt x="1866458" y="2480886"/>
                      <a:pt x="1866458" y="2483114"/>
                      <a:pt x="1866458" y="2483114"/>
                    </a:cubicBezTo>
                    <a:cubicBezTo>
                      <a:pt x="1864230" y="2485343"/>
                      <a:pt x="1862002" y="2487571"/>
                      <a:pt x="1862002" y="2489799"/>
                    </a:cubicBezTo>
                    <a:lnTo>
                      <a:pt x="1859378" y="2491898"/>
                    </a:lnTo>
                    <a:lnTo>
                      <a:pt x="1859713" y="2491898"/>
                    </a:lnTo>
                    <a:cubicBezTo>
                      <a:pt x="1859713" y="2491898"/>
                      <a:pt x="1864161" y="2489676"/>
                      <a:pt x="1864161" y="2489676"/>
                    </a:cubicBezTo>
                    <a:cubicBezTo>
                      <a:pt x="1866385" y="2489676"/>
                      <a:pt x="1866385" y="2489676"/>
                      <a:pt x="1868609" y="2489676"/>
                    </a:cubicBezTo>
                    <a:cubicBezTo>
                      <a:pt x="1875281" y="2489676"/>
                      <a:pt x="1879729" y="2489676"/>
                      <a:pt x="1886400" y="2487454"/>
                    </a:cubicBezTo>
                    <a:cubicBezTo>
                      <a:pt x="1895296" y="2489676"/>
                      <a:pt x="1904192" y="2489676"/>
                      <a:pt x="1910863" y="2491898"/>
                    </a:cubicBezTo>
                    <a:cubicBezTo>
                      <a:pt x="1917535" y="2496343"/>
                      <a:pt x="1921983" y="2496343"/>
                      <a:pt x="1928655" y="2503009"/>
                    </a:cubicBezTo>
                    <a:cubicBezTo>
                      <a:pt x="1928655" y="2503009"/>
                      <a:pt x="1937550" y="2509675"/>
                      <a:pt x="1937550" y="2509675"/>
                    </a:cubicBezTo>
                    <a:cubicBezTo>
                      <a:pt x="1939774" y="2516341"/>
                      <a:pt x="1939774" y="2518563"/>
                      <a:pt x="1944222" y="2525230"/>
                    </a:cubicBezTo>
                    <a:cubicBezTo>
                      <a:pt x="1944222" y="2529674"/>
                      <a:pt x="1946446" y="2531896"/>
                      <a:pt x="1946446" y="2536340"/>
                    </a:cubicBezTo>
                    <a:lnTo>
                      <a:pt x="1946446" y="2538514"/>
                    </a:lnTo>
                    <a:lnTo>
                      <a:pt x="1955342" y="2538743"/>
                    </a:lnTo>
                    <a:cubicBezTo>
                      <a:pt x="1957583" y="2536553"/>
                      <a:pt x="1962066" y="2538743"/>
                      <a:pt x="1964307" y="2538743"/>
                    </a:cubicBezTo>
                    <a:cubicBezTo>
                      <a:pt x="1964307" y="2538743"/>
                      <a:pt x="1964307" y="2538743"/>
                      <a:pt x="1966548" y="2538743"/>
                    </a:cubicBezTo>
                    <a:cubicBezTo>
                      <a:pt x="1966548" y="2538743"/>
                      <a:pt x="1966548" y="2538743"/>
                      <a:pt x="1968790" y="2536553"/>
                    </a:cubicBezTo>
                    <a:cubicBezTo>
                      <a:pt x="1971031" y="2536553"/>
                      <a:pt x="1971031" y="2536553"/>
                      <a:pt x="1971031" y="2536553"/>
                    </a:cubicBezTo>
                    <a:cubicBezTo>
                      <a:pt x="1971031" y="2534364"/>
                      <a:pt x="1971031" y="2536553"/>
                      <a:pt x="1973272" y="2536553"/>
                    </a:cubicBezTo>
                    <a:cubicBezTo>
                      <a:pt x="1973272" y="2536553"/>
                      <a:pt x="1973272" y="2536553"/>
                      <a:pt x="1973272" y="2534364"/>
                    </a:cubicBezTo>
                    <a:cubicBezTo>
                      <a:pt x="1975513" y="2534364"/>
                      <a:pt x="1975513" y="2534364"/>
                      <a:pt x="1977755" y="2536553"/>
                    </a:cubicBezTo>
                    <a:cubicBezTo>
                      <a:pt x="1977755" y="2536553"/>
                      <a:pt x="1977755" y="2536553"/>
                      <a:pt x="1977755" y="2538743"/>
                    </a:cubicBezTo>
                    <a:lnTo>
                      <a:pt x="1977755" y="2539202"/>
                    </a:lnTo>
                    <a:lnTo>
                      <a:pt x="1979236" y="2538462"/>
                    </a:lnTo>
                    <a:cubicBezTo>
                      <a:pt x="1981459" y="2536241"/>
                      <a:pt x="1985903" y="2538462"/>
                      <a:pt x="1988125" y="2538462"/>
                    </a:cubicBezTo>
                    <a:cubicBezTo>
                      <a:pt x="1990347" y="2538462"/>
                      <a:pt x="1990347" y="2538462"/>
                      <a:pt x="1992569" y="2538462"/>
                    </a:cubicBezTo>
                    <a:cubicBezTo>
                      <a:pt x="1992569" y="2538462"/>
                      <a:pt x="1997013" y="2540682"/>
                      <a:pt x="1997013" y="2542903"/>
                    </a:cubicBezTo>
                    <a:cubicBezTo>
                      <a:pt x="1997013" y="2542903"/>
                      <a:pt x="1997013" y="2542903"/>
                      <a:pt x="1999235" y="2540682"/>
                    </a:cubicBezTo>
                    <a:cubicBezTo>
                      <a:pt x="1999235" y="2540682"/>
                      <a:pt x="1999235" y="2540682"/>
                      <a:pt x="1999235" y="2542903"/>
                    </a:cubicBezTo>
                    <a:lnTo>
                      <a:pt x="1999944" y="2542903"/>
                    </a:lnTo>
                    <a:lnTo>
                      <a:pt x="1997717" y="2512416"/>
                    </a:lnTo>
                    <a:cubicBezTo>
                      <a:pt x="1997856" y="2499964"/>
                      <a:pt x="1999456" y="2486544"/>
                      <a:pt x="2004082" y="2473747"/>
                    </a:cubicBezTo>
                    <a:lnTo>
                      <a:pt x="2008532" y="2467407"/>
                    </a:lnTo>
                    <a:lnTo>
                      <a:pt x="2004982" y="2484069"/>
                    </a:lnTo>
                    <a:lnTo>
                      <a:pt x="2004116" y="2487513"/>
                    </a:lnTo>
                    <a:cubicBezTo>
                      <a:pt x="2001890" y="2496367"/>
                      <a:pt x="2001890" y="2496367"/>
                      <a:pt x="2001890" y="2496367"/>
                    </a:cubicBezTo>
                    <a:lnTo>
                      <a:pt x="2004185" y="2487810"/>
                    </a:lnTo>
                    <a:lnTo>
                      <a:pt x="2001890" y="2498581"/>
                    </a:lnTo>
                    <a:cubicBezTo>
                      <a:pt x="2001890" y="2498581"/>
                      <a:pt x="2001890" y="2498581"/>
                      <a:pt x="1999664" y="2509649"/>
                    </a:cubicBezTo>
                    <a:lnTo>
                      <a:pt x="1999664" y="2514076"/>
                    </a:lnTo>
                    <a:cubicBezTo>
                      <a:pt x="1998830" y="2519057"/>
                      <a:pt x="1998934" y="2526528"/>
                      <a:pt x="1999508" y="2534388"/>
                    </a:cubicBezTo>
                    <a:lnTo>
                      <a:pt x="2000508" y="2542903"/>
                    </a:lnTo>
                    <a:lnTo>
                      <a:pt x="2001458" y="2542903"/>
                    </a:lnTo>
                    <a:cubicBezTo>
                      <a:pt x="2003680" y="2545123"/>
                      <a:pt x="2003680" y="2549564"/>
                      <a:pt x="2005902" y="2551784"/>
                    </a:cubicBezTo>
                    <a:cubicBezTo>
                      <a:pt x="2003680" y="2551784"/>
                      <a:pt x="2003680" y="2551784"/>
                      <a:pt x="2003680" y="2551784"/>
                    </a:cubicBezTo>
                    <a:cubicBezTo>
                      <a:pt x="2003680" y="2554005"/>
                      <a:pt x="2003680" y="2554005"/>
                      <a:pt x="2003680" y="2554005"/>
                    </a:cubicBezTo>
                    <a:cubicBezTo>
                      <a:pt x="2003680" y="2554005"/>
                      <a:pt x="2003680" y="2556225"/>
                      <a:pt x="2003680" y="2556225"/>
                    </a:cubicBezTo>
                    <a:lnTo>
                      <a:pt x="2002163" y="2556983"/>
                    </a:lnTo>
                    <a:lnTo>
                      <a:pt x="2002169" y="2557034"/>
                    </a:lnTo>
                    <a:lnTo>
                      <a:pt x="2002248" y="2557447"/>
                    </a:lnTo>
                    <a:lnTo>
                      <a:pt x="2003712" y="2556569"/>
                    </a:lnTo>
                    <a:cubicBezTo>
                      <a:pt x="2005901" y="2552190"/>
                      <a:pt x="2008090" y="2554379"/>
                      <a:pt x="2010279" y="2554379"/>
                    </a:cubicBezTo>
                    <a:cubicBezTo>
                      <a:pt x="2010279" y="2554379"/>
                      <a:pt x="2010279" y="2554379"/>
                      <a:pt x="2012468" y="2554379"/>
                    </a:cubicBezTo>
                    <a:cubicBezTo>
                      <a:pt x="2012468" y="2554379"/>
                      <a:pt x="2012468" y="2554379"/>
                      <a:pt x="2014657" y="2554379"/>
                    </a:cubicBezTo>
                    <a:lnTo>
                      <a:pt x="2014657" y="2553537"/>
                    </a:lnTo>
                    <a:lnTo>
                      <a:pt x="2012613" y="2551512"/>
                    </a:lnTo>
                    <a:cubicBezTo>
                      <a:pt x="2013731" y="2547080"/>
                      <a:pt x="2012053" y="2533232"/>
                      <a:pt x="2013172" y="2515783"/>
                    </a:cubicBezTo>
                    <a:lnTo>
                      <a:pt x="2020403" y="2491873"/>
                    </a:lnTo>
                    <a:lnTo>
                      <a:pt x="2017087" y="2507196"/>
                    </a:lnTo>
                    <a:lnTo>
                      <a:pt x="2018190" y="2506104"/>
                    </a:lnTo>
                    <a:lnTo>
                      <a:pt x="2017087" y="2509412"/>
                    </a:lnTo>
                    <a:lnTo>
                      <a:pt x="2017087" y="2513844"/>
                    </a:lnTo>
                    <a:cubicBezTo>
                      <a:pt x="2017087" y="2516059"/>
                      <a:pt x="2014850" y="2520491"/>
                      <a:pt x="2014850" y="2527138"/>
                    </a:cubicBezTo>
                    <a:lnTo>
                      <a:pt x="2014850" y="2535724"/>
                    </a:lnTo>
                    <a:lnTo>
                      <a:pt x="2014850" y="2552190"/>
                    </a:lnTo>
                    <a:lnTo>
                      <a:pt x="2017847" y="2552190"/>
                    </a:lnTo>
                    <a:cubicBezTo>
                      <a:pt x="2017847" y="2552190"/>
                      <a:pt x="2017847" y="2552190"/>
                      <a:pt x="2019036" y="2554379"/>
                    </a:cubicBezTo>
                    <a:cubicBezTo>
                      <a:pt x="2019036" y="2554379"/>
                      <a:pt x="2019036" y="2554379"/>
                      <a:pt x="2017847" y="2554379"/>
                    </a:cubicBezTo>
                    <a:lnTo>
                      <a:pt x="2017847" y="2556303"/>
                    </a:lnTo>
                    <a:lnTo>
                      <a:pt x="2023478" y="2554991"/>
                    </a:lnTo>
                    <a:lnTo>
                      <a:pt x="2021562" y="2549296"/>
                    </a:lnTo>
                    <a:cubicBezTo>
                      <a:pt x="2021562" y="2549296"/>
                      <a:pt x="2021562" y="2549296"/>
                      <a:pt x="2021562" y="2547080"/>
                    </a:cubicBezTo>
                    <a:cubicBezTo>
                      <a:pt x="2023799" y="2544864"/>
                      <a:pt x="2023799" y="2544864"/>
                      <a:pt x="2026036" y="2542649"/>
                    </a:cubicBezTo>
                    <a:cubicBezTo>
                      <a:pt x="2026036" y="2542649"/>
                      <a:pt x="2026036" y="2542649"/>
                      <a:pt x="2028273" y="2538217"/>
                    </a:cubicBezTo>
                    <a:cubicBezTo>
                      <a:pt x="2030511" y="2538217"/>
                      <a:pt x="2030511" y="2538217"/>
                      <a:pt x="2030511" y="2538217"/>
                    </a:cubicBezTo>
                    <a:cubicBezTo>
                      <a:pt x="2030511" y="2538217"/>
                      <a:pt x="2030511" y="2538217"/>
                      <a:pt x="2032748" y="2538217"/>
                    </a:cubicBezTo>
                    <a:cubicBezTo>
                      <a:pt x="2032748" y="2536001"/>
                      <a:pt x="2032748" y="2536001"/>
                      <a:pt x="2034985" y="2533786"/>
                    </a:cubicBezTo>
                    <a:cubicBezTo>
                      <a:pt x="2034985" y="2533786"/>
                      <a:pt x="2034985" y="2533786"/>
                      <a:pt x="2034985" y="2531570"/>
                    </a:cubicBezTo>
                    <a:cubicBezTo>
                      <a:pt x="2039460" y="2527138"/>
                      <a:pt x="2041697" y="2527138"/>
                      <a:pt x="2043934" y="2520491"/>
                    </a:cubicBezTo>
                    <a:cubicBezTo>
                      <a:pt x="2046172" y="2516059"/>
                      <a:pt x="2050646" y="2509412"/>
                      <a:pt x="2050646" y="2504981"/>
                    </a:cubicBezTo>
                    <a:cubicBezTo>
                      <a:pt x="2052883" y="2500549"/>
                      <a:pt x="2052883" y="2498333"/>
                      <a:pt x="2055121" y="2491686"/>
                    </a:cubicBezTo>
                    <a:cubicBezTo>
                      <a:pt x="2055121" y="2491686"/>
                      <a:pt x="2057358" y="2485039"/>
                      <a:pt x="2055121" y="2485039"/>
                    </a:cubicBezTo>
                    <a:cubicBezTo>
                      <a:pt x="2055121" y="2480607"/>
                      <a:pt x="2057358" y="2478391"/>
                      <a:pt x="2055121" y="2473960"/>
                    </a:cubicBezTo>
                    <a:cubicBezTo>
                      <a:pt x="2055121" y="2471744"/>
                      <a:pt x="2055121" y="2469528"/>
                      <a:pt x="2052883" y="2467313"/>
                    </a:cubicBezTo>
                    <a:cubicBezTo>
                      <a:pt x="2050646" y="2465097"/>
                      <a:pt x="2050646" y="2462881"/>
                      <a:pt x="2048409" y="2465097"/>
                    </a:cubicBezTo>
                    <a:cubicBezTo>
                      <a:pt x="2048409" y="2465097"/>
                      <a:pt x="2048409" y="2460665"/>
                      <a:pt x="2046172" y="2460665"/>
                    </a:cubicBezTo>
                    <a:cubicBezTo>
                      <a:pt x="2043934" y="2460665"/>
                      <a:pt x="2041697" y="2460665"/>
                      <a:pt x="2037223" y="2460665"/>
                    </a:cubicBezTo>
                    <a:cubicBezTo>
                      <a:pt x="2037223" y="2460665"/>
                      <a:pt x="2037223" y="2460665"/>
                      <a:pt x="2034985" y="2462881"/>
                    </a:cubicBezTo>
                    <a:cubicBezTo>
                      <a:pt x="2030511" y="2465097"/>
                      <a:pt x="2030511" y="2469528"/>
                      <a:pt x="2028273" y="2471744"/>
                    </a:cubicBezTo>
                    <a:cubicBezTo>
                      <a:pt x="2027155" y="2473960"/>
                      <a:pt x="2024918" y="2482269"/>
                      <a:pt x="2022680" y="2490578"/>
                    </a:cubicBezTo>
                    <a:lnTo>
                      <a:pt x="2020536" y="2498381"/>
                    </a:lnTo>
                    <a:lnTo>
                      <a:pt x="2023782" y="2480700"/>
                    </a:lnTo>
                    <a:lnTo>
                      <a:pt x="2025012" y="2476633"/>
                    </a:lnTo>
                    <a:lnTo>
                      <a:pt x="2032748" y="2462881"/>
                    </a:lnTo>
                    <a:lnTo>
                      <a:pt x="2026252" y="2472531"/>
                    </a:lnTo>
                    <a:lnTo>
                      <a:pt x="2030511" y="2458450"/>
                    </a:lnTo>
                    <a:cubicBezTo>
                      <a:pt x="2034985" y="2455126"/>
                      <a:pt x="2040578" y="2454572"/>
                      <a:pt x="2045892" y="2455680"/>
                    </a:cubicBezTo>
                    <a:cubicBezTo>
                      <a:pt x="2051205" y="2456788"/>
                      <a:pt x="2056239" y="2459558"/>
                      <a:pt x="2059595" y="2462881"/>
                    </a:cubicBezTo>
                    <a:cubicBezTo>
                      <a:pt x="2064070" y="2471744"/>
                      <a:pt x="2061832" y="2482823"/>
                      <a:pt x="2059595" y="2491686"/>
                    </a:cubicBezTo>
                    <a:cubicBezTo>
                      <a:pt x="2059595" y="2491686"/>
                      <a:pt x="2059595" y="2491686"/>
                      <a:pt x="2059595" y="2496118"/>
                    </a:cubicBezTo>
                    <a:cubicBezTo>
                      <a:pt x="2059595" y="2496118"/>
                      <a:pt x="2059595" y="2496118"/>
                      <a:pt x="2057358" y="2502765"/>
                    </a:cubicBezTo>
                    <a:cubicBezTo>
                      <a:pt x="2055121" y="2507196"/>
                      <a:pt x="2052883" y="2513844"/>
                      <a:pt x="2052883" y="2516059"/>
                    </a:cubicBezTo>
                    <a:cubicBezTo>
                      <a:pt x="2050646" y="2520491"/>
                      <a:pt x="2050646" y="2520491"/>
                      <a:pt x="2050646" y="2522707"/>
                    </a:cubicBezTo>
                    <a:cubicBezTo>
                      <a:pt x="2052883" y="2524923"/>
                      <a:pt x="2046172" y="2531570"/>
                      <a:pt x="2043934" y="2533786"/>
                    </a:cubicBezTo>
                    <a:cubicBezTo>
                      <a:pt x="2043934" y="2533786"/>
                      <a:pt x="2046172" y="2533786"/>
                      <a:pt x="2046172" y="2536001"/>
                    </a:cubicBezTo>
                    <a:cubicBezTo>
                      <a:pt x="2046172" y="2536001"/>
                      <a:pt x="2046172" y="2536001"/>
                      <a:pt x="2043934" y="2538217"/>
                    </a:cubicBezTo>
                    <a:cubicBezTo>
                      <a:pt x="2043934" y="2538217"/>
                      <a:pt x="2043934" y="2540433"/>
                      <a:pt x="2041697" y="2540433"/>
                    </a:cubicBezTo>
                    <a:lnTo>
                      <a:pt x="2030639" y="2553575"/>
                    </a:lnTo>
                    <a:lnTo>
                      <a:pt x="2035761" y="2552562"/>
                    </a:lnTo>
                    <a:cubicBezTo>
                      <a:pt x="2042777" y="2554505"/>
                      <a:pt x="2049512" y="2558946"/>
                      <a:pt x="2055124" y="2563387"/>
                    </a:cubicBezTo>
                    <a:cubicBezTo>
                      <a:pt x="2055124" y="2563387"/>
                      <a:pt x="2055124" y="2563387"/>
                      <a:pt x="2055124" y="2565607"/>
                    </a:cubicBezTo>
                    <a:cubicBezTo>
                      <a:pt x="2055124" y="2565607"/>
                      <a:pt x="2055124" y="2565607"/>
                      <a:pt x="2059615" y="2570048"/>
                    </a:cubicBezTo>
                    <a:cubicBezTo>
                      <a:pt x="2061860" y="2572268"/>
                      <a:pt x="2064105" y="2576709"/>
                      <a:pt x="2066350" y="2578930"/>
                    </a:cubicBezTo>
                    <a:cubicBezTo>
                      <a:pt x="2066350" y="2581150"/>
                      <a:pt x="2068595" y="2581150"/>
                      <a:pt x="2068595" y="2583371"/>
                    </a:cubicBezTo>
                    <a:cubicBezTo>
                      <a:pt x="2070840" y="2583371"/>
                      <a:pt x="2073085" y="2587811"/>
                      <a:pt x="2070840" y="2592252"/>
                    </a:cubicBezTo>
                    <a:cubicBezTo>
                      <a:pt x="2073085" y="2592252"/>
                      <a:pt x="2073085" y="2592252"/>
                      <a:pt x="2073085" y="2592252"/>
                    </a:cubicBezTo>
                    <a:cubicBezTo>
                      <a:pt x="2073085" y="2592252"/>
                      <a:pt x="2073085" y="2592252"/>
                      <a:pt x="2073085" y="2594473"/>
                    </a:cubicBezTo>
                    <a:cubicBezTo>
                      <a:pt x="2073085" y="2594473"/>
                      <a:pt x="2073085" y="2594473"/>
                      <a:pt x="2073085" y="2596693"/>
                    </a:cubicBezTo>
                    <a:cubicBezTo>
                      <a:pt x="2075330" y="2601134"/>
                      <a:pt x="2070840" y="2607795"/>
                      <a:pt x="2068595" y="2610016"/>
                    </a:cubicBezTo>
                    <a:cubicBezTo>
                      <a:pt x="2068595" y="2610016"/>
                      <a:pt x="2068595" y="2610016"/>
                      <a:pt x="2066350" y="2610016"/>
                    </a:cubicBezTo>
                    <a:cubicBezTo>
                      <a:pt x="2066350" y="2610016"/>
                      <a:pt x="2064105" y="2612236"/>
                      <a:pt x="2064105" y="2612236"/>
                    </a:cubicBezTo>
                    <a:cubicBezTo>
                      <a:pt x="2061860" y="2612236"/>
                      <a:pt x="2061860" y="2610016"/>
                      <a:pt x="2061860" y="2610016"/>
                    </a:cubicBezTo>
                    <a:cubicBezTo>
                      <a:pt x="2061860" y="2610016"/>
                      <a:pt x="2061860" y="2610016"/>
                      <a:pt x="2059615" y="2607795"/>
                    </a:cubicBezTo>
                    <a:cubicBezTo>
                      <a:pt x="2059615" y="2607795"/>
                      <a:pt x="2059615" y="2607795"/>
                      <a:pt x="2059615" y="2605575"/>
                    </a:cubicBezTo>
                    <a:cubicBezTo>
                      <a:pt x="2059615" y="2605575"/>
                      <a:pt x="2059615" y="2605575"/>
                      <a:pt x="2059615" y="2603355"/>
                    </a:cubicBezTo>
                    <a:cubicBezTo>
                      <a:pt x="2059615" y="2603355"/>
                      <a:pt x="2059615" y="2603355"/>
                      <a:pt x="2061860" y="2601134"/>
                    </a:cubicBezTo>
                    <a:cubicBezTo>
                      <a:pt x="2061860" y="2601134"/>
                      <a:pt x="2061860" y="2601134"/>
                      <a:pt x="2064105" y="2601134"/>
                    </a:cubicBezTo>
                    <a:cubicBezTo>
                      <a:pt x="2064105" y="2601134"/>
                      <a:pt x="2064105" y="2601134"/>
                      <a:pt x="2064105" y="2598914"/>
                    </a:cubicBezTo>
                    <a:cubicBezTo>
                      <a:pt x="2064105" y="2598914"/>
                      <a:pt x="2064105" y="2596693"/>
                      <a:pt x="2064105" y="2596693"/>
                    </a:cubicBezTo>
                    <a:cubicBezTo>
                      <a:pt x="2064105" y="2596693"/>
                      <a:pt x="2064105" y="2596693"/>
                      <a:pt x="2064105" y="2594473"/>
                    </a:cubicBezTo>
                    <a:cubicBezTo>
                      <a:pt x="2064105" y="2592252"/>
                      <a:pt x="2064105" y="2590032"/>
                      <a:pt x="2064105" y="2585591"/>
                    </a:cubicBezTo>
                    <a:cubicBezTo>
                      <a:pt x="2061860" y="2583371"/>
                      <a:pt x="2061860" y="2576709"/>
                      <a:pt x="2057369" y="2574489"/>
                    </a:cubicBezTo>
                    <a:cubicBezTo>
                      <a:pt x="2057369" y="2572268"/>
                      <a:pt x="2055124" y="2570048"/>
                      <a:pt x="2052879" y="2567828"/>
                    </a:cubicBezTo>
                    <a:cubicBezTo>
                      <a:pt x="2052879" y="2567828"/>
                      <a:pt x="2048389" y="2565607"/>
                      <a:pt x="2046144" y="2563387"/>
                    </a:cubicBezTo>
                    <a:cubicBezTo>
                      <a:pt x="2043899" y="2563387"/>
                      <a:pt x="2043899" y="2563387"/>
                      <a:pt x="2039409" y="2561166"/>
                    </a:cubicBezTo>
                    <a:cubicBezTo>
                      <a:pt x="2037164" y="2561166"/>
                      <a:pt x="2037164" y="2561166"/>
                      <a:pt x="2034919" y="2558946"/>
                    </a:cubicBezTo>
                    <a:cubicBezTo>
                      <a:pt x="2034919" y="2558946"/>
                      <a:pt x="2032674" y="2561166"/>
                      <a:pt x="2032674" y="2561166"/>
                    </a:cubicBezTo>
                    <a:cubicBezTo>
                      <a:pt x="2030429" y="2558946"/>
                      <a:pt x="2032674" y="2558946"/>
                      <a:pt x="2030429" y="2561166"/>
                    </a:cubicBezTo>
                    <a:cubicBezTo>
                      <a:pt x="2030429" y="2561166"/>
                      <a:pt x="2028184" y="2556725"/>
                      <a:pt x="2025939" y="2558946"/>
                    </a:cubicBezTo>
                    <a:cubicBezTo>
                      <a:pt x="2025939" y="2558946"/>
                      <a:pt x="2023694" y="2558946"/>
                      <a:pt x="2021449" y="2558946"/>
                    </a:cubicBezTo>
                    <a:cubicBezTo>
                      <a:pt x="2019204" y="2556725"/>
                      <a:pt x="2019204" y="2556725"/>
                      <a:pt x="2019204" y="2556725"/>
                    </a:cubicBezTo>
                    <a:cubicBezTo>
                      <a:pt x="2018081" y="2557835"/>
                      <a:pt x="2017520" y="2556725"/>
                      <a:pt x="2017239" y="2556448"/>
                    </a:cubicBezTo>
                    <a:lnTo>
                      <a:pt x="2017063" y="2559412"/>
                    </a:lnTo>
                    <a:lnTo>
                      <a:pt x="2017657" y="2558947"/>
                    </a:lnTo>
                    <a:lnTo>
                      <a:pt x="2014657" y="2560947"/>
                    </a:lnTo>
                    <a:cubicBezTo>
                      <a:pt x="2014657" y="2560947"/>
                      <a:pt x="2012468" y="2563136"/>
                      <a:pt x="2012468" y="2560947"/>
                    </a:cubicBezTo>
                    <a:cubicBezTo>
                      <a:pt x="2012468" y="2560947"/>
                      <a:pt x="2012468" y="2558758"/>
                      <a:pt x="2010279" y="2558758"/>
                    </a:cubicBezTo>
                    <a:cubicBezTo>
                      <a:pt x="2010279" y="2558758"/>
                      <a:pt x="2010279" y="2558758"/>
                      <a:pt x="2008090" y="2558758"/>
                    </a:cubicBezTo>
                    <a:cubicBezTo>
                      <a:pt x="2008090" y="2560947"/>
                      <a:pt x="2008090" y="2558758"/>
                      <a:pt x="2008090" y="2560947"/>
                    </a:cubicBezTo>
                    <a:cubicBezTo>
                      <a:pt x="2008090" y="2563136"/>
                      <a:pt x="2005901" y="2558758"/>
                      <a:pt x="2005901" y="2560947"/>
                    </a:cubicBezTo>
                    <a:lnTo>
                      <a:pt x="2005901" y="2562045"/>
                    </a:lnTo>
                    <a:lnTo>
                      <a:pt x="2009550" y="2569413"/>
                    </a:lnTo>
                    <a:cubicBezTo>
                      <a:pt x="2008994" y="2572781"/>
                      <a:pt x="2007326" y="2576148"/>
                      <a:pt x="2008438" y="2580638"/>
                    </a:cubicBezTo>
                    <a:cubicBezTo>
                      <a:pt x="2008438" y="2580638"/>
                      <a:pt x="2008438" y="2580638"/>
                      <a:pt x="2010662" y="2582883"/>
                    </a:cubicBezTo>
                    <a:cubicBezTo>
                      <a:pt x="2010662" y="2582883"/>
                      <a:pt x="2010662" y="2582883"/>
                      <a:pt x="2010662" y="2587373"/>
                    </a:cubicBezTo>
                    <a:lnTo>
                      <a:pt x="2017371" y="2595058"/>
                    </a:lnTo>
                    <a:lnTo>
                      <a:pt x="2020828" y="2585412"/>
                    </a:lnTo>
                    <a:lnTo>
                      <a:pt x="2017215" y="2583058"/>
                    </a:lnTo>
                    <a:cubicBezTo>
                      <a:pt x="2017215" y="2583058"/>
                      <a:pt x="2017215" y="2583058"/>
                      <a:pt x="2019422" y="2583058"/>
                    </a:cubicBezTo>
                    <a:lnTo>
                      <a:pt x="2021589" y="2583764"/>
                    </a:lnTo>
                    <a:lnTo>
                      <a:pt x="2022270" y="2582292"/>
                    </a:lnTo>
                    <a:lnTo>
                      <a:pt x="2019422" y="2580900"/>
                    </a:lnTo>
                    <a:cubicBezTo>
                      <a:pt x="2019422" y="2580900"/>
                      <a:pt x="2017215" y="2580900"/>
                      <a:pt x="2017215" y="2580900"/>
                    </a:cubicBezTo>
                    <a:cubicBezTo>
                      <a:pt x="2017007" y="2578742"/>
                      <a:pt x="2010592" y="2578742"/>
                      <a:pt x="2010592" y="2576584"/>
                    </a:cubicBezTo>
                    <a:lnTo>
                      <a:pt x="2023454" y="2579728"/>
                    </a:lnTo>
                    <a:lnTo>
                      <a:pt x="2024040" y="2578460"/>
                    </a:lnTo>
                    <a:lnTo>
                      <a:pt x="2024040" y="2579871"/>
                    </a:lnTo>
                    <a:lnTo>
                      <a:pt x="2028252" y="2580900"/>
                    </a:lnTo>
                    <a:cubicBezTo>
                      <a:pt x="2032668" y="2578742"/>
                      <a:pt x="2034875" y="2583058"/>
                      <a:pt x="2037083" y="2585216"/>
                    </a:cubicBezTo>
                    <a:cubicBezTo>
                      <a:pt x="2037083" y="2585216"/>
                      <a:pt x="2037083" y="2585216"/>
                      <a:pt x="2039290" y="2585216"/>
                    </a:cubicBezTo>
                    <a:cubicBezTo>
                      <a:pt x="2039290" y="2585216"/>
                      <a:pt x="2039290" y="2585216"/>
                      <a:pt x="2041498" y="2587374"/>
                    </a:cubicBezTo>
                    <a:lnTo>
                      <a:pt x="2041514" y="2587374"/>
                    </a:lnTo>
                    <a:lnTo>
                      <a:pt x="2020141" y="2562932"/>
                    </a:lnTo>
                    <a:lnTo>
                      <a:pt x="2027185" y="2566840"/>
                    </a:lnTo>
                    <a:lnTo>
                      <a:pt x="2032674" y="2572268"/>
                    </a:lnTo>
                    <a:lnTo>
                      <a:pt x="2027186" y="2566840"/>
                    </a:lnTo>
                    <a:lnTo>
                      <a:pt x="2028465" y="2567550"/>
                    </a:lnTo>
                    <a:lnTo>
                      <a:pt x="2036784" y="2574728"/>
                    </a:lnTo>
                    <a:lnTo>
                      <a:pt x="2038287" y="2576710"/>
                    </a:lnTo>
                    <a:lnTo>
                      <a:pt x="2039409" y="2578930"/>
                    </a:lnTo>
                    <a:lnTo>
                      <a:pt x="2039970" y="2578930"/>
                    </a:lnTo>
                    <a:lnTo>
                      <a:pt x="2041654" y="2581150"/>
                    </a:lnTo>
                    <a:cubicBezTo>
                      <a:pt x="2041654" y="2581150"/>
                      <a:pt x="2041654" y="2581150"/>
                      <a:pt x="2043899" y="2583371"/>
                    </a:cubicBezTo>
                    <a:lnTo>
                      <a:pt x="2044911" y="2587374"/>
                    </a:lnTo>
                    <a:lnTo>
                      <a:pt x="2045913" y="2587374"/>
                    </a:lnTo>
                    <a:cubicBezTo>
                      <a:pt x="2045913" y="2587374"/>
                      <a:pt x="2045913" y="2587374"/>
                      <a:pt x="2048121" y="2587374"/>
                    </a:cubicBezTo>
                    <a:cubicBezTo>
                      <a:pt x="2048121" y="2587374"/>
                      <a:pt x="2048121" y="2589532"/>
                      <a:pt x="2048121" y="2591690"/>
                    </a:cubicBezTo>
                    <a:lnTo>
                      <a:pt x="2046257" y="2593511"/>
                    </a:lnTo>
                    <a:lnTo>
                      <a:pt x="2048951" y="2600024"/>
                    </a:lnTo>
                    <a:lnTo>
                      <a:pt x="2050330" y="2610026"/>
                    </a:lnTo>
                    <a:lnTo>
                      <a:pt x="2053035" y="2614063"/>
                    </a:lnTo>
                    <a:cubicBezTo>
                      <a:pt x="2053035" y="2618507"/>
                      <a:pt x="2053035" y="2620729"/>
                      <a:pt x="2053035" y="2622951"/>
                    </a:cubicBezTo>
                    <a:cubicBezTo>
                      <a:pt x="2053035" y="2622951"/>
                      <a:pt x="2053035" y="2622951"/>
                      <a:pt x="2053035" y="2625173"/>
                    </a:cubicBezTo>
                    <a:cubicBezTo>
                      <a:pt x="2053035" y="2625173"/>
                      <a:pt x="2053035" y="2625173"/>
                      <a:pt x="2053035" y="2627395"/>
                    </a:cubicBezTo>
                    <a:cubicBezTo>
                      <a:pt x="2053035" y="2627395"/>
                      <a:pt x="2055269" y="2631840"/>
                      <a:pt x="2055269" y="2631840"/>
                    </a:cubicBezTo>
                    <a:cubicBezTo>
                      <a:pt x="2055269" y="2634062"/>
                      <a:pt x="2055269" y="2634062"/>
                      <a:pt x="2055269" y="2636284"/>
                    </a:cubicBezTo>
                    <a:cubicBezTo>
                      <a:pt x="2055269" y="2642950"/>
                      <a:pt x="2055269" y="2647394"/>
                      <a:pt x="2057503" y="2654061"/>
                    </a:cubicBezTo>
                    <a:cubicBezTo>
                      <a:pt x="2057503" y="2660727"/>
                      <a:pt x="2057503" y="2671837"/>
                      <a:pt x="2057503" y="2678503"/>
                    </a:cubicBezTo>
                    <a:cubicBezTo>
                      <a:pt x="2053035" y="2685170"/>
                      <a:pt x="2055269" y="2689614"/>
                      <a:pt x="2050801" y="2696280"/>
                    </a:cubicBezTo>
                    <a:cubicBezTo>
                      <a:pt x="2050801" y="2696280"/>
                      <a:pt x="2046334" y="2707391"/>
                      <a:pt x="2046334" y="2707391"/>
                    </a:cubicBezTo>
                    <a:cubicBezTo>
                      <a:pt x="2041866" y="2711835"/>
                      <a:pt x="2039632" y="2711835"/>
                      <a:pt x="2032931" y="2716279"/>
                    </a:cubicBezTo>
                    <a:cubicBezTo>
                      <a:pt x="2028463" y="2718501"/>
                      <a:pt x="2026229" y="2718501"/>
                      <a:pt x="2021761" y="2720723"/>
                    </a:cubicBezTo>
                    <a:cubicBezTo>
                      <a:pt x="2021761" y="2720723"/>
                      <a:pt x="2019528" y="2720723"/>
                      <a:pt x="2017294" y="2720723"/>
                    </a:cubicBezTo>
                    <a:cubicBezTo>
                      <a:pt x="2012826" y="2722945"/>
                      <a:pt x="2017060" y="2720723"/>
                      <a:pt x="2012826" y="2722945"/>
                    </a:cubicBezTo>
                    <a:cubicBezTo>
                      <a:pt x="2010592" y="2722945"/>
                      <a:pt x="2006125" y="2720723"/>
                      <a:pt x="2003891" y="2720723"/>
                    </a:cubicBezTo>
                    <a:cubicBezTo>
                      <a:pt x="1999423" y="2720723"/>
                      <a:pt x="1994955" y="2718501"/>
                      <a:pt x="1990488" y="2718501"/>
                    </a:cubicBezTo>
                    <a:cubicBezTo>
                      <a:pt x="1988254" y="2718501"/>
                      <a:pt x="1986020" y="2716279"/>
                      <a:pt x="1983786" y="2714057"/>
                    </a:cubicBezTo>
                    <a:lnTo>
                      <a:pt x="1976046" y="2695682"/>
                    </a:lnTo>
                    <a:lnTo>
                      <a:pt x="1986020" y="2709613"/>
                    </a:lnTo>
                    <a:cubicBezTo>
                      <a:pt x="2008358" y="2718501"/>
                      <a:pt x="2032931" y="2718501"/>
                      <a:pt x="2046334" y="2696280"/>
                    </a:cubicBezTo>
                    <a:cubicBezTo>
                      <a:pt x="2046334" y="2696280"/>
                      <a:pt x="2046334" y="2696280"/>
                      <a:pt x="2048567" y="2691836"/>
                    </a:cubicBezTo>
                    <a:cubicBezTo>
                      <a:pt x="2050801" y="2689614"/>
                      <a:pt x="2050801" y="2685170"/>
                      <a:pt x="2050801" y="2682948"/>
                    </a:cubicBezTo>
                    <a:cubicBezTo>
                      <a:pt x="2053035" y="2676281"/>
                      <a:pt x="2053035" y="2669615"/>
                      <a:pt x="2053035" y="2665171"/>
                    </a:cubicBezTo>
                    <a:cubicBezTo>
                      <a:pt x="2050801" y="2660727"/>
                      <a:pt x="2050801" y="2660727"/>
                      <a:pt x="2050801" y="2656283"/>
                    </a:cubicBezTo>
                    <a:cubicBezTo>
                      <a:pt x="2048567" y="2656283"/>
                      <a:pt x="2048567" y="2647394"/>
                      <a:pt x="2048567" y="2640728"/>
                    </a:cubicBezTo>
                    <a:cubicBezTo>
                      <a:pt x="2048567" y="2640728"/>
                      <a:pt x="2046334" y="2640728"/>
                      <a:pt x="2046334" y="2640728"/>
                    </a:cubicBezTo>
                    <a:cubicBezTo>
                      <a:pt x="2046334" y="2640728"/>
                      <a:pt x="2046334" y="2638506"/>
                      <a:pt x="2046334" y="2638506"/>
                    </a:cubicBezTo>
                    <a:cubicBezTo>
                      <a:pt x="2046334" y="2638506"/>
                      <a:pt x="2046334" y="2638506"/>
                      <a:pt x="2044100" y="2634062"/>
                    </a:cubicBezTo>
                    <a:cubicBezTo>
                      <a:pt x="2041866" y="2627395"/>
                      <a:pt x="2041866" y="2620729"/>
                      <a:pt x="2039632" y="2614063"/>
                    </a:cubicBezTo>
                    <a:lnTo>
                      <a:pt x="2039632" y="2613968"/>
                    </a:lnTo>
                    <a:lnTo>
                      <a:pt x="2037443" y="2613968"/>
                    </a:lnTo>
                    <a:cubicBezTo>
                      <a:pt x="2037443" y="2613968"/>
                      <a:pt x="2037443" y="2613968"/>
                      <a:pt x="2039677" y="2616187"/>
                    </a:cubicBezTo>
                    <a:lnTo>
                      <a:pt x="2037662" y="2616187"/>
                    </a:lnTo>
                    <a:lnTo>
                      <a:pt x="2039573" y="2616558"/>
                    </a:lnTo>
                    <a:lnTo>
                      <a:pt x="2038284" y="2617859"/>
                    </a:lnTo>
                    <a:lnTo>
                      <a:pt x="2039677" y="2620626"/>
                    </a:lnTo>
                    <a:cubicBezTo>
                      <a:pt x="2039677" y="2620626"/>
                      <a:pt x="2039677" y="2620626"/>
                      <a:pt x="2039677" y="2625064"/>
                    </a:cubicBezTo>
                    <a:cubicBezTo>
                      <a:pt x="2037443" y="2629503"/>
                      <a:pt x="2037443" y="2631722"/>
                      <a:pt x="2037443" y="2638379"/>
                    </a:cubicBezTo>
                    <a:cubicBezTo>
                      <a:pt x="2037443" y="2642818"/>
                      <a:pt x="2037443" y="2651695"/>
                      <a:pt x="2037443" y="2656133"/>
                    </a:cubicBezTo>
                    <a:cubicBezTo>
                      <a:pt x="2035209" y="2660572"/>
                      <a:pt x="2037443" y="2665010"/>
                      <a:pt x="2035209" y="2671668"/>
                    </a:cubicBezTo>
                    <a:cubicBezTo>
                      <a:pt x="2035209" y="2671668"/>
                      <a:pt x="2032975" y="2678326"/>
                      <a:pt x="2032975" y="2680545"/>
                    </a:cubicBezTo>
                    <a:cubicBezTo>
                      <a:pt x="2030741" y="2684983"/>
                      <a:pt x="2028507" y="2684983"/>
                      <a:pt x="2026274" y="2689422"/>
                    </a:cubicBezTo>
                    <a:cubicBezTo>
                      <a:pt x="2021806" y="2691641"/>
                      <a:pt x="2019572" y="2691641"/>
                      <a:pt x="2017338" y="2693860"/>
                    </a:cubicBezTo>
                    <a:cubicBezTo>
                      <a:pt x="2017104" y="2693860"/>
                      <a:pt x="2012870" y="2693860"/>
                      <a:pt x="2012870" y="2693860"/>
                    </a:cubicBezTo>
                    <a:cubicBezTo>
                      <a:pt x="2008403" y="2693860"/>
                      <a:pt x="2008403" y="2691641"/>
                      <a:pt x="2006169" y="2693860"/>
                    </a:cubicBezTo>
                    <a:cubicBezTo>
                      <a:pt x="2006169" y="2693860"/>
                      <a:pt x="2001701" y="2689422"/>
                      <a:pt x="2001701" y="2687203"/>
                    </a:cubicBezTo>
                    <a:cubicBezTo>
                      <a:pt x="1999467" y="2684983"/>
                      <a:pt x="1997233" y="2682764"/>
                      <a:pt x="1997233" y="2678326"/>
                    </a:cubicBezTo>
                    <a:cubicBezTo>
                      <a:pt x="1997233" y="2678326"/>
                      <a:pt x="1995000" y="2678326"/>
                      <a:pt x="1995000" y="2678326"/>
                    </a:cubicBezTo>
                    <a:cubicBezTo>
                      <a:pt x="1995000" y="2676106"/>
                      <a:pt x="1995000" y="2676106"/>
                      <a:pt x="1995000" y="2673887"/>
                    </a:cubicBezTo>
                    <a:cubicBezTo>
                      <a:pt x="1995000" y="2669449"/>
                      <a:pt x="1992766" y="2665010"/>
                      <a:pt x="1992766" y="2660572"/>
                    </a:cubicBezTo>
                    <a:cubicBezTo>
                      <a:pt x="1992766" y="2653914"/>
                      <a:pt x="2001701" y="2622845"/>
                      <a:pt x="2003935" y="2620626"/>
                    </a:cubicBezTo>
                    <a:lnTo>
                      <a:pt x="2003935" y="2622845"/>
                    </a:lnTo>
                    <a:lnTo>
                      <a:pt x="2002818" y="2628393"/>
                    </a:lnTo>
                    <a:lnTo>
                      <a:pt x="2001701" y="2631722"/>
                    </a:lnTo>
                    <a:cubicBezTo>
                      <a:pt x="2001701" y="2631722"/>
                      <a:pt x="2001701" y="2631722"/>
                      <a:pt x="1999467" y="2638379"/>
                    </a:cubicBezTo>
                    <a:cubicBezTo>
                      <a:pt x="1999467" y="2638379"/>
                      <a:pt x="1999467" y="2638379"/>
                      <a:pt x="1997233" y="2649476"/>
                    </a:cubicBezTo>
                    <a:lnTo>
                      <a:pt x="2002260" y="2631168"/>
                    </a:lnTo>
                    <a:lnTo>
                      <a:pt x="1997233" y="2656133"/>
                    </a:lnTo>
                    <a:cubicBezTo>
                      <a:pt x="1997233" y="2658353"/>
                      <a:pt x="1995000" y="2667229"/>
                      <a:pt x="1995000" y="2671668"/>
                    </a:cubicBezTo>
                    <a:cubicBezTo>
                      <a:pt x="1995000" y="2656133"/>
                      <a:pt x="1999467" y="2640599"/>
                      <a:pt x="2003935" y="2625064"/>
                    </a:cubicBezTo>
                    <a:lnTo>
                      <a:pt x="2003935" y="2622845"/>
                    </a:lnTo>
                    <a:cubicBezTo>
                      <a:pt x="2003935" y="2622845"/>
                      <a:pt x="2003935" y="2622845"/>
                      <a:pt x="2006169" y="2616187"/>
                    </a:cubicBezTo>
                    <a:lnTo>
                      <a:pt x="2010454" y="2609093"/>
                    </a:lnTo>
                    <a:lnTo>
                      <a:pt x="2008403" y="2613968"/>
                    </a:lnTo>
                    <a:lnTo>
                      <a:pt x="2010874" y="2609058"/>
                    </a:lnTo>
                    <a:lnTo>
                      <a:pt x="2010562" y="2608913"/>
                    </a:lnTo>
                    <a:lnTo>
                      <a:pt x="2010454" y="2609093"/>
                    </a:lnTo>
                    <a:lnTo>
                      <a:pt x="2010535" y="2608900"/>
                    </a:lnTo>
                    <a:lnTo>
                      <a:pt x="2010106" y="2608701"/>
                    </a:lnTo>
                    <a:lnTo>
                      <a:pt x="2004428" y="2603519"/>
                    </a:lnTo>
                    <a:lnTo>
                      <a:pt x="2000460" y="2610821"/>
                    </a:lnTo>
                    <a:lnTo>
                      <a:pt x="2003999" y="2603128"/>
                    </a:lnTo>
                    <a:lnTo>
                      <a:pt x="1994191" y="2594178"/>
                    </a:lnTo>
                    <a:cubicBezTo>
                      <a:pt x="1989813" y="2588075"/>
                      <a:pt x="1986755" y="2580638"/>
                      <a:pt x="1986199" y="2571658"/>
                    </a:cubicBezTo>
                    <a:lnTo>
                      <a:pt x="1992850" y="2563136"/>
                    </a:lnTo>
                    <a:lnTo>
                      <a:pt x="1992766" y="2563136"/>
                    </a:lnTo>
                    <a:lnTo>
                      <a:pt x="1992924" y="2563041"/>
                    </a:lnTo>
                    <a:lnTo>
                      <a:pt x="1993427" y="2562398"/>
                    </a:lnTo>
                    <a:lnTo>
                      <a:pt x="1995125" y="2561721"/>
                    </a:lnTo>
                    <a:lnTo>
                      <a:pt x="2001402" y="2557955"/>
                    </a:lnTo>
                    <a:lnTo>
                      <a:pt x="2001345" y="2557392"/>
                    </a:lnTo>
                    <a:lnTo>
                      <a:pt x="1999235" y="2558446"/>
                    </a:lnTo>
                    <a:cubicBezTo>
                      <a:pt x="1999235" y="2558446"/>
                      <a:pt x="1999235" y="2558446"/>
                      <a:pt x="1997013" y="2558446"/>
                    </a:cubicBezTo>
                    <a:cubicBezTo>
                      <a:pt x="1997013" y="2558446"/>
                      <a:pt x="1997013" y="2558446"/>
                      <a:pt x="1994791" y="2556225"/>
                    </a:cubicBezTo>
                    <a:cubicBezTo>
                      <a:pt x="1994791" y="2556225"/>
                      <a:pt x="1994791" y="2556225"/>
                      <a:pt x="1994791" y="2554005"/>
                    </a:cubicBezTo>
                    <a:cubicBezTo>
                      <a:pt x="1994791" y="2554005"/>
                      <a:pt x="1994791" y="2554005"/>
                      <a:pt x="1994791" y="2551784"/>
                    </a:cubicBezTo>
                    <a:cubicBezTo>
                      <a:pt x="1994791" y="2551784"/>
                      <a:pt x="1992569" y="2551784"/>
                      <a:pt x="1992569" y="2551784"/>
                    </a:cubicBezTo>
                    <a:cubicBezTo>
                      <a:pt x="1992569" y="2551784"/>
                      <a:pt x="1992569" y="2551784"/>
                      <a:pt x="1992569" y="2549564"/>
                    </a:cubicBezTo>
                    <a:cubicBezTo>
                      <a:pt x="1990347" y="2547343"/>
                      <a:pt x="1990347" y="2545123"/>
                      <a:pt x="1988125" y="2545123"/>
                    </a:cubicBezTo>
                    <a:cubicBezTo>
                      <a:pt x="1985903" y="2542903"/>
                      <a:pt x="1983681" y="2540682"/>
                      <a:pt x="1981459" y="2542903"/>
                    </a:cubicBezTo>
                    <a:lnTo>
                      <a:pt x="1977755" y="2544753"/>
                    </a:lnTo>
                    <a:lnTo>
                      <a:pt x="1977755" y="2545310"/>
                    </a:lnTo>
                    <a:cubicBezTo>
                      <a:pt x="1977755" y="2545310"/>
                      <a:pt x="1977755" y="2545310"/>
                      <a:pt x="1975513" y="2547499"/>
                    </a:cubicBezTo>
                    <a:lnTo>
                      <a:pt x="1975513" y="2546623"/>
                    </a:lnTo>
                    <a:lnTo>
                      <a:pt x="1974792" y="2547343"/>
                    </a:lnTo>
                    <a:cubicBezTo>
                      <a:pt x="1974792" y="2549564"/>
                      <a:pt x="1972570" y="2549564"/>
                      <a:pt x="1972570" y="2551784"/>
                    </a:cubicBezTo>
                    <a:cubicBezTo>
                      <a:pt x="1972570" y="2551784"/>
                      <a:pt x="1972570" y="2554005"/>
                      <a:pt x="1972570" y="2554005"/>
                    </a:cubicBezTo>
                    <a:cubicBezTo>
                      <a:pt x="1972570" y="2554005"/>
                      <a:pt x="1972570" y="2556225"/>
                      <a:pt x="1972570" y="2556225"/>
                    </a:cubicBezTo>
                    <a:cubicBezTo>
                      <a:pt x="1972570" y="2556225"/>
                      <a:pt x="1970348" y="2556225"/>
                      <a:pt x="1972570" y="2558446"/>
                    </a:cubicBezTo>
                    <a:cubicBezTo>
                      <a:pt x="1972570" y="2558446"/>
                      <a:pt x="1970348" y="2558446"/>
                      <a:pt x="1970348" y="2560666"/>
                    </a:cubicBezTo>
                    <a:cubicBezTo>
                      <a:pt x="1970348" y="2560666"/>
                      <a:pt x="1970348" y="2562886"/>
                      <a:pt x="1970348" y="2562886"/>
                    </a:cubicBezTo>
                    <a:cubicBezTo>
                      <a:pt x="1970348" y="2562886"/>
                      <a:pt x="1970348" y="2562886"/>
                      <a:pt x="1970348" y="2565107"/>
                    </a:cubicBezTo>
                    <a:cubicBezTo>
                      <a:pt x="1970348" y="2565107"/>
                      <a:pt x="1970348" y="2565107"/>
                      <a:pt x="1974792" y="2571768"/>
                    </a:cubicBezTo>
                    <a:cubicBezTo>
                      <a:pt x="1974792" y="2573989"/>
                      <a:pt x="1979236" y="2585091"/>
                      <a:pt x="1981459" y="2587311"/>
                    </a:cubicBezTo>
                    <a:cubicBezTo>
                      <a:pt x="1981459" y="2587311"/>
                      <a:pt x="1981459" y="2587311"/>
                      <a:pt x="1979236" y="2585091"/>
                    </a:cubicBezTo>
                    <a:lnTo>
                      <a:pt x="1977014" y="2580650"/>
                    </a:lnTo>
                    <a:lnTo>
                      <a:pt x="1970348" y="2567327"/>
                    </a:lnTo>
                    <a:cubicBezTo>
                      <a:pt x="1970348" y="2569548"/>
                      <a:pt x="1970348" y="2571768"/>
                      <a:pt x="1972570" y="2573989"/>
                    </a:cubicBezTo>
                    <a:lnTo>
                      <a:pt x="1974792" y="2578429"/>
                    </a:lnTo>
                    <a:lnTo>
                      <a:pt x="1972570" y="2576209"/>
                    </a:lnTo>
                    <a:lnTo>
                      <a:pt x="1975903" y="2580650"/>
                    </a:lnTo>
                    <a:lnTo>
                      <a:pt x="1977014" y="2582870"/>
                    </a:lnTo>
                    <a:lnTo>
                      <a:pt x="1979236" y="2587311"/>
                    </a:lnTo>
                    <a:cubicBezTo>
                      <a:pt x="1979236" y="2587311"/>
                      <a:pt x="1979236" y="2587311"/>
                      <a:pt x="1981459" y="2589532"/>
                    </a:cubicBezTo>
                    <a:cubicBezTo>
                      <a:pt x="1981459" y="2591752"/>
                      <a:pt x="1983681" y="2591752"/>
                      <a:pt x="1985903" y="2593973"/>
                    </a:cubicBezTo>
                    <a:cubicBezTo>
                      <a:pt x="1985903" y="2593973"/>
                      <a:pt x="1985903" y="2593973"/>
                      <a:pt x="1981459" y="2591752"/>
                    </a:cubicBezTo>
                    <a:cubicBezTo>
                      <a:pt x="1985903" y="2593973"/>
                      <a:pt x="1994791" y="2598413"/>
                      <a:pt x="1997013" y="2602854"/>
                    </a:cubicBezTo>
                    <a:lnTo>
                      <a:pt x="1994791" y="2602854"/>
                    </a:lnTo>
                    <a:cubicBezTo>
                      <a:pt x="1990347" y="2600634"/>
                      <a:pt x="1970348" y="2587311"/>
                      <a:pt x="1965904" y="2567327"/>
                    </a:cubicBezTo>
                    <a:lnTo>
                      <a:pt x="1973254" y="2545293"/>
                    </a:lnTo>
                    <a:lnTo>
                      <a:pt x="1971031" y="2543121"/>
                    </a:lnTo>
                    <a:cubicBezTo>
                      <a:pt x="1968790" y="2543121"/>
                      <a:pt x="1968790" y="2540932"/>
                      <a:pt x="1966548" y="2543121"/>
                    </a:cubicBezTo>
                    <a:cubicBezTo>
                      <a:pt x="1966548" y="2540932"/>
                      <a:pt x="1966548" y="2543121"/>
                      <a:pt x="1964307" y="2543121"/>
                    </a:cubicBezTo>
                    <a:cubicBezTo>
                      <a:pt x="1962066" y="2545310"/>
                      <a:pt x="1962066" y="2543121"/>
                      <a:pt x="1962066" y="2543121"/>
                    </a:cubicBezTo>
                    <a:cubicBezTo>
                      <a:pt x="1959825" y="2543121"/>
                      <a:pt x="1959825" y="2545310"/>
                      <a:pt x="1959825" y="2543121"/>
                    </a:cubicBezTo>
                    <a:cubicBezTo>
                      <a:pt x="1959825" y="2543121"/>
                      <a:pt x="1959825" y="2543121"/>
                      <a:pt x="1959825" y="2545310"/>
                    </a:cubicBezTo>
                    <a:cubicBezTo>
                      <a:pt x="1959825" y="2545310"/>
                      <a:pt x="1959825" y="2543121"/>
                      <a:pt x="1957583" y="2545310"/>
                    </a:cubicBezTo>
                    <a:cubicBezTo>
                      <a:pt x="1957583" y="2545310"/>
                      <a:pt x="1957583" y="2543121"/>
                      <a:pt x="1957583" y="2543121"/>
                    </a:cubicBezTo>
                    <a:cubicBezTo>
                      <a:pt x="1957583" y="2543121"/>
                      <a:pt x="1957583" y="2543121"/>
                      <a:pt x="1955342" y="2543121"/>
                    </a:cubicBezTo>
                    <a:cubicBezTo>
                      <a:pt x="1955342" y="2543121"/>
                      <a:pt x="1955342" y="2543121"/>
                      <a:pt x="1950859" y="2540932"/>
                    </a:cubicBezTo>
                    <a:lnTo>
                      <a:pt x="1946446" y="2540932"/>
                    </a:lnTo>
                    <a:lnTo>
                      <a:pt x="1946446" y="2540949"/>
                    </a:lnTo>
                    <a:lnTo>
                      <a:pt x="1947497" y="2541205"/>
                    </a:lnTo>
                    <a:cubicBezTo>
                      <a:pt x="1948618" y="2541479"/>
                      <a:pt x="1950859" y="2542026"/>
                      <a:pt x="1955342" y="2543121"/>
                    </a:cubicBezTo>
                    <a:cubicBezTo>
                      <a:pt x="1953101" y="2543121"/>
                      <a:pt x="1953101" y="2545310"/>
                      <a:pt x="1953101" y="2545310"/>
                    </a:cubicBezTo>
                    <a:lnTo>
                      <a:pt x="1949738" y="2543121"/>
                    </a:lnTo>
                    <a:lnTo>
                      <a:pt x="1950859" y="2543121"/>
                    </a:lnTo>
                    <a:lnTo>
                      <a:pt x="1946446" y="2540965"/>
                    </a:lnTo>
                    <a:lnTo>
                      <a:pt x="1946446" y="2540977"/>
                    </a:lnTo>
                    <a:lnTo>
                      <a:pt x="1949738" y="2543121"/>
                    </a:lnTo>
                    <a:lnTo>
                      <a:pt x="1948618" y="2543121"/>
                    </a:lnTo>
                    <a:lnTo>
                      <a:pt x="1946446" y="2543121"/>
                    </a:lnTo>
                    <a:lnTo>
                      <a:pt x="1946446" y="2545229"/>
                    </a:lnTo>
                    <a:cubicBezTo>
                      <a:pt x="1948670" y="2547451"/>
                      <a:pt x="1944222" y="2554117"/>
                      <a:pt x="1944222" y="2554117"/>
                    </a:cubicBezTo>
                    <a:cubicBezTo>
                      <a:pt x="1944222" y="2558561"/>
                      <a:pt x="1941998" y="2563005"/>
                      <a:pt x="1939774" y="2567449"/>
                    </a:cubicBezTo>
                    <a:cubicBezTo>
                      <a:pt x="1939774" y="2567449"/>
                      <a:pt x="1939774" y="2567449"/>
                      <a:pt x="1939774" y="2569671"/>
                    </a:cubicBezTo>
                    <a:cubicBezTo>
                      <a:pt x="1939774" y="2569671"/>
                      <a:pt x="1937550" y="2571894"/>
                      <a:pt x="1937550" y="2574116"/>
                    </a:cubicBezTo>
                    <a:lnTo>
                      <a:pt x="1933005" y="2580928"/>
                    </a:lnTo>
                    <a:lnTo>
                      <a:pt x="1934972" y="2582917"/>
                    </a:lnTo>
                    <a:cubicBezTo>
                      <a:pt x="1934972" y="2582917"/>
                      <a:pt x="1937177" y="2585145"/>
                      <a:pt x="1939382" y="2585145"/>
                    </a:cubicBezTo>
                    <a:cubicBezTo>
                      <a:pt x="1939382" y="2585145"/>
                      <a:pt x="1939382" y="2585145"/>
                      <a:pt x="1941586" y="2585145"/>
                    </a:cubicBezTo>
                    <a:cubicBezTo>
                      <a:pt x="1941586" y="2585145"/>
                      <a:pt x="1943791" y="2585145"/>
                      <a:pt x="1943791" y="2585145"/>
                    </a:cubicBezTo>
                    <a:cubicBezTo>
                      <a:pt x="1943791" y="2582917"/>
                      <a:pt x="1943791" y="2585145"/>
                      <a:pt x="1945996" y="2585145"/>
                    </a:cubicBezTo>
                    <a:cubicBezTo>
                      <a:pt x="1945996" y="2582917"/>
                      <a:pt x="1945996" y="2582917"/>
                      <a:pt x="1945996" y="2582917"/>
                    </a:cubicBezTo>
                    <a:cubicBezTo>
                      <a:pt x="1945996" y="2582917"/>
                      <a:pt x="1945996" y="2582917"/>
                      <a:pt x="1948201" y="2582917"/>
                    </a:cubicBezTo>
                    <a:cubicBezTo>
                      <a:pt x="1948201" y="2582917"/>
                      <a:pt x="1950406" y="2585145"/>
                      <a:pt x="1950406" y="2585145"/>
                    </a:cubicBezTo>
                    <a:cubicBezTo>
                      <a:pt x="1950406" y="2585145"/>
                      <a:pt x="1950406" y="2585145"/>
                      <a:pt x="1952610" y="2585145"/>
                    </a:cubicBezTo>
                    <a:cubicBezTo>
                      <a:pt x="1952610" y="2585145"/>
                      <a:pt x="1954815" y="2585145"/>
                      <a:pt x="1954815" y="2585145"/>
                    </a:cubicBezTo>
                    <a:cubicBezTo>
                      <a:pt x="1957020" y="2585145"/>
                      <a:pt x="1961430" y="2587373"/>
                      <a:pt x="1963634" y="2587373"/>
                    </a:cubicBezTo>
                    <a:cubicBezTo>
                      <a:pt x="1963634" y="2587373"/>
                      <a:pt x="1963634" y="2587373"/>
                      <a:pt x="1961430" y="2587373"/>
                    </a:cubicBezTo>
                    <a:cubicBezTo>
                      <a:pt x="1961430" y="2587373"/>
                      <a:pt x="1961430" y="2587373"/>
                      <a:pt x="1960327" y="2587373"/>
                    </a:cubicBezTo>
                    <a:lnTo>
                      <a:pt x="1959225" y="2587373"/>
                    </a:lnTo>
                    <a:cubicBezTo>
                      <a:pt x="1959225" y="2587373"/>
                      <a:pt x="1959225" y="2587373"/>
                      <a:pt x="1957020" y="2587373"/>
                    </a:cubicBezTo>
                    <a:lnTo>
                      <a:pt x="1954815" y="2587373"/>
                    </a:lnTo>
                    <a:cubicBezTo>
                      <a:pt x="1954815" y="2587373"/>
                      <a:pt x="1954815" y="2587373"/>
                      <a:pt x="1961430" y="2589601"/>
                    </a:cubicBezTo>
                    <a:cubicBezTo>
                      <a:pt x="1961430" y="2589601"/>
                      <a:pt x="1961430" y="2589601"/>
                      <a:pt x="1963634" y="2589601"/>
                    </a:cubicBezTo>
                    <a:cubicBezTo>
                      <a:pt x="1963634" y="2589601"/>
                      <a:pt x="1963634" y="2589601"/>
                      <a:pt x="1965839" y="2591830"/>
                    </a:cubicBezTo>
                    <a:cubicBezTo>
                      <a:pt x="1965839" y="2591830"/>
                      <a:pt x="1965839" y="2591830"/>
                      <a:pt x="1963634" y="2591830"/>
                    </a:cubicBezTo>
                    <a:cubicBezTo>
                      <a:pt x="1965839" y="2591830"/>
                      <a:pt x="1970249" y="2591830"/>
                      <a:pt x="1970249" y="2594058"/>
                    </a:cubicBezTo>
                    <a:lnTo>
                      <a:pt x="1970249" y="2596286"/>
                    </a:lnTo>
                    <a:cubicBezTo>
                      <a:pt x="1968044" y="2594058"/>
                      <a:pt x="1961430" y="2589601"/>
                      <a:pt x="1952610" y="2591830"/>
                    </a:cubicBezTo>
                    <a:cubicBezTo>
                      <a:pt x="1948201" y="2591830"/>
                      <a:pt x="1945996" y="2589601"/>
                      <a:pt x="1941586" y="2589601"/>
                    </a:cubicBezTo>
                    <a:cubicBezTo>
                      <a:pt x="1941586" y="2589601"/>
                      <a:pt x="1941586" y="2589601"/>
                      <a:pt x="1939382" y="2589601"/>
                    </a:cubicBezTo>
                    <a:cubicBezTo>
                      <a:pt x="1939382" y="2589601"/>
                      <a:pt x="1939382" y="2589601"/>
                      <a:pt x="1934972" y="2589601"/>
                    </a:cubicBezTo>
                    <a:cubicBezTo>
                      <a:pt x="1934972" y="2591830"/>
                      <a:pt x="1932767" y="2589601"/>
                      <a:pt x="1932767" y="2589601"/>
                    </a:cubicBezTo>
                    <a:cubicBezTo>
                      <a:pt x="1932767" y="2589601"/>
                      <a:pt x="1932767" y="2589601"/>
                      <a:pt x="1930562" y="2591830"/>
                    </a:cubicBezTo>
                    <a:cubicBezTo>
                      <a:pt x="1928358" y="2591830"/>
                      <a:pt x="1928358" y="2591830"/>
                      <a:pt x="1926153" y="2589601"/>
                    </a:cubicBezTo>
                    <a:lnTo>
                      <a:pt x="1926153" y="2589572"/>
                    </a:lnTo>
                    <a:lnTo>
                      <a:pt x="1919412" y="2595295"/>
                    </a:lnTo>
                    <a:cubicBezTo>
                      <a:pt x="1914755" y="2598142"/>
                      <a:pt x="1908918" y="2601059"/>
                      <a:pt x="1903080" y="2603558"/>
                    </a:cubicBezTo>
                    <a:lnTo>
                      <a:pt x="1895504" y="2606232"/>
                    </a:lnTo>
                    <a:lnTo>
                      <a:pt x="1901968" y="2603003"/>
                    </a:lnTo>
                    <a:cubicBezTo>
                      <a:pt x="1906416" y="2600781"/>
                      <a:pt x="1913087" y="2598559"/>
                      <a:pt x="1915311" y="2596337"/>
                    </a:cubicBezTo>
                    <a:cubicBezTo>
                      <a:pt x="1906416" y="2600781"/>
                      <a:pt x="1895296" y="2607447"/>
                      <a:pt x="1884176" y="2607447"/>
                    </a:cubicBezTo>
                    <a:cubicBezTo>
                      <a:pt x="1884176" y="2607447"/>
                      <a:pt x="1884176" y="2607447"/>
                      <a:pt x="1881953" y="2607447"/>
                    </a:cubicBezTo>
                    <a:cubicBezTo>
                      <a:pt x="1888624" y="2606336"/>
                      <a:pt x="1895296" y="2604669"/>
                      <a:pt x="1901690" y="2601892"/>
                    </a:cubicBezTo>
                    <a:lnTo>
                      <a:pt x="1904076" y="2600278"/>
                    </a:lnTo>
                    <a:lnTo>
                      <a:pt x="1912809" y="2597447"/>
                    </a:lnTo>
                    <a:lnTo>
                      <a:pt x="1921670" y="2588266"/>
                    </a:lnTo>
                    <a:lnTo>
                      <a:pt x="1926287" y="2584874"/>
                    </a:lnTo>
                    <a:lnTo>
                      <a:pt x="1927700" y="2582018"/>
                    </a:lnTo>
                    <a:lnTo>
                      <a:pt x="1921670" y="2588266"/>
                    </a:lnTo>
                    <a:lnTo>
                      <a:pt x="1919759" y="2589670"/>
                    </a:lnTo>
                    <a:lnTo>
                      <a:pt x="1904076" y="2600278"/>
                    </a:lnTo>
                    <a:lnTo>
                      <a:pt x="1881953" y="2607447"/>
                    </a:lnTo>
                    <a:lnTo>
                      <a:pt x="1877505" y="2607447"/>
                    </a:lnTo>
                    <a:cubicBezTo>
                      <a:pt x="1879729" y="2606336"/>
                      <a:pt x="1879173" y="2606336"/>
                      <a:pt x="1876949" y="2606614"/>
                    </a:cubicBezTo>
                    <a:lnTo>
                      <a:pt x="1869250" y="2607221"/>
                    </a:lnTo>
                    <a:lnTo>
                      <a:pt x="1855266" y="2605225"/>
                    </a:lnTo>
                    <a:cubicBezTo>
                      <a:pt x="1859713" y="2605225"/>
                      <a:pt x="1864161" y="2605225"/>
                      <a:pt x="1866385" y="2607447"/>
                    </a:cubicBezTo>
                    <a:cubicBezTo>
                      <a:pt x="1859714" y="2608558"/>
                      <a:pt x="1850818" y="2604114"/>
                      <a:pt x="1843312" y="2598559"/>
                    </a:cubicBezTo>
                    <a:lnTo>
                      <a:pt x="1839549" y="2594586"/>
                    </a:lnTo>
                    <a:lnTo>
                      <a:pt x="1841713" y="2614185"/>
                    </a:lnTo>
                    <a:cubicBezTo>
                      <a:pt x="1841713" y="2623076"/>
                      <a:pt x="1841713" y="2634190"/>
                      <a:pt x="1841713" y="2640859"/>
                    </a:cubicBezTo>
                    <a:cubicBezTo>
                      <a:pt x="1839504" y="2647527"/>
                      <a:pt x="1839504" y="2654196"/>
                      <a:pt x="1835087" y="2663087"/>
                    </a:cubicBezTo>
                    <a:cubicBezTo>
                      <a:pt x="1835087" y="2663087"/>
                      <a:pt x="1828461" y="2671979"/>
                      <a:pt x="1828461" y="2674201"/>
                    </a:cubicBezTo>
                    <a:cubicBezTo>
                      <a:pt x="1824043" y="2680870"/>
                      <a:pt x="1821834" y="2680870"/>
                      <a:pt x="1815208" y="2685316"/>
                    </a:cubicBezTo>
                    <a:cubicBezTo>
                      <a:pt x="1808582" y="2687539"/>
                      <a:pt x="1808582" y="2687539"/>
                      <a:pt x="1801956" y="2689761"/>
                    </a:cubicBezTo>
                    <a:cubicBezTo>
                      <a:pt x="1801956" y="2689761"/>
                      <a:pt x="1799747" y="2689761"/>
                      <a:pt x="1797539" y="2689761"/>
                    </a:cubicBezTo>
                    <a:cubicBezTo>
                      <a:pt x="1790912" y="2689761"/>
                      <a:pt x="1793121" y="2689761"/>
                      <a:pt x="1790912" y="2691984"/>
                    </a:cubicBezTo>
                    <a:cubicBezTo>
                      <a:pt x="1790912" y="2691984"/>
                      <a:pt x="1784286" y="2687539"/>
                      <a:pt x="1782078" y="2687539"/>
                    </a:cubicBezTo>
                    <a:cubicBezTo>
                      <a:pt x="1777660" y="2689761"/>
                      <a:pt x="1773243" y="2687539"/>
                      <a:pt x="1768825" y="2685316"/>
                    </a:cubicBezTo>
                    <a:cubicBezTo>
                      <a:pt x="1766617" y="2685316"/>
                      <a:pt x="1766617" y="2685316"/>
                      <a:pt x="1766617" y="2685316"/>
                    </a:cubicBezTo>
                    <a:cubicBezTo>
                      <a:pt x="1764408" y="2685316"/>
                      <a:pt x="1762199" y="2683093"/>
                      <a:pt x="1759991" y="2683093"/>
                    </a:cubicBezTo>
                    <a:cubicBezTo>
                      <a:pt x="1753364" y="2678647"/>
                      <a:pt x="1748947" y="2674201"/>
                      <a:pt x="1746738" y="2667533"/>
                    </a:cubicBezTo>
                    <a:cubicBezTo>
                      <a:pt x="1741217" y="2663087"/>
                      <a:pt x="1742321" y="2649195"/>
                      <a:pt x="1745358" y="2635857"/>
                    </a:cubicBezTo>
                    <a:lnTo>
                      <a:pt x="1748562" y="2625014"/>
                    </a:lnTo>
                    <a:lnTo>
                      <a:pt x="1746738" y="2634190"/>
                    </a:lnTo>
                    <a:cubicBezTo>
                      <a:pt x="1744530" y="2640859"/>
                      <a:pt x="1744530" y="2645304"/>
                      <a:pt x="1744530" y="2651973"/>
                    </a:cubicBezTo>
                    <a:cubicBezTo>
                      <a:pt x="1744530" y="2638636"/>
                      <a:pt x="1748947" y="2627522"/>
                      <a:pt x="1753364" y="2614185"/>
                    </a:cubicBezTo>
                    <a:cubicBezTo>
                      <a:pt x="1750051" y="2624187"/>
                      <a:pt x="1746186" y="2636413"/>
                      <a:pt x="1745910" y="2648361"/>
                    </a:cubicBezTo>
                    <a:lnTo>
                      <a:pt x="1747184" y="2656289"/>
                    </a:lnTo>
                    <a:lnTo>
                      <a:pt x="1746738" y="2658642"/>
                    </a:lnTo>
                    <a:lnTo>
                      <a:pt x="1748371" y="2663682"/>
                    </a:lnTo>
                    <a:lnTo>
                      <a:pt x="1748705" y="2665762"/>
                    </a:lnTo>
                    <a:lnTo>
                      <a:pt x="1749306" y="2666565"/>
                    </a:lnTo>
                    <a:lnTo>
                      <a:pt x="1750880" y="2671423"/>
                    </a:lnTo>
                    <a:cubicBezTo>
                      <a:pt x="1753364" y="2675869"/>
                      <a:pt x="1756678" y="2679759"/>
                      <a:pt x="1759991" y="2680870"/>
                    </a:cubicBezTo>
                    <a:lnTo>
                      <a:pt x="1749306" y="2666565"/>
                    </a:lnTo>
                    <a:lnTo>
                      <a:pt x="1748371" y="2663682"/>
                    </a:lnTo>
                    <a:lnTo>
                      <a:pt x="1747184" y="2656289"/>
                    </a:lnTo>
                    <a:lnTo>
                      <a:pt x="1749169" y="2645802"/>
                    </a:lnTo>
                    <a:lnTo>
                      <a:pt x="1749775" y="2660864"/>
                    </a:lnTo>
                    <a:cubicBezTo>
                      <a:pt x="1751708" y="2667116"/>
                      <a:pt x="1755573" y="2672534"/>
                      <a:pt x="1762199" y="2676424"/>
                    </a:cubicBezTo>
                    <a:cubicBezTo>
                      <a:pt x="1786495" y="2687539"/>
                      <a:pt x="1815208" y="2687539"/>
                      <a:pt x="1830669" y="2660864"/>
                    </a:cubicBezTo>
                    <a:cubicBezTo>
                      <a:pt x="1830669" y="2660864"/>
                      <a:pt x="1830669" y="2660864"/>
                      <a:pt x="1830669" y="2658642"/>
                    </a:cubicBezTo>
                    <a:cubicBezTo>
                      <a:pt x="1832878" y="2654196"/>
                      <a:pt x="1832878" y="2649750"/>
                      <a:pt x="1835087" y="2647527"/>
                    </a:cubicBezTo>
                    <a:cubicBezTo>
                      <a:pt x="1837295" y="2638636"/>
                      <a:pt x="1837295" y="2631967"/>
                      <a:pt x="1837295" y="2625299"/>
                    </a:cubicBezTo>
                    <a:cubicBezTo>
                      <a:pt x="1835087" y="2620853"/>
                      <a:pt x="1835087" y="2620853"/>
                      <a:pt x="1835087" y="2616407"/>
                    </a:cubicBezTo>
                    <a:cubicBezTo>
                      <a:pt x="1832878" y="2616407"/>
                      <a:pt x="1832878" y="2605293"/>
                      <a:pt x="1832878" y="2600848"/>
                    </a:cubicBezTo>
                    <a:cubicBezTo>
                      <a:pt x="1830669" y="2598625"/>
                      <a:pt x="1830669" y="2600848"/>
                      <a:pt x="1830669" y="2598625"/>
                    </a:cubicBezTo>
                    <a:cubicBezTo>
                      <a:pt x="1830669" y="2598625"/>
                      <a:pt x="1830669" y="2596402"/>
                      <a:pt x="1830669" y="2596402"/>
                    </a:cubicBezTo>
                    <a:cubicBezTo>
                      <a:pt x="1828461" y="2594179"/>
                      <a:pt x="1828461" y="2591956"/>
                      <a:pt x="1828461" y="2589733"/>
                    </a:cubicBezTo>
                    <a:lnTo>
                      <a:pt x="1822011" y="2568097"/>
                    </a:lnTo>
                    <a:lnTo>
                      <a:pt x="1822011" y="2569563"/>
                    </a:lnTo>
                    <a:cubicBezTo>
                      <a:pt x="1822011" y="2569563"/>
                      <a:pt x="1819783" y="2569563"/>
                      <a:pt x="1819783" y="2569563"/>
                    </a:cubicBezTo>
                    <a:lnTo>
                      <a:pt x="1819783" y="2571466"/>
                    </a:lnTo>
                    <a:lnTo>
                      <a:pt x="1821951" y="2571892"/>
                    </a:lnTo>
                    <a:lnTo>
                      <a:pt x="1819783" y="2571892"/>
                    </a:lnTo>
                    <a:lnTo>
                      <a:pt x="1819783" y="2576212"/>
                    </a:lnTo>
                    <a:cubicBezTo>
                      <a:pt x="1819783" y="2578428"/>
                      <a:pt x="1819783" y="2578428"/>
                      <a:pt x="1819783" y="2580644"/>
                    </a:cubicBezTo>
                    <a:cubicBezTo>
                      <a:pt x="1819783" y="2587292"/>
                      <a:pt x="1819783" y="2589509"/>
                      <a:pt x="1819783" y="2596157"/>
                    </a:cubicBezTo>
                    <a:cubicBezTo>
                      <a:pt x="1819783" y="2602805"/>
                      <a:pt x="1819783" y="2609454"/>
                      <a:pt x="1819783" y="2616102"/>
                    </a:cubicBezTo>
                    <a:cubicBezTo>
                      <a:pt x="1817554" y="2622750"/>
                      <a:pt x="1819783" y="2627183"/>
                      <a:pt x="1817554" y="2633831"/>
                    </a:cubicBezTo>
                    <a:cubicBezTo>
                      <a:pt x="1817554" y="2633831"/>
                      <a:pt x="1815326" y="2642695"/>
                      <a:pt x="1815326" y="2642695"/>
                    </a:cubicBezTo>
                    <a:cubicBezTo>
                      <a:pt x="1810870" y="2647128"/>
                      <a:pt x="1810870" y="2649344"/>
                      <a:pt x="1806413" y="2653776"/>
                    </a:cubicBezTo>
                    <a:cubicBezTo>
                      <a:pt x="1801957" y="2655992"/>
                      <a:pt x="1799728" y="2655992"/>
                      <a:pt x="1795272" y="2658208"/>
                    </a:cubicBezTo>
                    <a:cubicBezTo>
                      <a:pt x="1795272" y="2658208"/>
                      <a:pt x="1793044" y="2658208"/>
                      <a:pt x="1790815" y="2658208"/>
                    </a:cubicBezTo>
                    <a:cubicBezTo>
                      <a:pt x="1786359" y="2658208"/>
                      <a:pt x="1788587" y="2655992"/>
                      <a:pt x="1786359" y="2658208"/>
                    </a:cubicBezTo>
                    <a:cubicBezTo>
                      <a:pt x="1784131" y="2658208"/>
                      <a:pt x="1779674" y="2653776"/>
                      <a:pt x="1777446" y="2651560"/>
                    </a:cubicBezTo>
                    <a:cubicBezTo>
                      <a:pt x="1777446" y="2649344"/>
                      <a:pt x="1775218" y="2644912"/>
                      <a:pt x="1772989" y="2642695"/>
                    </a:cubicBezTo>
                    <a:cubicBezTo>
                      <a:pt x="1772989" y="2640479"/>
                      <a:pt x="1772989" y="2640479"/>
                      <a:pt x="1772989" y="2640479"/>
                    </a:cubicBezTo>
                    <a:cubicBezTo>
                      <a:pt x="1772989" y="2638263"/>
                      <a:pt x="1772989" y="2638263"/>
                      <a:pt x="1772989" y="2636047"/>
                    </a:cubicBezTo>
                    <a:cubicBezTo>
                      <a:pt x="1770761" y="2629399"/>
                      <a:pt x="1770761" y="2624966"/>
                      <a:pt x="1770761" y="2620534"/>
                    </a:cubicBezTo>
                    <a:cubicBezTo>
                      <a:pt x="1768533" y="2613886"/>
                      <a:pt x="1779674" y="2578428"/>
                      <a:pt x="1781902" y="2576212"/>
                    </a:cubicBezTo>
                    <a:cubicBezTo>
                      <a:pt x="1781902" y="2576212"/>
                      <a:pt x="1781902" y="2576212"/>
                      <a:pt x="1781902" y="2578428"/>
                    </a:cubicBezTo>
                    <a:lnTo>
                      <a:pt x="1781067" y="2583137"/>
                    </a:lnTo>
                    <a:lnTo>
                      <a:pt x="1779674" y="2587292"/>
                    </a:lnTo>
                    <a:cubicBezTo>
                      <a:pt x="1779674" y="2587292"/>
                      <a:pt x="1779674" y="2587292"/>
                      <a:pt x="1775218" y="2596157"/>
                    </a:cubicBezTo>
                    <a:cubicBezTo>
                      <a:pt x="1775218" y="2596157"/>
                      <a:pt x="1775218" y="2596157"/>
                      <a:pt x="1772989" y="2609454"/>
                    </a:cubicBezTo>
                    <a:lnTo>
                      <a:pt x="1780980" y="2583625"/>
                    </a:lnTo>
                    <a:lnTo>
                      <a:pt x="1780682" y="2585303"/>
                    </a:lnTo>
                    <a:lnTo>
                      <a:pt x="1774939" y="2607237"/>
                    </a:lnTo>
                    <a:cubicBezTo>
                      <a:pt x="1772989" y="2616102"/>
                      <a:pt x="1771875" y="2624966"/>
                      <a:pt x="1772989" y="2633831"/>
                    </a:cubicBezTo>
                    <a:cubicBezTo>
                      <a:pt x="1772989" y="2629399"/>
                      <a:pt x="1772989" y="2620534"/>
                      <a:pt x="1775218" y="2616102"/>
                    </a:cubicBezTo>
                    <a:lnTo>
                      <a:pt x="1780682" y="2585303"/>
                    </a:lnTo>
                    <a:lnTo>
                      <a:pt x="1781902" y="2580644"/>
                    </a:lnTo>
                    <a:cubicBezTo>
                      <a:pt x="1781902" y="2578428"/>
                      <a:pt x="1781902" y="2578428"/>
                      <a:pt x="1781902" y="2578428"/>
                    </a:cubicBezTo>
                    <a:cubicBezTo>
                      <a:pt x="1781902" y="2578428"/>
                      <a:pt x="1781902" y="2578428"/>
                      <a:pt x="1784131" y="2571780"/>
                    </a:cubicBezTo>
                    <a:lnTo>
                      <a:pt x="1789157" y="2561782"/>
                    </a:lnTo>
                    <a:lnTo>
                      <a:pt x="1788258" y="2561398"/>
                    </a:lnTo>
                    <a:lnTo>
                      <a:pt x="1782369" y="2556356"/>
                    </a:lnTo>
                    <a:lnTo>
                      <a:pt x="1776556" y="2569728"/>
                    </a:lnTo>
                    <a:cubicBezTo>
                      <a:pt x="1772691" y="2578063"/>
                      <a:pt x="1767721" y="2588622"/>
                      <a:pt x="1762199" y="2600848"/>
                    </a:cubicBezTo>
                    <a:cubicBezTo>
                      <a:pt x="1759991" y="2605849"/>
                      <a:pt x="1757230" y="2612101"/>
                      <a:pt x="1754745" y="2618908"/>
                    </a:cubicBezTo>
                    <a:lnTo>
                      <a:pt x="1753132" y="2624858"/>
                    </a:lnTo>
                    <a:lnTo>
                      <a:pt x="1755573" y="2611962"/>
                    </a:lnTo>
                    <a:cubicBezTo>
                      <a:pt x="1755573" y="2611962"/>
                      <a:pt x="1755573" y="2611962"/>
                      <a:pt x="1757782" y="2600848"/>
                    </a:cubicBezTo>
                    <a:cubicBezTo>
                      <a:pt x="1759991" y="2596402"/>
                      <a:pt x="1764408" y="2591956"/>
                      <a:pt x="1766617" y="2585288"/>
                    </a:cubicBezTo>
                    <a:cubicBezTo>
                      <a:pt x="1764408" y="2589733"/>
                      <a:pt x="1762199" y="2594179"/>
                      <a:pt x="1762199" y="2598625"/>
                    </a:cubicBezTo>
                    <a:cubicBezTo>
                      <a:pt x="1757782" y="2607516"/>
                      <a:pt x="1755573" y="2611962"/>
                      <a:pt x="1757782" y="2609739"/>
                    </a:cubicBezTo>
                    <a:cubicBezTo>
                      <a:pt x="1757782" y="2607516"/>
                      <a:pt x="1759991" y="2603070"/>
                      <a:pt x="1762199" y="2598625"/>
                    </a:cubicBezTo>
                    <a:cubicBezTo>
                      <a:pt x="1765512" y="2588622"/>
                      <a:pt x="1775038" y="2569867"/>
                      <a:pt x="1780525" y="2557363"/>
                    </a:cubicBezTo>
                    <a:lnTo>
                      <a:pt x="1781268" y="2555414"/>
                    </a:lnTo>
                    <a:lnTo>
                      <a:pt x="1775667" y="2550620"/>
                    </a:lnTo>
                    <a:lnTo>
                      <a:pt x="1771191" y="2551956"/>
                    </a:lnTo>
                    <a:lnTo>
                      <a:pt x="1775547" y="2554066"/>
                    </a:lnTo>
                    <a:lnTo>
                      <a:pt x="1773313" y="2554066"/>
                    </a:lnTo>
                    <a:lnTo>
                      <a:pt x="1770363" y="2552202"/>
                    </a:lnTo>
                    <a:lnTo>
                      <a:pt x="1765939" y="2553523"/>
                    </a:lnTo>
                    <a:cubicBezTo>
                      <a:pt x="1759021" y="2555213"/>
                      <a:pt x="1750141" y="2556800"/>
                      <a:pt x="1740641" y="2556938"/>
                    </a:cubicBezTo>
                    <a:lnTo>
                      <a:pt x="1736090" y="2556110"/>
                    </a:lnTo>
                    <a:lnTo>
                      <a:pt x="1711627" y="2551660"/>
                    </a:lnTo>
                    <a:lnTo>
                      <a:pt x="1707356" y="2547846"/>
                    </a:lnTo>
                    <a:lnTo>
                      <a:pt x="1709162" y="2548308"/>
                    </a:lnTo>
                    <a:lnTo>
                      <a:pt x="1714759" y="2551695"/>
                    </a:lnTo>
                    <a:lnTo>
                      <a:pt x="1727291" y="2553398"/>
                    </a:lnTo>
                    <a:lnTo>
                      <a:pt x="1728801" y="2553902"/>
                    </a:lnTo>
                    <a:lnTo>
                      <a:pt x="1727492" y="2553425"/>
                    </a:lnTo>
                    <a:lnTo>
                      <a:pt x="1731004" y="2553902"/>
                    </a:lnTo>
                    <a:lnTo>
                      <a:pt x="1723593" y="2552004"/>
                    </a:lnTo>
                    <a:lnTo>
                      <a:pt x="1704571" y="2545072"/>
                    </a:lnTo>
                    <a:cubicBezTo>
                      <a:pt x="1706774" y="2547279"/>
                      <a:pt x="1711179" y="2549487"/>
                      <a:pt x="1715585" y="2549487"/>
                    </a:cubicBezTo>
                    <a:lnTo>
                      <a:pt x="1721563" y="2551484"/>
                    </a:lnTo>
                    <a:lnTo>
                      <a:pt x="1709162" y="2548308"/>
                    </a:lnTo>
                    <a:lnTo>
                      <a:pt x="1705168" y="2545891"/>
                    </a:lnTo>
                    <a:lnTo>
                      <a:pt x="1703919" y="2544776"/>
                    </a:lnTo>
                    <a:lnTo>
                      <a:pt x="1699333" y="2539243"/>
                    </a:lnTo>
                    <a:lnTo>
                      <a:pt x="1715585" y="2548659"/>
                    </a:lnTo>
                    <a:cubicBezTo>
                      <a:pt x="1723845" y="2551695"/>
                      <a:pt x="1732106" y="2553902"/>
                      <a:pt x="1733207" y="2553902"/>
                    </a:cubicBezTo>
                    <a:lnTo>
                      <a:pt x="1739815" y="2553902"/>
                    </a:lnTo>
                    <a:cubicBezTo>
                      <a:pt x="1742018" y="2553902"/>
                      <a:pt x="1748626" y="2556110"/>
                      <a:pt x="1753032" y="2553902"/>
                    </a:cubicBezTo>
                    <a:cubicBezTo>
                      <a:pt x="1748626" y="2556110"/>
                      <a:pt x="1744221" y="2556110"/>
                      <a:pt x="1742018" y="2556110"/>
                    </a:cubicBezTo>
                    <a:cubicBezTo>
                      <a:pt x="1747525" y="2556110"/>
                      <a:pt x="1755785" y="2554454"/>
                      <a:pt x="1763495" y="2552522"/>
                    </a:cubicBezTo>
                    <a:lnTo>
                      <a:pt x="1768558" y="2551062"/>
                    </a:lnTo>
                    <a:lnTo>
                      <a:pt x="1765963" y="2549423"/>
                    </a:lnTo>
                    <a:lnTo>
                      <a:pt x="1769052" y="2550919"/>
                    </a:lnTo>
                    <a:lnTo>
                      <a:pt x="1774261" y="2549416"/>
                    </a:lnTo>
                    <a:lnTo>
                      <a:pt x="1770031" y="2545795"/>
                    </a:lnTo>
                    <a:lnTo>
                      <a:pt x="1765049" y="2533410"/>
                    </a:lnTo>
                    <a:lnTo>
                      <a:pt x="1758330" y="2537774"/>
                    </a:lnTo>
                    <a:lnTo>
                      <a:pt x="1755322" y="2538146"/>
                    </a:lnTo>
                    <a:lnTo>
                      <a:pt x="1755443" y="2538468"/>
                    </a:lnTo>
                    <a:lnTo>
                      <a:pt x="1755262" y="2538153"/>
                    </a:lnTo>
                    <a:lnTo>
                      <a:pt x="1755142" y="2538168"/>
                    </a:lnTo>
                    <a:lnTo>
                      <a:pt x="1755443" y="2538468"/>
                    </a:lnTo>
                    <a:cubicBezTo>
                      <a:pt x="1755443" y="2538468"/>
                      <a:pt x="1755443" y="2538468"/>
                      <a:pt x="1757676" y="2540697"/>
                    </a:cubicBezTo>
                    <a:lnTo>
                      <a:pt x="1760837" y="2545426"/>
                    </a:lnTo>
                    <a:lnTo>
                      <a:pt x="1757676" y="2542925"/>
                    </a:lnTo>
                    <a:lnTo>
                      <a:pt x="1761129" y="2546369"/>
                    </a:lnTo>
                    <a:lnTo>
                      <a:pt x="1756560" y="2543482"/>
                    </a:lnTo>
                    <a:lnTo>
                      <a:pt x="1753914" y="2539172"/>
                    </a:lnTo>
                    <a:lnTo>
                      <a:pt x="1753428" y="2538380"/>
                    </a:lnTo>
                    <a:lnTo>
                      <a:pt x="1742233" y="2539763"/>
                    </a:lnTo>
                    <a:cubicBezTo>
                      <a:pt x="1729915" y="2539484"/>
                      <a:pt x="1715357" y="2535577"/>
                      <a:pt x="1704159" y="2525532"/>
                    </a:cubicBezTo>
                    <a:cubicBezTo>
                      <a:pt x="1701920" y="2509906"/>
                      <a:pt x="1708639" y="2498744"/>
                      <a:pt x="1722076" y="2492048"/>
                    </a:cubicBezTo>
                    <a:cubicBezTo>
                      <a:pt x="1722076" y="2492048"/>
                      <a:pt x="1722076" y="2492048"/>
                      <a:pt x="1724316" y="2489815"/>
                    </a:cubicBezTo>
                    <a:cubicBezTo>
                      <a:pt x="1726555" y="2489815"/>
                      <a:pt x="1726555" y="2487583"/>
                      <a:pt x="1728795" y="2487583"/>
                    </a:cubicBezTo>
                    <a:cubicBezTo>
                      <a:pt x="1733274" y="2485351"/>
                      <a:pt x="1735514" y="2485351"/>
                      <a:pt x="1739993" y="2485351"/>
                    </a:cubicBezTo>
                    <a:cubicBezTo>
                      <a:pt x="1742233" y="2485351"/>
                      <a:pt x="1742233" y="2483119"/>
                      <a:pt x="1744472" y="2483119"/>
                    </a:cubicBezTo>
                    <a:lnTo>
                      <a:pt x="1750688" y="2483119"/>
                    </a:lnTo>
                    <a:lnTo>
                      <a:pt x="1748626" y="2481052"/>
                    </a:lnTo>
                    <a:cubicBezTo>
                      <a:pt x="1748626" y="2481052"/>
                      <a:pt x="1748626" y="2481052"/>
                      <a:pt x="1748626" y="2478845"/>
                    </a:cubicBezTo>
                    <a:cubicBezTo>
                      <a:pt x="1746424" y="2478845"/>
                      <a:pt x="1744221" y="2476637"/>
                      <a:pt x="1744221" y="2476637"/>
                    </a:cubicBezTo>
                    <a:cubicBezTo>
                      <a:pt x="1744221" y="2476637"/>
                      <a:pt x="1742018" y="2474430"/>
                      <a:pt x="1742018" y="2474430"/>
                    </a:cubicBezTo>
                    <a:cubicBezTo>
                      <a:pt x="1737613" y="2472222"/>
                      <a:pt x="1735410" y="2470015"/>
                      <a:pt x="1728801" y="2470015"/>
                    </a:cubicBezTo>
                    <a:cubicBezTo>
                      <a:pt x="1724396" y="2467807"/>
                      <a:pt x="1715585" y="2465599"/>
                      <a:pt x="1711179" y="2470015"/>
                    </a:cubicBezTo>
                    <a:cubicBezTo>
                      <a:pt x="1708977" y="2468911"/>
                      <a:pt x="1707325" y="2469463"/>
                      <a:pt x="1705397" y="2470566"/>
                    </a:cubicBezTo>
                    <a:lnTo>
                      <a:pt x="1700043" y="2473349"/>
                    </a:lnTo>
                    <a:lnTo>
                      <a:pt x="1700043" y="2473989"/>
                    </a:lnTo>
                    <a:lnTo>
                      <a:pt x="1698811" y="2473989"/>
                    </a:lnTo>
                    <a:lnTo>
                      <a:pt x="1697963" y="2474430"/>
                    </a:lnTo>
                    <a:lnTo>
                      <a:pt x="1697815" y="2474786"/>
                    </a:lnTo>
                    <a:lnTo>
                      <a:pt x="1697815" y="2476196"/>
                    </a:lnTo>
                    <a:lnTo>
                      <a:pt x="1697228" y="2476196"/>
                    </a:lnTo>
                    <a:lnTo>
                      <a:pt x="1696586" y="2477741"/>
                    </a:lnTo>
                    <a:cubicBezTo>
                      <a:pt x="1695760" y="2479397"/>
                      <a:pt x="1694659" y="2481052"/>
                      <a:pt x="1693557" y="2481052"/>
                    </a:cubicBezTo>
                    <a:cubicBezTo>
                      <a:pt x="1693557" y="2485468"/>
                      <a:pt x="1691355" y="2487675"/>
                      <a:pt x="1691355" y="2492090"/>
                    </a:cubicBezTo>
                    <a:cubicBezTo>
                      <a:pt x="1689152" y="2496505"/>
                      <a:pt x="1691355" y="2496505"/>
                      <a:pt x="1689152" y="2500920"/>
                    </a:cubicBezTo>
                    <a:cubicBezTo>
                      <a:pt x="1689152" y="2500920"/>
                      <a:pt x="1689152" y="2503128"/>
                      <a:pt x="1689152" y="2503128"/>
                    </a:cubicBezTo>
                    <a:cubicBezTo>
                      <a:pt x="1689152" y="2507543"/>
                      <a:pt x="1689152" y="2505336"/>
                      <a:pt x="1689152" y="2507543"/>
                    </a:cubicBezTo>
                    <a:cubicBezTo>
                      <a:pt x="1691355" y="2507543"/>
                      <a:pt x="1689152" y="2511958"/>
                      <a:pt x="1689152" y="2514166"/>
                    </a:cubicBezTo>
                    <a:cubicBezTo>
                      <a:pt x="1689152" y="2516373"/>
                      <a:pt x="1689152" y="2520789"/>
                      <a:pt x="1689152" y="2522996"/>
                    </a:cubicBezTo>
                    <a:cubicBezTo>
                      <a:pt x="1689152" y="2522996"/>
                      <a:pt x="1689152" y="2522996"/>
                      <a:pt x="1689152" y="2525204"/>
                    </a:cubicBezTo>
                    <a:cubicBezTo>
                      <a:pt x="1689152" y="2525204"/>
                      <a:pt x="1689152" y="2525204"/>
                      <a:pt x="1691355" y="2527411"/>
                    </a:cubicBezTo>
                    <a:lnTo>
                      <a:pt x="1696112" y="2535357"/>
                    </a:lnTo>
                    <a:lnTo>
                      <a:pt x="1691355" y="2529619"/>
                    </a:lnTo>
                    <a:lnTo>
                      <a:pt x="1697804" y="2539314"/>
                    </a:lnTo>
                    <a:lnTo>
                      <a:pt x="1686949" y="2529619"/>
                    </a:lnTo>
                    <a:cubicBezTo>
                      <a:pt x="1683645" y="2519685"/>
                      <a:pt x="1681993" y="2509751"/>
                      <a:pt x="1682819" y="2500093"/>
                    </a:cubicBezTo>
                    <a:lnTo>
                      <a:pt x="1692877" y="2473989"/>
                    </a:lnTo>
                    <a:lnTo>
                      <a:pt x="1691130" y="2473989"/>
                    </a:lnTo>
                    <a:cubicBezTo>
                      <a:pt x="1688902" y="2471781"/>
                      <a:pt x="1688902" y="2471781"/>
                      <a:pt x="1686673" y="2471781"/>
                    </a:cubicBezTo>
                    <a:cubicBezTo>
                      <a:pt x="1684445" y="2471781"/>
                      <a:pt x="1682217" y="2469573"/>
                      <a:pt x="1679989" y="2469573"/>
                    </a:cubicBezTo>
                    <a:cubicBezTo>
                      <a:pt x="1677760" y="2467366"/>
                      <a:pt x="1675532" y="2469573"/>
                      <a:pt x="1673304" y="2469573"/>
                    </a:cubicBezTo>
                    <a:cubicBezTo>
                      <a:pt x="1673304" y="2469573"/>
                      <a:pt x="1671076" y="2469573"/>
                      <a:pt x="1671076" y="2469573"/>
                    </a:cubicBezTo>
                    <a:cubicBezTo>
                      <a:pt x="1668847" y="2469573"/>
                      <a:pt x="1668847" y="2469573"/>
                      <a:pt x="1666619" y="2469573"/>
                    </a:cubicBezTo>
                    <a:cubicBezTo>
                      <a:pt x="1664391" y="2469573"/>
                      <a:pt x="1664391" y="2469573"/>
                      <a:pt x="1664391" y="2469573"/>
                    </a:cubicBezTo>
                    <a:cubicBezTo>
                      <a:pt x="1664391" y="2469573"/>
                      <a:pt x="1664391" y="2469573"/>
                      <a:pt x="1662163" y="2469573"/>
                    </a:cubicBezTo>
                    <a:cubicBezTo>
                      <a:pt x="1659934" y="2467366"/>
                      <a:pt x="1662163" y="2467366"/>
                      <a:pt x="1659934" y="2469573"/>
                    </a:cubicBezTo>
                    <a:cubicBezTo>
                      <a:pt x="1659934" y="2469573"/>
                      <a:pt x="1659934" y="2467366"/>
                      <a:pt x="1657706" y="2465158"/>
                    </a:cubicBezTo>
                    <a:cubicBezTo>
                      <a:pt x="1657706" y="2467366"/>
                      <a:pt x="1655478" y="2465158"/>
                      <a:pt x="1655478" y="2465158"/>
                    </a:cubicBezTo>
                    <a:cubicBezTo>
                      <a:pt x="1655478" y="2465158"/>
                      <a:pt x="1655478" y="2465158"/>
                      <a:pt x="1653250" y="2465158"/>
                    </a:cubicBezTo>
                    <a:cubicBezTo>
                      <a:pt x="1651021" y="2465158"/>
                      <a:pt x="1648793" y="2465158"/>
                      <a:pt x="1648793" y="2465158"/>
                    </a:cubicBezTo>
                    <a:cubicBezTo>
                      <a:pt x="1646565" y="2465158"/>
                      <a:pt x="1635424" y="2456328"/>
                      <a:pt x="1635424" y="2454120"/>
                    </a:cubicBezTo>
                    <a:cubicBezTo>
                      <a:pt x="1635424" y="2454120"/>
                      <a:pt x="1635424" y="2454120"/>
                      <a:pt x="1637652" y="2456328"/>
                    </a:cubicBezTo>
                    <a:lnTo>
                      <a:pt x="1642108" y="2458535"/>
                    </a:lnTo>
                    <a:lnTo>
                      <a:pt x="1642108" y="2458536"/>
                    </a:lnTo>
                    <a:cubicBezTo>
                      <a:pt x="1642108" y="2458536"/>
                      <a:pt x="1642108" y="2458536"/>
                      <a:pt x="1646565" y="2460743"/>
                    </a:cubicBezTo>
                    <a:cubicBezTo>
                      <a:pt x="1648793" y="2462951"/>
                      <a:pt x="1651021" y="2462951"/>
                      <a:pt x="1653250" y="2462951"/>
                    </a:cubicBezTo>
                    <a:cubicBezTo>
                      <a:pt x="1646565" y="2460743"/>
                      <a:pt x="1642108" y="2458536"/>
                      <a:pt x="1637652" y="2454120"/>
                    </a:cubicBezTo>
                    <a:cubicBezTo>
                      <a:pt x="1637652" y="2454120"/>
                      <a:pt x="1637652" y="2454120"/>
                      <a:pt x="1635424" y="2451913"/>
                    </a:cubicBezTo>
                    <a:cubicBezTo>
                      <a:pt x="1635424" y="2451913"/>
                      <a:pt x="1635424" y="2451913"/>
                      <a:pt x="1633195" y="2447498"/>
                    </a:cubicBezTo>
                    <a:cubicBezTo>
                      <a:pt x="1633195" y="2447498"/>
                      <a:pt x="1633195" y="2447498"/>
                      <a:pt x="1635424" y="2449705"/>
                    </a:cubicBezTo>
                    <a:lnTo>
                      <a:pt x="1633514" y="2446552"/>
                    </a:lnTo>
                    <a:lnTo>
                      <a:pt x="1637095" y="2450809"/>
                    </a:lnTo>
                    <a:cubicBezTo>
                      <a:pt x="1641551" y="2455224"/>
                      <a:pt x="1647679" y="2459640"/>
                      <a:pt x="1655478" y="2460743"/>
                    </a:cubicBezTo>
                    <a:cubicBezTo>
                      <a:pt x="1662163" y="2460743"/>
                      <a:pt x="1666619" y="2462951"/>
                      <a:pt x="1673304" y="2465158"/>
                    </a:cubicBezTo>
                    <a:cubicBezTo>
                      <a:pt x="1673304" y="2465158"/>
                      <a:pt x="1673304" y="2465158"/>
                      <a:pt x="1675532" y="2465158"/>
                    </a:cubicBezTo>
                    <a:cubicBezTo>
                      <a:pt x="1675532" y="2465158"/>
                      <a:pt x="1675532" y="2465158"/>
                      <a:pt x="1677760" y="2465158"/>
                    </a:cubicBezTo>
                    <a:cubicBezTo>
                      <a:pt x="1677760" y="2465158"/>
                      <a:pt x="1677760" y="2465158"/>
                      <a:pt x="1684445" y="2465158"/>
                    </a:cubicBezTo>
                    <a:cubicBezTo>
                      <a:pt x="1684445" y="2465158"/>
                      <a:pt x="1684445" y="2465158"/>
                      <a:pt x="1686673" y="2465158"/>
                    </a:cubicBezTo>
                    <a:cubicBezTo>
                      <a:pt x="1686673" y="2462951"/>
                      <a:pt x="1688902" y="2462951"/>
                      <a:pt x="1691130" y="2465158"/>
                    </a:cubicBezTo>
                    <a:cubicBezTo>
                      <a:pt x="1691130" y="2465158"/>
                      <a:pt x="1691130" y="2465158"/>
                      <a:pt x="1691130" y="2462951"/>
                    </a:cubicBezTo>
                    <a:cubicBezTo>
                      <a:pt x="1691130" y="2462951"/>
                      <a:pt x="1691130" y="2462951"/>
                      <a:pt x="1693358" y="2462951"/>
                    </a:cubicBezTo>
                    <a:cubicBezTo>
                      <a:pt x="1695586" y="2462951"/>
                      <a:pt x="1697815" y="2462951"/>
                      <a:pt x="1700043" y="2465158"/>
                    </a:cubicBezTo>
                    <a:cubicBezTo>
                      <a:pt x="1697815" y="2465158"/>
                      <a:pt x="1697815" y="2467366"/>
                      <a:pt x="1700043" y="2467366"/>
                    </a:cubicBezTo>
                    <a:lnTo>
                      <a:pt x="1700043" y="2468625"/>
                    </a:lnTo>
                    <a:lnTo>
                      <a:pt x="1704571" y="2465599"/>
                    </a:lnTo>
                    <a:cubicBezTo>
                      <a:pt x="1711179" y="2463392"/>
                      <a:pt x="1717788" y="2461184"/>
                      <a:pt x="1722193" y="2463392"/>
                    </a:cubicBezTo>
                    <a:cubicBezTo>
                      <a:pt x="1724396" y="2463392"/>
                      <a:pt x="1726599" y="2463392"/>
                      <a:pt x="1728801" y="2463392"/>
                    </a:cubicBezTo>
                    <a:cubicBezTo>
                      <a:pt x="1728801" y="2461184"/>
                      <a:pt x="1737613" y="2463392"/>
                      <a:pt x="1742018" y="2465599"/>
                    </a:cubicBezTo>
                    <a:cubicBezTo>
                      <a:pt x="1742018" y="2465599"/>
                      <a:pt x="1742018" y="2465599"/>
                      <a:pt x="1744221" y="2465599"/>
                    </a:cubicBezTo>
                    <a:cubicBezTo>
                      <a:pt x="1744221" y="2465599"/>
                      <a:pt x="1744221" y="2465599"/>
                      <a:pt x="1746424" y="2465599"/>
                    </a:cubicBezTo>
                    <a:cubicBezTo>
                      <a:pt x="1746424" y="2467807"/>
                      <a:pt x="1748626" y="2467807"/>
                      <a:pt x="1750829" y="2467807"/>
                    </a:cubicBezTo>
                    <a:cubicBezTo>
                      <a:pt x="1755235" y="2470015"/>
                      <a:pt x="1761843" y="2474430"/>
                      <a:pt x="1764046" y="2478845"/>
                    </a:cubicBezTo>
                    <a:cubicBezTo>
                      <a:pt x="1764046" y="2478845"/>
                      <a:pt x="1764046" y="2478845"/>
                      <a:pt x="1764046" y="2481052"/>
                    </a:cubicBezTo>
                    <a:lnTo>
                      <a:pt x="1764046" y="2482762"/>
                    </a:lnTo>
                    <a:lnTo>
                      <a:pt x="1764378" y="2482762"/>
                    </a:lnTo>
                    <a:cubicBezTo>
                      <a:pt x="1766612" y="2484990"/>
                      <a:pt x="1766612" y="2482762"/>
                      <a:pt x="1768846" y="2484990"/>
                    </a:cubicBezTo>
                    <a:cubicBezTo>
                      <a:pt x="1768846" y="2482762"/>
                      <a:pt x="1773313" y="2487219"/>
                      <a:pt x="1773313" y="2489447"/>
                    </a:cubicBezTo>
                    <a:cubicBezTo>
                      <a:pt x="1773313" y="2489447"/>
                      <a:pt x="1773313" y="2489447"/>
                      <a:pt x="1775547" y="2487219"/>
                    </a:cubicBezTo>
                    <a:cubicBezTo>
                      <a:pt x="1775547" y="2487219"/>
                      <a:pt x="1775547" y="2487219"/>
                      <a:pt x="1775547" y="2489447"/>
                    </a:cubicBezTo>
                    <a:lnTo>
                      <a:pt x="1776447" y="2489447"/>
                    </a:lnTo>
                    <a:lnTo>
                      <a:pt x="1775264" y="2458460"/>
                    </a:lnTo>
                    <a:lnTo>
                      <a:pt x="1777607" y="2488128"/>
                    </a:lnTo>
                    <a:lnTo>
                      <a:pt x="1777782" y="2489449"/>
                    </a:lnTo>
                    <a:lnTo>
                      <a:pt x="1784483" y="2498360"/>
                    </a:lnTo>
                    <a:cubicBezTo>
                      <a:pt x="1784483" y="2498360"/>
                      <a:pt x="1784483" y="2498360"/>
                      <a:pt x="1782249" y="2498360"/>
                    </a:cubicBezTo>
                    <a:cubicBezTo>
                      <a:pt x="1782249" y="2498360"/>
                      <a:pt x="1782249" y="2498360"/>
                      <a:pt x="1782249" y="2500588"/>
                    </a:cubicBezTo>
                    <a:cubicBezTo>
                      <a:pt x="1782249" y="2500588"/>
                      <a:pt x="1782249" y="2502816"/>
                      <a:pt x="1782249" y="2502816"/>
                    </a:cubicBezTo>
                    <a:lnTo>
                      <a:pt x="1779726" y="2504075"/>
                    </a:lnTo>
                    <a:lnTo>
                      <a:pt x="1779800" y="2504631"/>
                    </a:lnTo>
                    <a:lnTo>
                      <a:pt x="1779867" y="2505032"/>
                    </a:lnTo>
                    <a:lnTo>
                      <a:pt x="1782294" y="2503091"/>
                    </a:lnTo>
                    <a:cubicBezTo>
                      <a:pt x="1784483" y="2500901"/>
                      <a:pt x="1786672" y="2503091"/>
                      <a:pt x="1788861" y="2500901"/>
                    </a:cubicBezTo>
                    <a:cubicBezTo>
                      <a:pt x="1788861" y="2500901"/>
                      <a:pt x="1788861" y="2500901"/>
                      <a:pt x="1791050" y="2500901"/>
                    </a:cubicBezTo>
                    <a:cubicBezTo>
                      <a:pt x="1793239" y="2500901"/>
                      <a:pt x="1793239" y="2500901"/>
                      <a:pt x="1793239" y="2500901"/>
                    </a:cubicBezTo>
                    <a:lnTo>
                      <a:pt x="1793283" y="2500901"/>
                    </a:lnTo>
                    <a:lnTo>
                      <a:pt x="1793283" y="2498965"/>
                    </a:lnTo>
                    <a:cubicBezTo>
                      <a:pt x="1794933" y="2490643"/>
                      <a:pt x="1789158" y="2458603"/>
                      <a:pt x="1798233" y="2426250"/>
                    </a:cubicBezTo>
                    <a:lnTo>
                      <a:pt x="1803985" y="2414013"/>
                    </a:lnTo>
                    <a:lnTo>
                      <a:pt x="1802906" y="2419818"/>
                    </a:lnTo>
                    <a:lnTo>
                      <a:pt x="1802358" y="2420737"/>
                    </a:lnTo>
                    <a:cubicBezTo>
                      <a:pt x="1799883" y="2429059"/>
                      <a:pt x="1798783" y="2437936"/>
                      <a:pt x="1797683" y="2445703"/>
                    </a:cubicBezTo>
                    <a:lnTo>
                      <a:pt x="1797683" y="2447922"/>
                    </a:lnTo>
                    <a:lnTo>
                      <a:pt x="1798625" y="2442851"/>
                    </a:lnTo>
                    <a:lnTo>
                      <a:pt x="1799883" y="2439046"/>
                    </a:lnTo>
                    <a:cubicBezTo>
                      <a:pt x="1799883" y="2439046"/>
                      <a:pt x="1799883" y="2439046"/>
                      <a:pt x="1802082" y="2430169"/>
                    </a:cubicBezTo>
                    <a:cubicBezTo>
                      <a:pt x="1802082" y="2425730"/>
                      <a:pt x="1802082" y="2421292"/>
                      <a:pt x="1804282" y="2419072"/>
                    </a:cubicBezTo>
                    <a:lnTo>
                      <a:pt x="1799333" y="2439046"/>
                    </a:lnTo>
                    <a:lnTo>
                      <a:pt x="1802906" y="2419818"/>
                    </a:lnTo>
                    <a:lnTo>
                      <a:pt x="1804282" y="2417515"/>
                    </a:lnTo>
                    <a:lnTo>
                      <a:pt x="1815282" y="2399099"/>
                    </a:lnTo>
                    <a:cubicBezTo>
                      <a:pt x="1813082" y="2401319"/>
                      <a:pt x="1810882" y="2405757"/>
                      <a:pt x="1808682" y="2410196"/>
                    </a:cubicBezTo>
                    <a:cubicBezTo>
                      <a:pt x="1806482" y="2412415"/>
                      <a:pt x="1797683" y="2447922"/>
                      <a:pt x="1797683" y="2450142"/>
                    </a:cubicBezTo>
                    <a:lnTo>
                      <a:pt x="1797683" y="2456799"/>
                    </a:lnTo>
                    <a:cubicBezTo>
                      <a:pt x="1795483" y="2459019"/>
                      <a:pt x="1795483" y="2465676"/>
                      <a:pt x="1795483" y="2470115"/>
                    </a:cubicBezTo>
                    <a:cubicBezTo>
                      <a:pt x="1795483" y="2465676"/>
                      <a:pt x="1795483" y="2461238"/>
                      <a:pt x="1795483" y="2459019"/>
                    </a:cubicBezTo>
                    <a:cubicBezTo>
                      <a:pt x="1794383" y="2464567"/>
                      <a:pt x="1794383" y="2473444"/>
                      <a:pt x="1794383" y="2481766"/>
                    </a:cubicBezTo>
                    <a:lnTo>
                      <a:pt x="1793299" y="2500901"/>
                    </a:lnTo>
                    <a:lnTo>
                      <a:pt x="1795429" y="2500901"/>
                    </a:lnTo>
                    <a:cubicBezTo>
                      <a:pt x="1795429" y="2500901"/>
                      <a:pt x="1795429" y="2500901"/>
                      <a:pt x="1795429" y="2498712"/>
                    </a:cubicBezTo>
                    <a:cubicBezTo>
                      <a:pt x="1797618" y="2498712"/>
                      <a:pt x="1797618" y="2500901"/>
                      <a:pt x="1797618" y="2500901"/>
                    </a:cubicBezTo>
                    <a:lnTo>
                      <a:pt x="1797618" y="2502770"/>
                    </a:lnTo>
                    <a:lnTo>
                      <a:pt x="1803479" y="2501783"/>
                    </a:lnTo>
                    <a:lnTo>
                      <a:pt x="1802082" y="2498965"/>
                    </a:lnTo>
                    <a:cubicBezTo>
                      <a:pt x="1802082" y="2498965"/>
                      <a:pt x="1802082" y="2498965"/>
                      <a:pt x="1802082" y="2496746"/>
                    </a:cubicBezTo>
                    <a:cubicBezTo>
                      <a:pt x="1802082" y="2496746"/>
                      <a:pt x="1802082" y="2496746"/>
                      <a:pt x="1804282" y="2494526"/>
                    </a:cubicBezTo>
                    <a:cubicBezTo>
                      <a:pt x="1804282" y="2494526"/>
                      <a:pt x="1804282" y="2494526"/>
                      <a:pt x="1802082" y="2494526"/>
                    </a:cubicBezTo>
                    <a:cubicBezTo>
                      <a:pt x="1802082" y="2494526"/>
                      <a:pt x="1802082" y="2494526"/>
                      <a:pt x="1806482" y="2490088"/>
                    </a:cubicBezTo>
                    <a:cubicBezTo>
                      <a:pt x="1806482" y="2490088"/>
                      <a:pt x="1806482" y="2490088"/>
                      <a:pt x="1810882" y="2485649"/>
                    </a:cubicBezTo>
                    <a:cubicBezTo>
                      <a:pt x="1810882" y="2485649"/>
                      <a:pt x="1813082" y="2485649"/>
                      <a:pt x="1813082" y="2485649"/>
                    </a:cubicBezTo>
                    <a:cubicBezTo>
                      <a:pt x="1813082" y="2485649"/>
                      <a:pt x="1813082" y="2485649"/>
                      <a:pt x="1813082" y="2483430"/>
                    </a:cubicBezTo>
                    <a:cubicBezTo>
                      <a:pt x="1815282" y="2483430"/>
                      <a:pt x="1815282" y="2481211"/>
                      <a:pt x="1815282" y="2478992"/>
                    </a:cubicBezTo>
                    <a:cubicBezTo>
                      <a:pt x="1817482" y="2478992"/>
                      <a:pt x="1817482" y="2478992"/>
                      <a:pt x="1817482" y="2476772"/>
                    </a:cubicBezTo>
                    <a:cubicBezTo>
                      <a:pt x="1821882" y="2472334"/>
                      <a:pt x="1824082" y="2470115"/>
                      <a:pt x="1826282" y="2465676"/>
                    </a:cubicBezTo>
                    <a:cubicBezTo>
                      <a:pt x="1828482" y="2459019"/>
                      <a:pt x="1832882" y="2452361"/>
                      <a:pt x="1835082" y="2447922"/>
                    </a:cubicBezTo>
                    <a:cubicBezTo>
                      <a:pt x="1837282" y="2443484"/>
                      <a:pt x="1839482" y="2439046"/>
                      <a:pt x="1839482" y="2432388"/>
                    </a:cubicBezTo>
                    <a:cubicBezTo>
                      <a:pt x="1839482" y="2432388"/>
                      <a:pt x="1841682" y="2423511"/>
                      <a:pt x="1841682" y="2423511"/>
                    </a:cubicBezTo>
                    <a:cubicBezTo>
                      <a:pt x="1839482" y="2416853"/>
                      <a:pt x="1841682" y="2416853"/>
                      <a:pt x="1841682" y="2410196"/>
                    </a:cubicBezTo>
                    <a:cubicBezTo>
                      <a:pt x="1839482" y="2407976"/>
                      <a:pt x="1839482" y="2405757"/>
                      <a:pt x="1837282" y="2403538"/>
                    </a:cubicBezTo>
                    <a:cubicBezTo>
                      <a:pt x="1837282" y="2403538"/>
                      <a:pt x="1837282" y="2401319"/>
                      <a:pt x="1837282" y="2401319"/>
                    </a:cubicBezTo>
                    <a:cubicBezTo>
                      <a:pt x="1835082" y="2399099"/>
                      <a:pt x="1835082" y="2399099"/>
                      <a:pt x="1832882" y="2399099"/>
                    </a:cubicBezTo>
                    <a:cubicBezTo>
                      <a:pt x="1832882" y="2401319"/>
                      <a:pt x="1830682" y="2396880"/>
                      <a:pt x="1828482" y="2396880"/>
                    </a:cubicBezTo>
                    <a:cubicBezTo>
                      <a:pt x="1826282" y="2396880"/>
                      <a:pt x="1824082" y="2394661"/>
                      <a:pt x="1819682" y="2396880"/>
                    </a:cubicBezTo>
                    <a:cubicBezTo>
                      <a:pt x="1817482" y="2396880"/>
                      <a:pt x="1817482" y="2399099"/>
                      <a:pt x="1815282" y="2399099"/>
                    </a:cubicBezTo>
                    <a:lnTo>
                      <a:pt x="1805336" y="2411139"/>
                    </a:lnTo>
                    <a:lnTo>
                      <a:pt x="1813082" y="2394661"/>
                    </a:lnTo>
                    <a:cubicBezTo>
                      <a:pt x="1817482" y="2391332"/>
                      <a:pt x="1823532" y="2390222"/>
                      <a:pt x="1829307" y="2391055"/>
                    </a:cubicBezTo>
                    <a:cubicBezTo>
                      <a:pt x="1835082" y="2391887"/>
                      <a:pt x="1840582" y="2394661"/>
                      <a:pt x="1843882" y="2399099"/>
                    </a:cubicBezTo>
                    <a:cubicBezTo>
                      <a:pt x="1848282" y="2410196"/>
                      <a:pt x="1846082" y="2421292"/>
                      <a:pt x="1843882" y="2432388"/>
                    </a:cubicBezTo>
                    <a:cubicBezTo>
                      <a:pt x="1843882" y="2432388"/>
                      <a:pt x="1843882" y="2432388"/>
                      <a:pt x="1843882" y="2434607"/>
                    </a:cubicBezTo>
                    <a:cubicBezTo>
                      <a:pt x="1843882" y="2434607"/>
                      <a:pt x="1843882" y="2434607"/>
                      <a:pt x="1841682" y="2443484"/>
                    </a:cubicBezTo>
                    <a:cubicBezTo>
                      <a:pt x="1839482" y="2450142"/>
                      <a:pt x="1837282" y="2454580"/>
                      <a:pt x="1835082" y="2459019"/>
                    </a:cubicBezTo>
                    <a:cubicBezTo>
                      <a:pt x="1832882" y="2463457"/>
                      <a:pt x="1835082" y="2463457"/>
                      <a:pt x="1832882" y="2467896"/>
                    </a:cubicBezTo>
                    <a:cubicBezTo>
                      <a:pt x="1835082" y="2467896"/>
                      <a:pt x="1828482" y="2474553"/>
                      <a:pt x="1826282" y="2478992"/>
                    </a:cubicBezTo>
                    <a:cubicBezTo>
                      <a:pt x="1826282" y="2478992"/>
                      <a:pt x="1828482" y="2478992"/>
                      <a:pt x="1828482" y="2481211"/>
                    </a:cubicBezTo>
                    <a:cubicBezTo>
                      <a:pt x="1828482" y="2481211"/>
                      <a:pt x="1828482" y="2481211"/>
                      <a:pt x="1826282" y="2483430"/>
                    </a:cubicBezTo>
                    <a:cubicBezTo>
                      <a:pt x="1826282" y="2483430"/>
                      <a:pt x="1824082" y="2485649"/>
                      <a:pt x="1824082" y="2487869"/>
                    </a:cubicBezTo>
                    <a:lnTo>
                      <a:pt x="1811652" y="2500408"/>
                    </a:lnTo>
                    <a:lnTo>
                      <a:pt x="1818122" y="2499319"/>
                    </a:lnTo>
                    <a:cubicBezTo>
                      <a:pt x="1825401" y="2501526"/>
                      <a:pt x="1832120" y="2506493"/>
                      <a:pt x="1837719" y="2512012"/>
                    </a:cubicBezTo>
                    <a:cubicBezTo>
                      <a:pt x="1837719" y="2512012"/>
                      <a:pt x="1837719" y="2512012"/>
                      <a:pt x="1839959" y="2514220"/>
                    </a:cubicBezTo>
                    <a:cubicBezTo>
                      <a:pt x="1842198" y="2514220"/>
                      <a:pt x="1844438" y="2516427"/>
                      <a:pt x="1844438" y="2518635"/>
                    </a:cubicBezTo>
                    <a:lnTo>
                      <a:pt x="1844683" y="2518957"/>
                    </a:lnTo>
                    <a:lnTo>
                      <a:pt x="1857410" y="2519802"/>
                    </a:lnTo>
                    <a:lnTo>
                      <a:pt x="1861418" y="2520635"/>
                    </a:lnTo>
                    <a:lnTo>
                      <a:pt x="1904165" y="2529516"/>
                    </a:lnTo>
                    <a:cubicBezTo>
                      <a:pt x="1913018" y="2547280"/>
                      <a:pt x="1899738" y="2558382"/>
                      <a:pt x="1888672" y="2569484"/>
                    </a:cubicBezTo>
                    <a:cubicBezTo>
                      <a:pt x="1888672" y="2569484"/>
                      <a:pt x="1888672" y="2569484"/>
                      <a:pt x="1886459" y="2571705"/>
                    </a:cubicBezTo>
                    <a:cubicBezTo>
                      <a:pt x="1886459" y="2571705"/>
                      <a:pt x="1886459" y="2571705"/>
                      <a:pt x="1879819" y="2576146"/>
                    </a:cubicBezTo>
                    <a:cubicBezTo>
                      <a:pt x="1877606" y="2578366"/>
                      <a:pt x="1873180" y="2578366"/>
                      <a:pt x="1868753" y="2580586"/>
                    </a:cubicBezTo>
                    <a:cubicBezTo>
                      <a:pt x="1866540" y="2580586"/>
                      <a:pt x="1866540" y="2580586"/>
                      <a:pt x="1864327" y="2580586"/>
                    </a:cubicBezTo>
                    <a:cubicBezTo>
                      <a:pt x="1864327" y="2582807"/>
                      <a:pt x="1857687" y="2582807"/>
                      <a:pt x="1853261" y="2582807"/>
                    </a:cubicBezTo>
                    <a:cubicBezTo>
                      <a:pt x="1853261" y="2582807"/>
                      <a:pt x="1853261" y="2582807"/>
                      <a:pt x="1851047" y="2582807"/>
                    </a:cubicBezTo>
                    <a:cubicBezTo>
                      <a:pt x="1851047" y="2582807"/>
                      <a:pt x="1851047" y="2582807"/>
                      <a:pt x="1846621" y="2582807"/>
                    </a:cubicBezTo>
                    <a:cubicBezTo>
                      <a:pt x="1844408" y="2583917"/>
                      <a:pt x="1842194" y="2583362"/>
                      <a:pt x="1839981" y="2582252"/>
                    </a:cubicBezTo>
                    <a:lnTo>
                      <a:pt x="1837295" y="2580680"/>
                    </a:lnTo>
                    <a:lnTo>
                      <a:pt x="1837295" y="2580842"/>
                    </a:lnTo>
                    <a:cubicBezTo>
                      <a:pt x="1837295" y="2580842"/>
                      <a:pt x="1837295" y="2580842"/>
                      <a:pt x="1837295" y="2583065"/>
                    </a:cubicBezTo>
                    <a:cubicBezTo>
                      <a:pt x="1837295" y="2585288"/>
                      <a:pt x="1837295" y="2587510"/>
                      <a:pt x="1837295" y="2589733"/>
                    </a:cubicBezTo>
                    <a:lnTo>
                      <a:pt x="1839457" y="2594084"/>
                    </a:lnTo>
                    <a:lnTo>
                      <a:pt x="1842200" y="2596892"/>
                    </a:lnTo>
                    <a:cubicBezTo>
                      <a:pt x="1848038" y="2601336"/>
                      <a:pt x="1856378" y="2605225"/>
                      <a:pt x="1868609" y="2605225"/>
                    </a:cubicBezTo>
                    <a:cubicBezTo>
                      <a:pt x="1890848" y="2607447"/>
                      <a:pt x="1919759" y="2594114"/>
                      <a:pt x="1930878" y="2571894"/>
                    </a:cubicBezTo>
                    <a:cubicBezTo>
                      <a:pt x="1936438" y="2560783"/>
                      <a:pt x="1939774" y="2549117"/>
                      <a:pt x="1939496" y="2538007"/>
                    </a:cubicBezTo>
                    <a:lnTo>
                      <a:pt x="1939111" y="2537107"/>
                    </a:lnTo>
                    <a:lnTo>
                      <a:pt x="1937412" y="2536553"/>
                    </a:lnTo>
                    <a:lnTo>
                      <a:pt x="1939060" y="2536987"/>
                    </a:lnTo>
                    <a:lnTo>
                      <a:pt x="1926431" y="2507453"/>
                    </a:lnTo>
                    <a:cubicBezTo>
                      <a:pt x="1926431" y="2507453"/>
                      <a:pt x="1926431" y="2507453"/>
                      <a:pt x="1924207" y="2505231"/>
                    </a:cubicBezTo>
                    <a:cubicBezTo>
                      <a:pt x="1921983" y="2503009"/>
                      <a:pt x="1917535" y="2500787"/>
                      <a:pt x="1915311" y="2498565"/>
                    </a:cubicBezTo>
                    <a:cubicBezTo>
                      <a:pt x="1908639" y="2496343"/>
                      <a:pt x="1901968" y="2494121"/>
                      <a:pt x="1897520" y="2494121"/>
                    </a:cubicBezTo>
                    <a:cubicBezTo>
                      <a:pt x="1893072" y="2494121"/>
                      <a:pt x="1893072" y="2496343"/>
                      <a:pt x="1888624" y="2494121"/>
                    </a:cubicBezTo>
                    <a:cubicBezTo>
                      <a:pt x="1888624" y="2496343"/>
                      <a:pt x="1879729" y="2496343"/>
                      <a:pt x="1873057" y="2496343"/>
                    </a:cubicBezTo>
                    <a:cubicBezTo>
                      <a:pt x="1873057" y="2496343"/>
                      <a:pt x="1873057" y="2498565"/>
                      <a:pt x="1873057" y="2498565"/>
                    </a:cubicBezTo>
                    <a:cubicBezTo>
                      <a:pt x="1873057" y="2498565"/>
                      <a:pt x="1870833" y="2498565"/>
                      <a:pt x="1870833" y="2498565"/>
                    </a:cubicBezTo>
                    <a:cubicBezTo>
                      <a:pt x="1870833" y="2498565"/>
                      <a:pt x="1870833" y="2498565"/>
                      <a:pt x="1866385" y="2500787"/>
                    </a:cubicBezTo>
                    <a:cubicBezTo>
                      <a:pt x="1859713" y="2503009"/>
                      <a:pt x="1853042" y="2503009"/>
                      <a:pt x="1846370" y="2505231"/>
                    </a:cubicBezTo>
                    <a:cubicBezTo>
                      <a:pt x="1846370" y="2505231"/>
                      <a:pt x="1846370" y="2505231"/>
                      <a:pt x="1844146" y="2505231"/>
                    </a:cubicBezTo>
                    <a:lnTo>
                      <a:pt x="1842712" y="2505231"/>
                    </a:lnTo>
                    <a:lnTo>
                      <a:pt x="1839719" y="2507625"/>
                    </a:lnTo>
                    <a:cubicBezTo>
                      <a:pt x="1839719" y="2507625"/>
                      <a:pt x="1839719" y="2505397"/>
                      <a:pt x="1839719" y="2505397"/>
                    </a:cubicBezTo>
                    <a:cubicBezTo>
                      <a:pt x="1839719" y="2505397"/>
                      <a:pt x="1839719" y="2505397"/>
                      <a:pt x="1837491" y="2505397"/>
                    </a:cubicBezTo>
                    <a:cubicBezTo>
                      <a:pt x="1835263" y="2505397"/>
                      <a:pt x="1828578" y="2507625"/>
                      <a:pt x="1828578" y="2505397"/>
                    </a:cubicBezTo>
                    <a:cubicBezTo>
                      <a:pt x="1828578" y="2505397"/>
                      <a:pt x="1830806" y="2503169"/>
                      <a:pt x="1830806" y="2500940"/>
                    </a:cubicBezTo>
                    <a:cubicBezTo>
                      <a:pt x="1830806" y="2500940"/>
                      <a:pt x="1830806" y="2500940"/>
                      <a:pt x="1830806" y="2498712"/>
                    </a:cubicBezTo>
                    <a:cubicBezTo>
                      <a:pt x="1830806" y="2498712"/>
                      <a:pt x="1830806" y="2498712"/>
                      <a:pt x="1833034" y="2498712"/>
                    </a:cubicBezTo>
                    <a:cubicBezTo>
                      <a:pt x="1833034" y="2498712"/>
                      <a:pt x="1833034" y="2498712"/>
                      <a:pt x="1833034" y="2496484"/>
                    </a:cubicBezTo>
                    <a:cubicBezTo>
                      <a:pt x="1835263" y="2496484"/>
                      <a:pt x="1837491" y="2494256"/>
                      <a:pt x="1839719" y="2492027"/>
                    </a:cubicBezTo>
                    <a:cubicBezTo>
                      <a:pt x="1841947" y="2492027"/>
                      <a:pt x="1844176" y="2489799"/>
                      <a:pt x="1846404" y="2487571"/>
                    </a:cubicBezTo>
                    <a:cubicBezTo>
                      <a:pt x="1848632" y="2487571"/>
                      <a:pt x="1848632" y="2487571"/>
                      <a:pt x="1848632" y="2487571"/>
                    </a:cubicBezTo>
                    <a:cubicBezTo>
                      <a:pt x="1848632" y="2487571"/>
                      <a:pt x="1848632" y="2487571"/>
                      <a:pt x="1850860" y="2485343"/>
                    </a:cubicBezTo>
                    <a:cubicBezTo>
                      <a:pt x="1850860" y="2485343"/>
                      <a:pt x="1850860" y="2485343"/>
                      <a:pt x="1850860" y="2487571"/>
                    </a:cubicBezTo>
                    <a:cubicBezTo>
                      <a:pt x="1853089" y="2485343"/>
                      <a:pt x="1853089" y="2483114"/>
                      <a:pt x="1855317" y="2480886"/>
                    </a:cubicBezTo>
                    <a:cubicBezTo>
                      <a:pt x="1855317" y="2480886"/>
                      <a:pt x="1857545" y="2478658"/>
                      <a:pt x="1857545" y="2476430"/>
                    </a:cubicBezTo>
                    <a:cubicBezTo>
                      <a:pt x="1862002" y="2471973"/>
                      <a:pt x="1864230" y="2467517"/>
                      <a:pt x="1868686" y="2460832"/>
                    </a:cubicBezTo>
                    <a:cubicBezTo>
                      <a:pt x="1870915" y="2451919"/>
                      <a:pt x="1875371" y="2440778"/>
                      <a:pt x="1875371" y="2431865"/>
                    </a:cubicBezTo>
                    <a:cubicBezTo>
                      <a:pt x="1877599" y="2425180"/>
                      <a:pt x="1875371" y="2418495"/>
                      <a:pt x="1875371" y="2409582"/>
                    </a:cubicBezTo>
                    <a:cubicBezTo>
                      <a:pt x="1875371" y="2409582"/>
                      <a:pt x="1873143" y="2398441"/>
                      <a:pt x="1870915" y="2398441"/>
                    </a:cubicBezTo>
                    <a:cubicBezTo>
                      <a:pt x="1868686" y="2391756"/>
                      <a:pt x="1868686" y="2389528"/>
                      <a:pt x="1862002" y="2382843"/>
                    </a:cubicBezTo>
                    <a:cubicBezTo>
                      <a:pt x="1857545" y="2380615"/>
                      <a:pt x="1857545" y="2378387"/>
                      <a:pt x="1853089" y="2376158"/>
                    </a:cubicBezTo>
                    <a:cubicBezTo>
                      <a:pt x="1853089" y="2376158"/>
                      <a:pt x="1850860" y="2376158"/>
                      <a:pt x="1848632" y="2376158"/>
                    </a:cubicBezTo>
                    <a:cubicBezTo>
                      <a:pt x="1844176" y="2373930"/>
                      <a:pt x="1846404" y="2373930"/>
                      <a:pt x="1844176" y="2373930"/>
                    </a:cubicBezTo>
                    <a:cubicBezTo>
                      <a:pt x="1841947" y="2376158"/>
                      <a:pt x="1837491" y="2371702"/>
                      <a:pt x="1833034" y="2371702"/>
                    </a:cubicBezTo>
                    <a:cubicBezTo>
                      <a:pt x="1830806" y="2371702"/>
                      <a:pt x="1824121" y="2371702"/>
                      <a:pt x="1819665" y="2371702"/>
                    </a:cubicBezTo>
                    <a:cubicBezTo>
                      <a:pt x="1819665" y="2373930"/>
                      <a:pt x="1819665" y="2373930"/>
                      <a:pt x="1819665" y="2373930"/>
                    </a:cubicBezTo>
                    <a:cubicBezTo>
                      <a:pt x="1817437" y="2373930"/>
                      <a:pt x="1815208" y="2373930"/>
                      <a:pt x="1812980" y="2376158"/>
                    </a:cubicBezTo>
                    <a:cubicBezTo>
                      <a:pt x="1806295" y="2378387"/>
                      <a:pt x="1804067" y="2382843"/>
                      <a:pt x="1799611" y="2387300"/>
                    </a:cubicBezTo>
                    <a:cubicBezTo>
                      <a:pt x="1795154" y="2388414"/>
                      <a:pt x="1789584" y="2401226"/>
                      <a:pt x="1785405" y="2414317"/>
                    </a:cubicBezTo>
                    <a:lnTo>
                      <a:pt x="1782189" y="2426385"/>
                    </a:lnTo>
                    <a:lnTo>
                      <a:pt x="1785567" y="2410774"/>
                    </a:lnTo>
                    <a:lnTo>
                      <a:pt x="1787355" y="2403176"/>
                    </a:lnTo>
                    <a:lnTo>
                      <a:pt x="1789220" y="2399353"/>
                    </a:lnTo>
                    <a:lnTo>
                      <a:pt x="1810752" y="2373930"/>
                    </a:lnTo>
                    <a:cubicBezTo>
                      <a:pt x="1804067" y="2376158"/>
                      <a:pt x="1795154" y="2385071"/>
                      <a:pt x="1792926" y="2391756"/>
                    </a:cubicBezTo>
                    <a:cubicBezTo>
                      <a:pt x="1792926" y="2391756"/>
                      <a:pt x="1792926" y="2391756"/>
                      <a:pt x="1788469" y="2398441"/>
                    </a:cubicBezTo>
                    <a:lnTo>
                      <a:pt x="1787694" y="2401155"/>
                    </a:lnTo>
                    <a:lnTo>
                      <a:pt x="1787634" y="2401226"/>
                    </a:lnTo>
                    <a:lnTo>
                      <a:pt x="1787510" y="2401800"/>
                    </a:lnTo>
                    <a:lnTo>
                      <a:pt x="1786779" y="2404357"/>
                    </a:lnTo>
                    <a:lnTo>
                      <a:pt x="1781785" y="2414596"/>
                    </a:lnTo>
                    <a:cubicBezTo>
                      <a:pt x="1779556" y="2422952"/>
                      <a:pt x="1778442" y="2431865"/>
                      <a:pt x="1777328" y="2440778"/>
                    </a:cubicBezTo>
                    <a:cubicBezTo>
                      <a:pt x="1777328" y="2440778"/>
                      <a:pt x="1777328" y="2440778"/>
                      <a:pt x="1777328" y="2442170"/>
                    </a:cubicBezTo>
                    <a:lnTo>
                      <a:pt x="1777328" y="2443006"/>
                    </a:lnTo>
                    <a:lnTo>
                      <a:pt x="1776309" y="2443770"/>
                    </a:lnTo>
                    <a:lnTo>
                      <a:pt x="1780392" y="2408747"/>
                    </a:lnTo>
                    <a:cubicBezTo>
                      <a:pt x="1785127" y="2393428"/>
                      <a:pt x="1794040" y="2379501"/>
                      <a:pt x="1810752" y="2371702"/>
                    </a:cubicBezTo>
                    <a:cubicBezTo>
                      <a:pt x="1817994" y="2367803"/>
                      <a:pt x="1825653" y="2365853"/>
                      <a:pt x="1833139" y="2365679"/>
                    </a:cubicBezTo>
                    <a:close/>
                    <a:moveTo>
                      <a:pt x="1290065" y="2364801"/>
                    </a:moveTo>
                    <a:lnTo>
                      <a:pt x="1285170" y="2380451"/>
                    </a:lnTo>
                    <a:lnTo>
                      <a:pt x="1286584" y="2375267"/>
                    </a:lnTo>
                    <a:cubicBezTo>
                      <a:pt x="1287555" y="2371939"/>
                      <a:pt x="1288596" y="2368611"/>
                      <a:pt x="1289533" y="2365976"/>
                    </a:cubicBezTo>
                    <a:close/>
                    <a:moveTo>
                      <a:pt x="1344327" y="2356609"/>
                    </a:moveTo>
                    <a:lnTo>
                      <a:pt x="1342826" y="2363331"/>
                    </a:lnTo>
                    <a:lnTo>
                      <a:pt x="1337976" y="2382633"/>
                    </a:lnTo>
                    <a:lnTo>
                      <a:pt x="1342583" y="2383178"/>
                    </a:lnTo>
                    <a:cubicBezTo>
                      <a:pt x="1346962" y="2380900"/>
                      <a:pt x="1349151" y="2383178"/>
                      <a:pt x="1353529" y="2383178"/>
                    </a:cubicBezTo>
                    <a:cubicBezTo>
                      <a:pt x="1353529" y="2383178"/>
                      <a:pt x="1353529" y="2383178"/>
                      <a:pt x="1355719" y="2383178"/>
                    </a:cubicBezTo>
                    <a:cubicBezTo>
                      <a:pt x="1355719" y="2383178"/>
                      <a:pt x="1355719" y="2383178"/>
                      <a:pt x="1357908" y="2385457"/>
                    </a:cubicBezTo>
                    <a:cubicBezTo>
                      <a:pt x="1360097" y="2385457"/>
                      <a:pt x="1360097" y="2383178"/>
                      <a:pt x="1360097" y="2383178"/>
                    </a:cubicBezTo>
                    <a:cubicBezTo>
                      <a:pt x="1360097" y="2380900"/>
                      <a:pt x="1362286" y="2383178"/>
                      <a:pt x="1362286" y="2383178"/>
                    </a:cubicBezTo>
                    <a:cubicBezTo>
                      <a:pt x="1362286" y="2383178"/>
                      <a:pt x="1362286" y="2383178"/>
                      <a:pt x="1362286" y="2380900"/>
                    </a:cubicBezTo>
                    <a:cubicBezTo>
                      <a:pt x="1362286" y="2380900"/>
                      <a:pt x="1362286" y="2380900"/>
                      <a:pt x="1364475" y="2383178"/>
                    </a:cubicBezTo>
                    <a:cubicBezTo>
                      <a:pt x="1364475" y="2383178"/>
                      <a:pt x="1364475" y="2383178"/>
                      <a:pt x="1364475" y="2380900"/>
                    </a:cubicBezTo>
                    <a:lnTo>
                      <a:pt x="1366569" y="2383078"/>
                    </a:lnTo>
                    <a:lnTo>
                      <a:pt x="1370461" y="2373929"/>
                    </a:lnTo>
                    <a:lnTo>
                      <a:pt x="1368853" y="2373929"/>
                    </a:lnTo>
                    <a:cubicBezTo>
                      <a:pt x="1368853" y="2373929"/>
                      <a:pt x="1368853" y="2373929"/>
                      <a:pt x="1366664" y="2373929"/>
                    </a:cubicBezTo>
                    <a:cubicBezTo>
                      <a:pt x="1366664" y="2373929"/>
                      <a:pt x="1366664" y="2373929"/>
                      <a:pt x="1366664" y="2371764"/>
                    </a:cubicBezTo>
                    <a:cubicBezTo>
                      <a:pt x="1366664" y="2371764"/>
                      <a:pt x="1366664" y="2371764"/>
                      <a:pt x="1366664" y="2369599"/>
                    </a:cubicBezTo>
                    <a:cubicBezTo>
                      <a:pt x="1366664" y="2367434"/>
                      <a:pt x="1366664" y="2367434"/>
                      <a:pt x="1364475" y="2365269"/>
                    </a:cubicBezTo>
                    <a:cubicBezTo>
                      <a:pt x="1364475" y="2365269"/>
                      <a:pt x="1364475" y="2363104"/>
                      <a:pt x="1362286" y="2363104"/>
                    </a:cubicBezTo>
                    <a:cubicBezTo>
                      <a:pt x="1362286" y="2360939"/>
                      <a:pt x="1360097" y="2360939"/>
                      <a:pt x="1360097" y="2360939"/>
                    </a:cubicBezTo>
                    <a:cubicBezTo>
                      <a:pt x="1360097" y="2360939"/>
                      <a:pt x="1357907" y="2360939"/>
                      <a:pt x="1357907" y="2360939"/>
                    </a:cubicBezTo>
                    <a:cubicBezTo>
                      <a:pt x="1355718" y="2360939"/>
                      <a:pt x="1355718" y="2358774"/>
                      <a:pt x="1353529" y="2358774"/>
                    </a:cubicBezTo>
                    <a:cubicBezTo>
                      <a:pt x="1353529" y="2358774"/>
                      <a:pt x="1353529" y="2358774"/>
                      <a:pt x="1351340" y="2358774"/>
                    </a:cubicBezTo>
                    <a:cubicBezTo>
                      <a:pt x="1351340" y="2358774"/>
                      <a:pt x="1351340" y="2356609"/>
                      <a:pt x="1349151" y="2356609"/>
                    </a:cubicBezTo>
                    <a:cubicBezTo>
                      <a:pt x="1349151" y="2356609"/>
                      <a:pt x="1349151" y="2356609"/>
                      <a:pt x="1346962" y="2356609"/>
                    </a:cubicBezTo>
                    <a:close/>
                    <a:moveTo>
                      <a:pt x="1412325" y="2356426"/>
                    </a:moveTo>
                    <a:lnTo>
                      <a:pt x="1417492" y="2368548"/>
                    </a:lnTo>
                    <a:lnTo>
                      <a:pt x="1423082" y="2372719"/>
                    </a:lnTo>
                    <a:lnTo>
                      <a:pt x="1424753" y="2372389"/>
                    </a:lnTo>
                    <a:cubicBezTo>
                      <a:pt x="1426993" y="2372389"/>
                      <a:pt x="1426993" y="2372389"/>
                      <a:pt x="1429232" y="2372389"/>
                    </a:cubicBezTo>
                    <a:lnTo>
                      <a:pt x="1435895" y="2372389"/>
                    </a:lnTo>
                    <a:lnTo>
                      <a:pt x="1433427" y="2369919"/>
                    </a:lnTo>
                    <a:cubicBezTo>
                      <a:pt x="1433427" y="2367693"/>
                      <a:pt x="1433427" y="2367693"/>
                      <a:pt x="1433427" y="2367693"/>
                    </a:cubicBezTo>
                    <a:cubicBezTo>
                      <a:pt x="1433427" y="2367693"/>
                      <a:pt x="1433427" y="2367693"/>
                      <a:pt x="1431204" y="2367693"/>
                    </a:cubicBezTo>
                    <a:cubicBezTo>
                      <a:pt x="1431204" y="2367693"/>
                      <a:pt x="1431204" y="2367693"/>
                      <a:pt x="1433427" y="2365467"/>
                    </a:cubicBezTo>
                    <a:cubicBezTo>
                      <a:pt x="1431204" y="2365467"/>
                      <a:pt x="1428981" y="2365467"/>
                      <a:pt x="1428981" y="2363241"/>
                    </a:cubicBezTo>
                    <a:cubicBezTo>
                      <a:pt x="1428981" y="2363241"/>
                      <a:pt x="1426758" y="2363241"/>
                      <a:pt x="1426758" y="2363241"/>
                    </a:cubicBezTo>
                    <a:cubicBezTo>
                      <a:pt x="1422311" y="2358789"/>
                      <a:pt x="1420088" y="2356563"/>
                      <a:pt x="1413419" y="2356563"/>
                    </a:cubicBezTo>
                    <a:close/>
                    <a:moveTo>
                      <a:pt x="1345024" y="2353486"/>
                    </a:moveTo>
                    <a:lnTo>
                      <a:pt x="1344902" y="2354036"/>
                    </a:lnTo>
                    <a:lnTo>
                      <a:pt x="1346962" y="2354444"/>
                    </a:lnTo>
                    <a:close/>
                    <a:moveTo>
                      <a:pt x="1220652" y="2352156"/>
                    </a:moveTo>
                    <a:lnTo>
                      <a:pt x="1220078" y="2358558"/>
                    </a:lnTo>
                    <a:lnTo>
                      <a:pt x="1218451" y="2367215"/>
                    </a:lnTo>
                    <a:lnTo>
                      <a:pt x="1218451" y="2363312"/>
                    </a:lnTo>
                    <a:cubicBezTo>
                      <a:pt x="1218451" y="2363312"/>
                      <a:pt x="1218451" y="2363312"/>
                      <a:pt x="1220652" y="2352156"/>
                    </a:cubicBezTo>
                    <a:close/>
                    <a:moveTo>
                      <a:pt x="1294078" y="2351970"/>
                    </a:moveTo>
                    <a:cubicBezTo>
                      <a:pt x="1291857" y="2354189"/>
                      <a:pt x="1291857" y="2356407"/>
                      <a:pt x="1291857" y="2360845"/>
                    </a:cubicBezTo>
                    <a:lnTo>
                      <a:pt x="1290065" y="2364801"/>
                    </a:lnTo>
                    <a:close/>
                    <a:moveTo>
                      <a:pt x="1603091" y="2349932"/>
                    </a:moveTo>
                    <a:lnTo>
                      <a:pt x="1604589" y="2354124"/>
                    </a:lnTo>
                    <a:cubicBezTo>
                      <a:pt x="1604589" y="2354124"/>
                      <a:pt x="1604589" y="2354124"/>
                      <a:pt x="1604589" y="2353294"/>
                    </a:cubicBezTo>
                    <a:lnTo>
                      <a:pt x="1604589" y="2351129"/>
                    </a:lnTo>
                    <a:lnTo>
                      <a:pt x="1604867" y="2351910"/>
                    </a:lnTo>
                    <a:cubicBezTo>
                      <a:pt x="1605145" y="2355784"/>
                      <a:pt x="1604589" y="2358551"/>
                      <a:pt x="1604589" y="2358551"/>
                    </a:cubicBezTo>
                    <a:lnTo>
                      <a:pt x="1604589" y="2356338"/>
                    </a:lnTo>
                    <a:close/>
                    <a:moveTo>
                      <a:pt x="1409453" y="2349688"/>
                    </a:moveTo>
                    <a:lnTo>
                      <a:pt x="1409493" y="2349885"/>
                    </a:lnTo>
                    <a:lnTo>
                      <a:pt x="1409537" y="2349885"/>
                    </a:lnTo>
                    <a:close/>
                    <a:moveTo>
                      <a:pt x="1601821" y="2343351"/>
                    </a:moveTo>
                    <a:lnTo>
                      <a:pt x="1604589" y="2347483"/>
                    </a:lnTo>
                    <a:lnTo>
                      <a:pt x="1604589" y="2351129"/>
                    </a:lnTo>
                    <a:close/>
                    <a:moveTo>
                      <a:pt x="1600650" y="2343097"/>
                    </a:moveTo>
                    <a:lnTo>
                      <a:pt x="1601670" y="2343852"/>
                    </a:lnTo>
                    <a:lnTo>
                      <a:pt x="1603091" y="2349932"/>
                    </a:lnTo>
                    <a:close/>
                    <a:moveTo>
                      <a:pt x="134697" y="2342291"/>
                    </a:moveTo>
                    <a:lnTo>
                      <a:pt x="122967" y="2344419"/>
                    </a:lnTo>
                    <a:cubicBezTo>
                      <a:pt x="86369" y="2352735"/>
                      <a:pt x="52542" y="2364378"/>
                      <a:pt x="40343" y="2378792"/>
                    </a:cubicBezTo>
                    <a:cubicBezTo>
                      <a:pt x="42561" y="2376574"/>
                      <a:pt x="46997" y="2372139"/>
                      <a:pt x="51433" y="2369922"/>
                    </a:cubicBezTo>
                    <a:cubicBezTo>
                      <a:pt x="62524" y="2359942"/>
                      <a:pt x="84982" y="2351626"/>
                      <a:pt x="115585" y="2344904"/>
                    </a:cubicBezTo>
                    <a:close/>
                    <a:moveTo>
                      <a:pt x="1407235" y="2340813"/>
                    </a:moveTo>
                    <a:cubicBezTo>
                      <a:pt x="1407235" y="2339704"/>
                      <a:pt x="1407235" y="2340259"/>
                      <a:pt x="1407513" y="2341923"/>
                    </a:cubicBezTo>
                    <a:lnTo>
                      <a:pt x="1408127" y="2344380"/>
                    </a:lnTo>
                    <a:close/>
                    <a:moveTo>
                      <a:pt x="1311466" y="2340117"/>
                    </a:moveTo>
                    <a:lnTo>
                      <a:pt x="1309621" y="2343095"/>
                    </a:lnTo>
                    <a:cubicBezTo>
                      <a:pt x="1307400" y="2343095"/>
                      <a:pt x="1307400" y="2343095"/>
                      <a:pt x="1307400" y="2345314"/>
                    </a:cubicBezTo>
                    <a:cubicBezTo>
                      <a:pt x="1307400" y="2345314"/>
                      <a:pt x="1302959" y="2343095"/>
                      <a:pt x="1302959" y="2343095"/>
                    </a:cubicBezTo>
                    <a:cubicBezTo>
                      <a:pt x="1300739" y="2345314"/>
                      <a:pt x="1298519" y="2345314"/>
                      <a:pt x="1296298" y="2347532"/>
                    </a:cubicBezTo>
                    <a:cubicBezTo>
                      <a:pt x="1296298" y="2347532"/>
                      <a:pt x="1296298" y="2347532"/>
                      <a:pt x="1296298" y="2349751"/>
                    </a:cubicBezTo>
                    <a:cubicBezTo>
                      <a:pt x="1296298" y="2349751"/>
                      <a:pt x="1296298" y="2349751"/>
                      <a:pt x="1294078" y="2351970"/>
                    </a:cubicBezTo>
                    <a:cubicBezTo>
                      <a:pt x="1289637" y="2351970"/>
                      <a:pt x="1287416" y="2358626"/>
                      <a:pt x="1287416" y="2363064"/>
                    </a:cubicBezTo>
                    <a:lnTo>
                      <a:pt x="1284879" y="2377010"/>
                    </a:lnTo>
                    <a:lnTo>
                      <a:pt x="1282975" y="2380814"/>
                    </a:lnTo>
                    <a:cubicBezTo>
                      <a:pt x="1282975" y="2385251"/>
                      <a:pt x="1282975" y="2385251"/>
                      <a:pt x="1282975" y="2385251"/>
                    </a:cubicBezTo>
                    <a:lnTo>
                      <a:pt x="1284456" y="2379335"/>
                    </a:lnTo>
                    <a:lnTo>
                      <a:pt x="1282975" y="2387470"/>
                    </a:lnTo>
                    <a:cubicBezTo>
                      <a:pt x="1282975" y="2387470"/>
                      <a:pt x="1282975" y="2387470"/>
                      <a:pt x="1280755" y="2394126"/>
                    </a:cubicBezTo>
                    <a:cubicBezTo>
                      <a:pt x="1280755" y="2396345"/>
                      <a:pt x="1280755" y="2400782"/>
                      <a:pt x="1278535" y="2405220"/>
                    </a:cubicBezTo>
                    <a:cubicBezTo>
                      <a:pt x="1278535" y="2400782"/>
                      <a:pt x="1278535" y="2398564"/>
                      <a:pt x="1280755" y="2396345"/>
                    </a:cubicBezTo>
                    <a:cubicBezTo>
                      <a:pt x="1279645" y="2399673"/>
                      <a:pt x="1279090" y="2406329"/>
                      <a:pt x="1278812" y="2412708"/>
                    </a:cubicBezTo>
                    <a:lnTo>
                      <a:pt x="1278542" y="2427032"/>
                    </a:lnTo>
                    <a:lnTo>
                      <a:pt x="1286098" y="2431122"/>
                    </a:lnTo>
                    <a:cubicBezTo>
                      <a:pt x="1292215" y="2434720"/>
                      <a:pt x="1297221" y="2437487"/>
                      <a:pt x="1298333" y="2436380"/>
                    </a:cubicBezTo>
                    <a:cubicBezTo>
                      <a:pt x="1307231" y="2429739"/>
                      <a:pt x="1316130" y="2420885"/>
                      <a:pt x="1322804" y="2407603"/>
                    </a:cubicBezTo>
                    <a:cubicBezTo>
                      <a:pt x="1322804" y="2407603"/>
                      <a:pt x="1322804" y="2407603"/>
                      <a:pt x="1325028" y="2403176"/>
                    </a:cubicBezTo>
                    <a:cubicBezTo>
                      <a:pt x="1327253" y="2400962"/>
                      <a:pt x="1329478" y="2396535"/>
                      <a:pt x="1329478" y="2392108"/>
                    </a:cubicBezTo>
                    <a:lnTo>
                      <a:pt x="1331696" y="2385487"/>
                    </a:lnTo>
                    <a:lnTo>
                      <a:pt x="1331638" y="2385457"/>
                    </a:lnTo>
                    <a:lnTo>
                      <a:pt x="1331702" y="2385470"/>
                    </a:lnTo>
                    <a:lnTo>
                      <a:pt x="1331706" y="2385457"/>
                    </a:lnTo>
                    <a:lnTo>
                      <a:pt x="1331638" y="2385457"/>
                    </a:lnTo>
                    <a:cubicBezTo>
                      <a:pt x="1331638" y="2385457"/>
                      <a:pt x="1331638" y="2385457"/>
                      <a:pt x="1331638" y="2383178"/>
                    </a:cubicBezTo>
                    <a:cubicBezTo>
                      <a:pt x="1329448" y="2380900"/>
                      <a:pt x="1325070" y="2380900"/>
                      <a:pt x="1322881" y="2378621"/>
                    </a:cubicBezTo>
                    <a:lnTo>
                      <a:pt x="1325070" y="2378621"/>
                    </a:lnTo>
                    <a:lnTo>
                      <a:pt x="1329935" y="2381406"/>
                    </a:lnTo>
                    <a:lnTo>
                      <a:pt x="1330543" y="2381754"/>
                    </a:lnTo>
                    <a:lnTo>
                      <a:pt x="1332855" y="2382028"/>
                    </a:lnTo>
                    <a:lnTo>
                      <a:pt x="1336152" y="2372186"/>
                    </a:lnTo>
                    <a:cubicBezTo>
                      <a:pt x="1336152" y="2367758"/>
                      <a:pt x="1336152" y="2367758"/>
                      <a:pt x="1336152" y="2363331"/>
                    </a:cubicBezTo>
                    <a:cubicBezTo>
                      <a:pt x="1336152" y="2363331"/>
                      <a:pt x="1336152" y="2360564"/>
                      <a:pt x="1336430" y="2357244"/>
                    </a:cubicBezTo>
                    <a:lnTo>
                      <a:pt x="1336544" y="2356694"/>
                    </a:lnTo>
                    <a:lnTo>
                      <a:pt x="1331180" y="2356694"/>
                    </a:lnTo>
                    <a:cubicBezTo>
                      <a:pt x="1331180" y="2356694"/>
                      <a:pt x="1331180" y="2356694"/>
                      <a:pt x="1328967" y="2352246"/>
                    </a:cubicBezTo>
                    <a:cubicBezTo>
                      <a:pt x="1328967" y="2352246"/>
                      <a:pt x="1328967" y="2352246"/>
                      <a:pt x="1326754" y="2350023"/>
                    </a:cubicBezTo>
                    <a:lnTo>
                      <a:pt x="1324541" y="2350023"/>
                    </a:lnTo>
                    <a:cubicBezTo>
                      <a:pt x="1324541" y="2350023"/>
                      <a:pt x="1324541" y="2350023"/>
                      <a:pt x="1322328" y="2347799"/>
                    </a:cubicBezTo>
                    <a:cubicBezTo>
                      <a:pt x="1320114" y="2345575"/>
                      <a:pt x="1317901" y="2343351"/>
                      <a:pt x="1313475" y="2341127"/>
                    </a:cubicBezTo>
                    <a:close/>
                    <a:moveTo>
                      <a:pt x="1480048" y="2339159"/>
                    </a:moveTo>
                    <a:lnTo>
                      <a:pt x="1480048" y="2347371"/>
                    </a:lnTo>
                    <a:cubicBezTo>
                      <a:pt x="1477816" y="2358467"/>
                      <a:pt x="1477816" y="2382878"/>
                      <a:pt x="1477816" y="2389536"/>
                    </a:cubicBezTo>
                    <a:lnTo>
                      <a:pt x="1475583" y="2387317"/>
                    </a:lnTo>
                    <a:cubicBezTo>
                      <a:pt x="1477816" y="2381769"/>
                      <a:pt x="1476699" y="2365679"/>
                      <a:pt x="1478653" y="2346261"/>
                    </a:cubicBezTo>
                    <a:close/>
                    <a:moveTo>
                      <a:pt x="1480048" y="2338494"/>
                    </a:moveTo>
                    <a:lnTo>
                      <a:pt x="1480151" y="2338631"/>
                    </a:lnTo>
                    <a:lnTo>
                      <a:pt x="1480048" y="2339159"/>
                    </a:lnTo>
                    <a:close/>
                    <a:moveTo>
                      <a:pt x="1484513" y="2333444"/>
                    </a:moveTo>
                    <a:lnTo>
                      <a:pt x="1484513" y="2334055"/>
                    </a:lnTo>
                    <a:lnTo>
                      <a:pt x="1484031" y="2335014"/>
                    </a:lnTo>
                    <a:close/>
                    <a:moveTo>
                      <a:pt x="211119" y="2331841"/>
                    </a:moveTo>
                    <a:lnTo>
                      <a:pt x="134697" y="2342291"/>
                    </a:lnTo>
                    <a:lnTo>
                      <a:pt x="177588" y="2334509"/>
                    </a:lnTo>
                    <a:lnTo>
                      <a:pt x="188722" y="2333386"/>
                    </a:lnTo>
                    <a:close/>
                    <a:moveTo>
                      <a:pt x="1575806" y="2331208"/>
                    </a:moveTo>
                    <a:lnTo>
                      <a:pt x="1576072" y="2334202"/>
                    </a:lnTo>
                    <a:lnTo>
                      <a:pt x="1576221" y="2335874"/>
                    </a:lnTo>
                    <a:lnTo>
                      <a:pt x="1575678" y="2336415"/>
                    </a:lnTo>
                    <a:cubicBezTo>
                      <a:pt x="1575122" y="2337522"/>
                      <a:pt x="1574566" y="2337522"/>
                      <a:pt x="1573454" y="2331988"/>
                    </a:cubicBezTo>
                    <a:close/>
                    <a:moveTo>
                      <a:pt x="1582350" y="2330291"/>
                    </a:moveTo>
                    <a:lnTo>
                      <a:pt x="1588466" y="2331712"/>
                    </a:lnTo>
                    <a:cubicBezTo>
                      <a:pt x="1592357" y="2333095"/>
                      <a:pt x="1596805" y="2335309"/>
                      <a:pt x="1600141" y="2338629"/>
                    </a:cubicBezTo>
                    <a:lnTo>
                      <a:pt x="1601821" y="2343351"/>
                    </a:lnTo>
                    <a:lnTo>
                      <a:pt x="1600141" y="2340843"/>
                    </a:lnTo>
                    <a:cubicBezTo>
                      <a:pt x="1597917" y="2336415"/>
                      <a:pt x="1593469" y="2336415"/>
                      <a:pt x="1589021" y="2334202"/>
                    </a:cubicBezTo>
                    <a:cubicBezTo>
                      <a:pt x="1593469" y="2335308"/>
                      <a:pt x="1597361" y="2338075"/>
                      <a:pt x="1600141" y="2341673"/>
                    </a:cubicBezTo>
                    <a:lnTo>
                      <a:pt x="1600650" y="2343097"/>
                    </a:lnTo>
                    <a:lnTo>
                      <a:pt x="1591245" y="2336139"/>
                    </a:lnTo>
                    <a:cubicBezTo>
                      <a:pt x="1583462" y="2332542"/>
                      <a:pt x="1575678" y="2331988"/>
                      <a:pt x="1577902" y="2334202"/>
                    </a:cubicBezTo>
                    <a:cubicBezTo>
                      <a:pt x="1582350" y="2331988"/>
                      <a:pt x="1582350" y="2331988"/>
                      <a:pt x="1582350" y="2331988"/>
                    </a:cubicBezTo>
                    <a:close/>
                    <a:moveTo>
                      <a:pt x="222228" y="2330005"/>
                    </a:moveTo>
                    <a:lnTo>
                      <a:pt x="188722" y="2333386"/>
                    </a:lnTo>
                    <a:lnTo>
                      <a:pt x="173429" y="2334440"/>
                    </a:lnTo>
                    <a:cubicBezTo>
                      <a:pt x="193392" y="2332222"/>
                      <a:pt x="208919" y="2332222"/>
                      <a:pt x="222228" y="2330005"/>
                    </a:cubicBezTo>
                    <a:close/>
                    <a:moveTo>
                      <a:pt x="225937" y="2329815"/>
                    </a:moveTo>
                    <a:lnTo>
                      <a:pt x="225890" y="2329822"/>
                    </a:lnTo>
                    <a:lnTo>
                      <a:pt x="222228" y="2330005"/>
                    </a:lnTo>
                    <a:close/>
                    <a:moveTo>
                      <a:pt x="271885" y="2329417"/>
                    </a:moveTo>
                    <a:lnTo>
                      <a:pt x="269086" y="2329728"/>
                    </a:lnTo>
                    <a:cubicBezTo>
                      <a:pt x="266590" y="2330005"/>
                      <a:pt x="266590" y="2330005"/>
                      <a:pt x="266590" y="2330005"/>
                    </a:cubicBezTo>
                    <a:cubicBezTo>
                      <a:pt x="262154" y="2330005"/>
                      <a:pt x="262154" y="2330005"/>
                      <a:pt x="262154" y="2330005"/>
                    </a:cubicBezTo>
                    <a:close/>
                    <a:moveTo>
                      <a:pt x="358919" y="2328342"/>
                    </a:moveTo>
                    <a:cubicBezTo>
                      <a:pt x="381516" y="2328342"/>
                      <a:pt x="404460" y="2328480"/>
                      <a:pt x="423417" y="2328757"/>
                    </a:cubicBezTo>
                    <a:lnTo>
                      <a:pt x="439472" y="2329251"/>
                    </a:lnTo>
                    <a:lnTo>
                      <a:pt x="348158" y="2328413"/>
                    </a:lnTo>
                    <a:close/>
                    <a:moveTo>
                      <a:pt x="1485999" y="2327845"/>
                    </a:moveTo>
                    <a:lnTo>
                      <a:pt x="1484513" y="2336274"/>
                    </a:lnTo>
                    <a:cubicBezTo>
                      <a:pt x="1484513" y="2334055"/>
                      <a:pt x="1484513" y="2334055"/>
                      <a:pt x="1484513" y="2334055"/>
                    </a:cubicBezTo>
                    <a:lnTo>
                      <a:pt x="1484753" y="2332625"/>
                    </a:lnTo>
                    <a:close/>
                    <a:moveTo>
                      <a:pt x="286046" y="2327844"/>
                    </a:moveTo>
                    <a:lnTo>
                      <a:pt x="348158" y="2328413"/>
                    </a:lnTo>
                    <a:lnTo>
                      <a:pt x="296500" y="2328757"/>
                    </a:lnTo>
                    <a:cubicBezTo>
                      <a:pt x="287714" y="2328896"/>
                      <a:pt x="280098" y="2329069"/>
                      <a:pt x="274193" y="2329277"/>
                    </a:cubicBezTo>
                    <a:lnTo>
                      <a:pt x="271885" y="2329417"/>
                    </a:lnTo>
                    <a:close/>
                    <a:moveTo>
                      <a:pt x="1411424" y="2323803"/>
                    </a:moveTo>
                    <a:lnTo>
                      <a:pt x="1410932" y="2327500"/>
                    </a:lnTo>
                    <a:lnTo>
                      <a:pt x="1409929" y="2333523"/>
                    </a:lnTo>
                    <a:lnTo>
                      <a:pt x="1410610" y="2326247"/>
                    </a:lnTo>
                    <a:close/>
                    <a:moveTo>
                      <a:pt x="1487241" y="2317782"/>
                    </a:moveTo>
                    <a:lnTo>
                      <a:pt x="1484753" y="2332625"/>
                    </a:lnTo>
                    <a:lnTo>
                      <a:pt x="1484687" y="2332876"/>
                    </a:lnTo>
                    <a:lnTo>
                      <a:pt x="1484513" y="2333444"/>
                    </a:lnTo>
                    <a:lnTo>
                      <a:pt x="1484513" y="2333223"/>
                    </a:lnTo>
                    <a:lnTo>
                      <a:pt x="1484513" y="2327952"/>
                    </a:lnTo>
                    <a:lnTo>
                      <a:pt x="1485257" y="2325179"/>
                    </a:lnTo>
                    <a:lnTo>
                      <a:pt x="1486745" y="2320740"/>
                    </a:lnTo>
                    <a:lnTo>
                      <a:pt x="1487240" y="2317783"/>
                    </a:lnTo>
                    <a:close/>
                    <a:moveTo>
                      <a:pt x="1211667" y="2307768"/>
                    </a:moveTo>
                    <a:cubicBezTo>
                      <a:pt x="1211667" y="2307768"/>
                      <a:pt x="1211667" y="2307768"/>
                      <a:pt x="1216093" y="2307768"/>
                    </a:cubicBezTo>
                    <a:cubicBezTo>
                      <a:pt x="1216093" y="2307768"/>
                      <a:pt x="1216093" y="2307768"/>
                      <a:pt x="1222733" y="2309992"/>
                    </a:cubicBezTo>
                    <a:cubicBezTo>
                      <a:pt x="1222733" y="2309992"/>
                      <a:pt x="1222733" y="2309992"/>
                      <a:pt x="1231586" y="2312216"/>
                    </a:cubicBezTo>
                    <a:cubicBezTo>
                      <a:pt x="1231586" y="2312216"/>
                      <a:pt x="1231586" y="2312216"/>
                      <a:pt x="1211667" y="2307768"/>
                    </a:cubicBezTo>
                    <a:close/>
                    <a:moveTo>
                      <a:pt x="1413582" y="2307609"/>
                    </a:moveTo>
                    <a:lnTo>
                      <a:pt x="1412996" y="2312010"/>
                    </a:lnTo>
                    <a:lnTo>
                      <a:pt x="1411774" y="2313825"/>
                    </a:lnTo>
                    <a:lnTo>
                      <a:pt x="1411948" y="2311970"/>
                    </a:lnTo>
                    <a:close/>
                    <a:moveTo>
                      <a:pt x="1420073" y="2299650"/>
                    </a:moveTo>
                    <a:lnTo>
                      <a:pt x="1421140" y="2299917"/>
                    </a:lnTo>
                    <a:lnTo>
                      <a:pt x="1416604" y="2306652"/>
                    </a:lnTo>
                    <a:lnTo>
                      <a:pt x="1418323" y="2300876"/>
                    </a:lnTo>
                    <a:lnTo>
                      <a:pt x="1419243" y="2299956"/>
                    </a:lnTo>
                    <a:close/>
                    <a:moveTo>
                      <a:pt x="1495473" y="2298978"/>
                    </a:moveTo>
                    <a:lnTo>
                      <a:pt x="1492012" y="2306384"/>
                    </a:lnTo>
                    <a:cubicBezTo>
                      <a:pt x="1490721" y="2310199"/>
                      <a:pt x="1489396" y="2314914"/>
                      <a:pt x="1488140" y="2319630"/>
                    </a:cubicBezTo>
                    <a:lnTo>
                      <a:pt x="1485999" y="2327845"/>
                    </a:lnTo>
                    <a:lnTo>
                      <a:pt x="1488792" y="2311998"/>
                    </a:lnTo>
                    <a:lnTo>
                      <a:pt x="1489695" y="2308633"/>
                    </a:lnTo>
                    <a:close/>
                    <a:moveTo>
                      <a:pt x="1416331" y="2298714"/>
                    </a:moveTo>
                    <a:lnTo>
                      <a:pt x="1419654" y="2299545"/>
                    </a:lnTo>
                    <a:lnTo>
                      <a:pt x="1419243" y="2299956"/>
                    </a:lnTo>
                    <a:lnTo>
                      <a:pt x="1416002" y="2301153"/>
                    </a:lnTo>
                    <a:lnTo>
                      <a:pt x="1413582" y="2307609"/>
                    </a:lnTo>
                    <a:lnTo>
                      <a:pt x="1413888" y="2305313"/>
                    </a:lnTo>
                    <a:close/>
                    <a:moveTo>
                      <a:pt x="1416389" y="2298557"/>
                    </a:moveTo>
                    <a:lnTo>
                      <a:pt x="1416331" y="2298714"/>
                    </a:lnTo>
                    <a:lnTo>
                      <a:pt x="1416106" y="2298657"/>
                    </a:lnTo>
                    <a:close/>
                    <a:moveTo>
                      <a:pt x="1420591" y="2298361"/>
                    </a:moveTo>
                    <a:lnTo>
                      <a:pt x="1422053" y="2298561"/>
                    </a:lnTo>
                    <a:lnTo>
                      <a:pt x="1421733" y="2299036"/>
                    </a:lnTo>
                    <a:lnTo>
                      <a:pt x="1420073" y="2299650"/>
                    </a:lnTo>
                    <a:lnTo>
                      <a:pt x="1419654" y="2299545"/>
                    </a:lnTo>
                    <a:lnTo>
                      <a:pt x="1420541" y="2298657"/>
                    </a:lnTo>
                    <a:close/>
                    <a:moveTo>
                      <a:pt x="1495947" y="2298186"/>
                    </a:moveTo>
                    <a:lnTo>
                      <a:pt x="1495473" y="2298978"/>
                    </a:lnTo>
                    <a:lnTo>
                      <a:pt x="1495674" y="2298548"/>
                    </a:lnTo>
                    <a:close/>
                    <a:moveTo>
                      <a:pt x="1416660" y="2297825"/>
                    </a:moveTo>
                    <a:lnTo>
                      <a:pt x="1417960" y="2298003"/>
                    </a:lnTo>
                    <a:lnTo>
                      <a:pt x="1416389" y="2298557"/>
                    </a:lnTo>
                    <a:close/>
                    <a:moveTo>
                      <a:pt x="1471800" y="2297145"/>
                    </a:moveTo>
                    <a:lnTo>
                      <a:pt x="1467852" y="2312996"/>
                    </a:lnTo>
                    <a:lnTo>
                      <a:pt x="1466118" y="2318872"/>
                    </a:lnTo>
                    <a:lnTo>
                      <a:pt x="1466863" y="2314511"/>
                    </a:lnTo>
                    <a:lnTo>
                      <a:pt x="1468774" y="2304991"/>
                    </a:lnTo>
                    <a:lnTo>
                      <a:pt x="1471484" y="2297790"/>
                    </a:lnTo>
                    <a:close/>
                    <a:moveTo>
                      <a:pt x="1420818" y="2296993"/>
                    </a:moveTo>
                    <a:lnTo>
                      <a:pt x="1420591" y="2298361"/>
                    </a:lnTo>
                    <a:lnTo>
                      <a:pt x="1417960" y="2298003"/>
                    </a:lnTo>
                    <a:close/>
                    <a:moveTo>
                      <a:pt x="123199" y="2291026"/>
                    </a:moveTo>
                    <a:lnTo>
                      <a:pt x="103758" y="2294200"/>
                    </a:lnTo>
                    <a:cubicBezTo>
                      <a:pt x="66308" y="2301967"/>
                      <a:pt x="31909" y="2313063"/>
                      <a:pt x="19703" y="2327488"/>
                    </a:cubicBezTo>
                    <a:cubicBezTo>
                      <a:pt x="24141" y="2325269"/>
                      <a:pt x="26361" y="2320831"/>
                      <a:pt x="30799" y="2318611"/>
                    </a:cubicBezTo>
                    <a:cubicBezTo>
                      <a:pt x="41896" y="2308625"/>
                      <a:pt x="64643" y="2300580"/>
                      <a:pt x="95713" y="2294304"/>
                    </a:cubicBezTo>
                    <a:close/>
                    <a:moveTo>
                      <a:pt x="1475024" y="2288705"/>
                    </a:moveTo>
                    <a:lnTo>
                      <a:pt x="1473644" y="2293380"/>
                    </a:lnTo>
                    <a:lnTo>
                      <a:pt x="1471800" y="2297145"/>
                    </a:lnTo>
                    <a:lnTo>
                      <a:pt x="1471943" y="2296571"/>
                    </a:lnTo>
                    <a:lnTo>
                      <a:pt x="1474827" y="2288911"/>
                    </a:lnTo>
                    <a:close/>
                    <a:moveTo>
                      <a:pt x="184516" y="2283713"/>
                    </a:moveTo>
                    <a:lnTo>
                      <a:pt x="123199" y="2291026"/>
                    </a:lnTo>
                    <a:lnTo>
                      <a:pt x="159668" y="2285072"/>
                    </a:lnTo>
                    <a:close/>
                    <a:moveTo>
                      <a:pt x="310756" y="2281778"/>
                    </a:moveTo>
                    <a:lnTo>
                      <a:pt x="341775" y="2282271"/>
                    </a:lnTo>
                    <a:lnTo>
                      <a:pt x="361404" y="2282699"/>
                    </a:lnTo>
                    <a:close/>
                    <a:moveTo>
                      <a:pt x="396979" y="2280884"/>
                    </a:moveTo>
                    <a:cubicBezTo>
                      <a:pt x="419172" y="2283104"/>
                      <a:pt x="419172" y="2283104"/>
                      <a:pt x="419172" y="2283104"/>
                    </a:cubicBezTo>
                    <a:cubicBezTo>
                      <a:pt x="396979" y="2280884"/>
                      <a:pt x="396979" y="2280884"/>
                      <a:pt x="396979" y="2280884"/>
                    </a:cubicBezTo>
                    <a:close/>
                    <a:moveTo>
                      <a:pt x="206122" y="2280884"/>
                    </a:moveTo>
                    <a:cubicBezTo>
                      <a:pt x="193916" y="2281439"/>
                      <a:pt x="177687" y="2282826"/>
                      <a:pt x="159829" y="2285045"/>
                    </a:cubicBezTo>
                    <a:lnTo>
                      <a:pt x="159668" y="2285072"/>
                    </a:lnTo>
                    <a:lnTo>
                      <a:pt x="155078" y="2285323"/>
                    </a:lnTo>
                    <a:cubicBezTo>
                      <a:pt x="175052" y="2283104"/>
                      <a:pt x="190587" y="2283104"/>
                      <a:pt x="206122" y="2280884"/>
                    </a:cubicBezTo>
                    <a:close/>
                    <a:moveTo>
                      <a:pt x="209905" y="2280685"/>
                    </a:moveTo>
                    <a:lnTo>
                      <a:pt x="208970" y="2280797"/>
                    </a:lnTo>
                    <a:lnTo>
                      <a:pt x="206122" y="2280884"/>
                    </a:lnTo>
                    <a:close/>
                    <a:moveTo>
                      <a:pt x="212370" y="2280555"/>
                    </a:moveTo>
                    <a:lnTo>
                      <a:pt x="209905" y="2280685"/>
                    </a:lnTo>
                    <a:lnTo>
                      <a:pt x="210560" y="2280607"/>
                    </a:lnTo>
                    <a:close/>
                    <a:moveTo>
                      <a:pt x="248288" y="2278665"/>
                    </a:moveTo>
                    <a:lnTo>
                      <a:pt x="242634" y="2279693"/>
                    </a:lnTo>
                    <a:lnTo>
                      <a:pt x="212370" y="2280555"/>
                    </a:lnTo>
                    <a:close/>
                    <a:moveTo>
                      <a:pt x="1485043" y="2278264"/>
                    </a:moveTo>
                    <a:lnTo>
                      <a:pt x="1479358" y="2286052"/>
                    </a:lnTo>
                    <a:cubicBezTo>
                      <a:pt x="1471838" y="2301245"/>
                      <a:pt x="1464317" y="2328301"/>
                      <a:pt x="1464317" y="2331631"/>
                    </a:cubicBezTo>
                    <a:cubicBezTo>
                      <a:pt x="1464317" y="2331631"/>
                      <a:pt x="1464317" y="2331631"/>
                      <a:pt x="1464317" y="2330799"/>
                    </a:cubicBezTo>
                    <a:lnTo>
                      <a:pt x="1464317" y="2329411"/>
                    </a:lnTo>
                    <a:lnTo>
                      <a:pt x="1465525" y="2322341"/>
                    </a:lnTo>
                    <a:lnTo>
                      <a:pt x="1467852" y="2312996"/>
                    </a:lnTo>
                    <a:lnTo>
                      <a:pt x="1473644" y="2293380"/>
                    </a:lnTo>
                    <a:lnTo>
                      <a:pt x="1476879" y="2286772"/>
                    </a:lnTo>
                    <a:close/>
                    <a:moveTo>
                      <a:pt x="1489008" y="2274132"/>
                    </a:moveTo>
                    <a:lnTo>
                      <a:pt x="1485043" y="2278264"/>
                    </a:lnTo>
                    <a:lnTo>
                      <a:pt x="1486600" y="2276131"/>
                    </a:lnTo>
                    <a:close/>
                    <a:moveTo>
                      <a:pt x="1338973" y="2273342"/>
                    </a:moveTo>
                    <a:lnTo>
                      <a:pt x="1338486" y="2274314"/>
                    </a:lnTo>
                    <a:cubicBezTo>
                      <a:pt x="1338486" y="2274314"/>
                      <a:pt x="1338486" y="2274314"/>
                      <a:pt x="1336266" y="2274314"/>
                    </a:cubicBezTo>
                    <a:cubicBezTo>
                      <a:pt x="1336266" y="2274314"/>
                      <a:pt x="1336266" y="2274314"/>
                      <a:pt x="1336266" y="2276533"/>
                    </a:cubicBezTo>
                    <a:cubicBezTo>
                      <a:pt x="1336266" y="2276533"/>
                      <a:pt x="1336266" y="2276533"/>
                      <a:pt x="1331825" y="2276533"/>
                    </a:cubicBezTo>
                    <a:cubicBezTo>
                      <a:pt x="1331825" y="2276533"/>
                      <a:pt x="1329605" y="2278751"/>
                      <a:pt x="1329605" y="2278751"/>
                    </a:cubicBezTo>
                    <a:cubicBezTo>
                      <a:pt x="1329605" y="2278751"/>
                      <a:pt x="1329605" y="2278751"/>
                      <a:pt x="1327384" y="2276533"/>
                    </a:cubicBezTo>
                    <a:cubicBezTo>
                      <a:pt x="1327384" y="2276533"/>
                      <a:pt x="1327384" y="2276533"/>
                      <a:pt x="1325164" y="2278751"/>
                    </a:cubicBezTo>
                    <a:cubicBezTo>
                      <a:pt x="1325164" y="2278751"/>
                      <a:pt x="1325164" y="2278751"/>
                      <a:pt x="1322943" y="2280970"/>
                    </a:cubicBezTo>
                    <a:cubicBezTo>
                      <a:pt x="1320723" y="2283189"/>
                      <a:pt x="1318502" y="2283189"/>
                      <a:pt x="1316282" y="2287626"/>
                    </a:cubicBezTo>
                    <a:cubicBezTo>
                      <a:pt x="1316282" y="2292064"/>
                      <a:pt x="1314062" y="2298720"/>
                      <a:pt x="1314062" y="2303158"/>
                    </a:cubicBezTo>
                    <a:cubicBezTo>
                      <a:pt x="1311841" y="2305376"/>
                      <a:pt x="1311841" y="2309814"/>
                      <a:pt x="1311841" y="2314251"/>
                    </a:cubicBezTo>
                    <a:cubicBezTo>
                      <a:pt x="1311841" y="2314251"/>
                      <a:pt x="1311841" y="2320908"/>
                      <a:pt x="1311841" y="2320908"/>
                    </a:cubicBezTo>
                    <a:cubicBezTo>
                      <a:pt x="1314062" y="2325345"/>
                      <a:pt x="1311841" y="2325345"/>
                      <a:pt x="1311841" y="2329783"/>
                    </a:cubicBezTo>
                    <a:lnTo>
                      <a:pt x="1311841" y="2334455"/>
                    </a:lnTo>
                    <a:lnTo>
                      <a:pt x="1315688" y="2334455"/>
                    </a:lnTo>
                    <a:cubicBezTo>
                      <a:pt x="1315688" y="2334455"/>
                      <a:pt x="1322328" y="2336679"/>
                      <a:pt x="1324541" y="2338903"/>
                    </a:cubicBezTo>
                    <a:cubicBezTo>
                      <a:pt x="1324541" y="2338903"/>
                      <a:pt x="1324541" y="2338903"/>
                      <a:pt x="1326754" y="2338903"/>
                    </a:cubicBezTo>
                    <a:cubicBezTo>
                      <a:pt x="1326754" y="2338903"/>
                      <a:pt x="1326754" y="2338903"/>
                      <a:pt x="1331180" y="2341127"/>
                    </a:cubicBezTo>
                    <a:lnTo>
                      <a:pt x="1336152" y="2344124"/>
                    </a:lnTo>
                    <a:lnTo>
                      <a:pt x="1336152" y="2343409"/>
                    </a:lnTo>
                    <a:cubicBezTo>
                      <a:pt x="1336152" y="2341195"/>
                      <a:pt x="1336152" y="2338982"/>
                      <a:pt x="1336152" y="2336768"/>
                    </a:cubicBezTo>
                    <a:lnTo>
                      <a:pt x="1336152" y="2323802"/>
                    </a:lnTo>
                    <a:lnTo>
                      <a:pt x="1335867" y="2323516"/>
                    </a:lnTo>
                    <a:cubicBezTo>
                      <a:pt x="1335867" y="2323516"/>
                      <a:pt x="1335867" y="2323516"/>
                      <a:pt x="1333652" y="2323516"/>
                    </a:cubicBezTo>
                    <a:cubicBezTo>
                      <a:pt x="1333652" y="2323516"/>
                      <a:pt x="1333652" y="2323516"/>
                      <a:pt x="1335867" y="2321295"/>
                    </a:cubicBezTo>
                    <a:cubicBezTo>
                      <a:pt x="1335867" y="2321295"/>
                      <a:pt x="1335867" y="2321295"/>
                      <a:pt x="1333652" y="2321295"/>
                    </a:cubicBezTo>
                    <a:cubicBezTo>
                      <a:pt x="1333652" y="2321295"/>
                      <a:pt x="1333652" y="2321295"/>
                      <a:pt x="1335867" y="2314632"/>
                    </a:cubicBezTo>
                    <a:cubicBezTo>
                      <a:pt x="1335867" y="2314632"/>
                      <a:pt x="1335867" y="2314632"/>
                      <a:pt x="1335867" y="2307969"/>
                    </a:cubicBezTo>
                    <a:cubicBezTo>
                      <a:pt x="1338081" y="2307969"/>
                      <a:pt x="1338081" y="2307969"/>
                      <a:pt x="1338081" y="2307969"/>
                    </a:cubicBezTo>
                    <a:cubicBezTo>
                      <a:pt x="1338081" y="2307969"/>
                      <a:pt x="1338081" y="2307969"/>
                      <a:pt x="1338081" y="2305747"/>
                    </a:cubicBezTo>
                    <a:lnTo>
                      <a:pt x="1338376" y="2306044"/>
                    </a:lnTo>
                    <a:lnTo>
                      <a:pt x="1338376" y="2305778"/>
                    </a:lnTo>
                    <a:cubicBezTo>
                      <a:pt x="1338376" y="2304671"/>
                      <a:pt x="1338932" y="2305224"/>
                      <a:pt x="1339767" y="2305778"/>
                    </a:cubicBezTo>
                    <a:lnTo>
                      <a:pt x="1340295" y="2305778"/>
                    </a:lnTo>
                    <a:lnTo>
                      <a:pt x="1340295" y="2303526"/>
                    </a:lnTo>
                    <a:cubicBezTo>
                      <a:pt x="1340295" y="2303526"/>
                      <a:pt x="1340295" y="2303526"/>
                      <a:pt x="1340295" y="2299084"/>
                    </a:cubicBezTo>
                    <a:cubicBezTo>
                      <a:pt x="1340295" y="2294642"/>
                      <a:pt x="1342509" y="2292421"/>
                      <a:pt x="1342509" y="2285758"/>
                    </a:cubicBezTo>
                    <a:close/>
                    <a:moveTo>
                      <a:pt x="139640" y="2263414"/>
                    </a:moveTo>
                    <a:lnTo>
                      <a:pt x="129196" y="2266387"/>
                    </a:lnTo>
                    <a:cubicBezTo>
                      <a:pt x="94509" y="2278317"/>
                      <a:pt x="62874" y="2293300"/>
                      <a:pt x="50664" y="2305508"/>
                    </a:cubicBezTo>
                    <a:lnTo>
                      <a:pt x="61764" y="2296629"/>
                    </a:lnTo>
                    <a:cubicBezTo>
                      <a:pt x="71754" y="2288861"/>
                      <a:pt x="92289" y="2277762"/>
                      <a:pt x="121149" y="2267496"/>
                    </a:cubicBezTo>
                    <a:close/>
                    <a:moveTo>
                      <a:pt x="1526419" y="2256341"/>
                    </a:moveTo>
                    <a:lnTo>
                      <a:pt x="1525610" y="2257945"/>
                    </a:lnTo>
                    <a:lnTo>
                      <a:pt x="1526419" y="2258274"/>
                    </a:lnTo>
                    <a:close/>
                    <a:moveTo>
                      <a:pt x="211917" y="2247457"/>
                    </a:moveTo>
                    <a:lnTo>
                      <a:pt x="194259" y="2251355"/>
                    </a:lnTo>
                    <a:lnTo>
                      <a:pt x="177204" y="2254456"/>
                    </a:lnTo>
                    <a:lnTo>
                      <a:pt x="185735" y="2253237"/>
                    </a:lnTo>
                    <a:lnTo>
                      <a:pt x="139640" y="2263414"/>
                    </a:lnTo>
                    <a:lnTo>
                      <a:pt x="181470" y="2251508"/>
                    </a:lnTo>
                    <a:close/>
                    <a:moveTo>
                      <a:pt x="1544520" y="2245421"/>
                    </a:moveTo>
                    <a:cubicBezTo>
                      <a:pt x="1542312" y="2245421"/>
                      <a:pt x="1542312" y="2249851"/>
                      <a:pt x="1542312" y="2252066"/>
                    </a:cubicBezTo>
                    <a:lnTo>
                      <a:pt x="1543048" y="2249113"/>
                    </a:lnTo>
                    <a:close/>
                    <a:moveTo>
                      <a:pt x="280528" y="2241820"/>
                    </a:moveTo>
                    <a:lnTo>
                      <a:pt x="270444" y="2243080"/>
                    </a:lnTo>
                    <a:cubicBezTo>
                      <a:pt x="268224" y="2243358"/>
                      <a:pt x="268224" y="2243358"/>
                      <a:pt x="268224" y="2243358"/>
                    </a:cubicBezTo>
                    <a:cubicBezTo>
                      <a:pt x="263784" y="2243358"/>
                      <a:pt x="263784" y="2243358"/>
                      <a:pt x="263784" y="2243358"/>
                    </a:cubicBezTo>
                    <a:cubicBezTo>
                      <a:pt x="265726" y="2242803"/>
                      <a:pt x="269854" y="2242352"/>
                      <a:pt x="275643" y="2241996"/>
                    </a:cubicBezTo>
                    <a:close/>
                    <a:moveTo>
                      <a:pt x="264944" y="2241436"/>
                    </a:moveTo>
                    <a:lnTo>
                      <a:pt x="262119" y="2241693"/>
                    </a:lnTo>
                    <a:cubicBezTo>
                      <a:pt x="254349" y="2242248"/>
                      <a:pt x="241584" y="2243358"/>
                      <a:pt x="226044" y="2245577"/>
                    </a:cubicBezTo>
                    <a:lnTo>
                      <a:pt x="211917" y="2247457"/>
                    </a:lnTo>
                    <a:lnTo>
                      <a:pt x="230484" y="2243358"/>
                    </a:lnTo>
                    <a:close/>
                    <a:moveTo>
                      <a:pt x="285984" y="2241138"/>
                    </a:moveTo>
                    <a:lnTo>
                      <a:pt x="311259" y="2241138"/>
                    </a:lnTo>
                    <a:lnTo>
                      <a:pt x="297465" y="2241207"/>
                    </a:lnTo>
                    <a:lnTo>
                      <a:pt x="280528" y="2241820"/>
                    </a:lnTo>
                    <a:close/>
                    <a:moveTo>
                      <a:pt x="268224" y="2241138"/>
                    </a:moveTo>
                    <a:lnTo>
                      <a:pt x="265896" y="2241383"/>
                    </a:lnTo>
                    <a:lnTo>
                      <a:pt x="264944" y="2241436"/>
                    </a:lnTo>
                    <a:close/>
                    <a:moveTo>
                      <a:pt x="317608" y="2241106"/>
                    </a:moveTo>
                    <a:lnTo>
                      <a:pt x="317064" y="2241138"/>
                    </a:lnTo>
                    <a:lnTo>
                      <a:pt x="311259" y="2241138"/>
                    </a:lnTo>
                    <a:close/>
                    <a:moveTo>
                      <a:pt x="2654697" y="2239409"/>
                    </a:moveTo>
                    <a:lnTo>
                      <a:pt x="2650716" y="2242706"/>
                    </a:lnTo>
                    <a:lnTo>
                      <a:pt x="2648642" y="2243897"/>
                    </a:lnTo>
                    <a:close/>
                    <a:moveTo>
                      <a:pt x="2658826" y="2236348"/>
                    </a:moveTo>
                    <a:lnTo>
                      <a:pt x="2657086" y="2239788"/>
                    </a:lnTo>
                    <a:lnTo>
                      <a:pt x="2655097" y="2241508"/>
                    </a:lnTo>
                    <a:lnTo>
                      <a:pt x="2652114" y="2242982"/>
                    </a:lnTo>
                    <a:cubicBezTo>
                      <a:pt x="2649877" y="2245194"/>
                      <a:pt x="2647640" y="2247405"/>
                      <a:pt x="2645402" y="2249617"/>
                    </a:cubicBezTo>
                    <a:cubicBezTo>
                      <a:pt x="2649877" y="2245194"/>
                      <a:pt x="2656589" y="2242982"/>
                      <a:pt x="2658826" y="2236348"/>
                    </a:cubicBezTo>
                    <a:close/>
                    <a:moveTo>
                      <a:pt x="369789" y="2235589"/>
                    </a:moveTo>
                    <a:cubicBezTo>
                      <a:pt x="419183" y="2235589"/>
                      <a:pt x="470243" y="2237808"/>
                      <a:pt x="519083" y="2241138"/>
                    </a:cubicBezTo>
                    <a:cubicBezTo>
                      <a:pt x="618983" y="2247797"/>
                      <a:pt x="692243" y="2258895"/>
                      <a:pt x="792143" y="2274433"/>
                    </a:cubicBezTo>
                    <a:cubicBezTo>
                      <a:pt x="792143" y="2274433"/>
                      <a:pt x="792143" y="2274433"/>
                      <a:pt x="805463" y="2276652"/>
                    </a:cubicBezTo>
                    <a:cubicBezTo>
                      <a:pt x="805463" y="2276652"/>
                      <a:pt x="805463" y="2276652"/>
                      <a:pt x="847643" y="2281092"/>
                    </a:cubicBezTo>
                    <a:cubicBezTo>
                      <a:pt x="872063" y="2285531"/>
                      <a:pt x="896483" y="2287751"/>
                      <a:pt x="918683" y="2292190"/>
                    </a:cubicBezTo>
                    <a:cubicBezTo>
                      <a:pt x="932003" y="2292190"/>
                      <a:pt x="936443" y="2292190"/>
                      <a:pt x="949763" y="2294410"/>
                    </a:cubicBezTo>
                    <a:cubicBezTo>
                      <a:pt x="949763" y="2292190"/>
                      <a:pt x="987503" y="2298849"/>
                      <a:pt x="1007483" y="2301069"/>
                    </a:cubicBezTo>
                    <a:cubicBezTo>
                      <a:pt x="1007483" y="2301069"/>
                      <a:pt x="1007483" y="2301069"/>
                      <a:pt x="1011923" y="2301069"/>
                    </a:cubicBezTo>
                    <a:cubicBezTo>
                      <a:pt x="1014143" y="2301069"/>
                      <a:pt x="1020803" y="2303288"/>
                      <a:pt x="1023023" y="2303288"/>
                    </a:cubicBezTo>
                    <a:cubicBezTo>
                      <a:pt x="1029683" y="2303288"/>
                      <a:pt x="1038563" y="2303288"/>
                      <a:pt x="1043003" y="2305508"/>
                    </a:cubicBezTo>
                    <a:cubicBezTo>
                      <a:pt x="1067423" y="2307728"/>
                      <a:pt x="1096283" y="2309947"/>
                      <a:pt x="1120703" y="2312167"/>
                    </a:cubicBezTo>
                    <a:cubicBezTo>
                      <a:pt x="1120703" y="2312167"/>
                      <a:pt x="1120703" y="2312167"/>
                      <a:pt x="1118483" y="2314387"/>
                    </a:cubicBezTo>
                    <a:lnTo>
                      <a:pt x="1122090" y="2314387"/>
                    </a:lnTo>
                    <a:lnTo>
                      <a:pt x="1122923" y="2314387"/>
                    </a:lnTo>
                    <a:lnTo>
                      <a:pt x="1129583" y="2314387"/>
                    </a:lnTo>
                    <a:cubicBezTo>
                      <a:pt x="1129583" y="2316606"/>
                      <a:pt x="1125143" y="2316606"/>
                      <a:pt x="1125143" y="2316606"/>
                    </a:cubicBezTo>
                    <a:cubicBezTo>
                      <a:pt x="1129583" y="2316606"/>
                      <a:pt x="1136243" y="2317161"/>
                      <a:pt x="1141793" y="2317716"/>
                    </a:cubicBezTo>
                    <a:lnTo>
                      <a:pt x="1150610" y="2318695"/>
                    </a:lnTo>
                    <a:lnTo>
                      <a:pt x="1152127" y="2314138"/>
                    </a:lnTo>
                    <a:cubicBezTo>
                      <a:pt x="1154355" y="2314138"/>
                      <a:pt x="1154355" y="2314138"/>
                      <a:pt x="1154355" y="2311906"/>
                    </a:cubicBezTo>
                    <a:cubicBezTo>
                      <a:pt x="1152127" y="2311906"/>
                      <a:pt x="1154355" y="2309675"/>
                      <a:pt x="1156583" y="2307444"/>
                    </a:cubicBezTo>
                    <a:cubicBezTo>
                      <a:pt x="1156583" y="2307444"/>
                      <a:pt x="1156583" y="2307444"/>
                      <a:pt x="1156583" y="2305212"/>
                    </a:cubicBezTo>
                    <a:cubicBezTo>
                      <a:pt x="1158812" y="2302981"/>
                      <a:pt x="1161040" y="2300749"/>
                      <a:pt x="1161040" y="2300749"/>
                    </a:cubicBezTo>
                    <a:cubicBezTo>
                      <a:pt x="1161040" y="2300749"/>
                      <a:pt x="1161040" y="2300749"/>
                      <a:pt x="1163268" y="2300749"/>
                    </a:cubicBezTo>
                    <a:cubicBezTo>
                      <a:pt x="1163268" y="2300749"/>
                      <a:pt x="1163268" y="2300749"/>
                      <a:pt x="1165496" y="2302981"/>
                    </a:cubicBezTo>
                    <a:cubicBezTo>
                      <a:pt x="1165496" y="2302981"/>
                      <a:pt x="1165496" y="2300749"/>
                      <a:pt x="1167725" y="2300749"/>
                    </a:cubicBezTo>
                    <a:cubicBezTo>
                      <a:pt x="1167725" y="2302981"/>
                      <a:pt x="1167725" y="2302981"/>
                      <a:pt x="1169953" y="2305212"/>
                    </a:cubicBezTo>
                    <a:cubicBezTo>
                      <a:pt x="1169953" y="2305212"/>
                      <a:pt x="1169953" y="2305212"/>
                      <a:pt x="1169953" y="2307444"/>
                    </a:cubicBezTo>
                    <a:cubicBezTo>
                      <a:pt x="1169953" y="2307444"/>
                      <a:pt x="1169953" y="2307444"/>
                      <a:pt x="1169953" y="2309675"/>
                    </a:cubicBezTo>
                    <a:cubicBezTo>
                      <a:pt x="1169953" y="2309675"/>
                      <a:pt x="1169953" y="2309675"/>
                      <a:pt x="1167725" y="2311906"/>
                    </a:cubicBezTo>
                    <a:cubicBezTo>
                      <a:pt x="1167725" y="2311906"/>
                      <a:pt x="1167725" y="2311906"/>
                      <a:pt x="1167725" y="2309675"/>
                    </a:cubicBezTo>
                    <a:cubicBezTo>
                      <a:pt x="1167725" y="2309675"/>
                      <a:pt x="1167725" y="2309675"/>
                      <a:pt x="1165496" y="2309675"/>
                    </a:cubicBezTo>
                    <a:cubicBezTo>
                      <a:pt x="1165496" y="2309675"/>
                      <a:pt x="1165496" y="2311906"/>
                      <a:pt x="1165496" y="2311906"/>
                    </a:cubicBezTo>
                    <a:cubicBezTo>
                      <a:pt x="1165496" y="2311906"/>
                      <a:pt x="1165496" y="2311906"/>
                      <a:pt x="1163268" y="2311906"/>
                    </a:cubicBezTo>
                    <a:cubicBezTo>
                      <a:pt x="1161040" y="2314138"/>
                      <a:pt x="1161040" y="2314138"/>
                      <a:pt x="1158812" y="2316369"/>
                    </a:cubicBezTo>
                    <a:cubicBezTo>
                      <a:pt x="1158812" y="2318601"/>
                      <a:pt x="1154355" y="2318601"/>
                      <a:pt x="1154355" y="2320832"/>
                    </a:cubicBezTo>
                    <a:cubicBezTo>
                      <a:pt x="1152127" y="2323064"/>
                      <a:pt x="1152127" y="2323064"/>
                      <a:pt x="1152127" y="2325295"/>
                    </a:cubicBezTo>
                    <a:cubicBezTo>
                      <a:pt x="1152127" y="2325295"/>
                      <a:pt x="1149899" y="2327526"/>
                      <a:pt x="1149899" y="2329758"/>
                    </a:cubicBezTo>
                    <a:cubicBezTo>
                      <a:pt x="1149899" y="2331989"/>
                      <a:pt x="1149899" y="2329758"/>
                      <a:pt x="1149899" y="2331989"/>
                    </a:cubicBezTo>
                    <a:cubicBezTo>
                      <a:pt x="1147670" y="2334221"/>
                      <a:pt x="1149899" y="2334221"/>
                      <a:pt x="1147670" y="2336452"/>
                    </a:cubicBezTo>
                    <a:cubicBezTo>
                      <a:pt x="1147670" y="2338684"/>
                      <a:pt x="1145442" y="2336452"/>
                      <a:pt x="1147670" y="2338684"/>
                    </a:cubicBezTo>
                    <a:cubicBezTo>
                      <a:pt x="1147670" y="2338684"/>
                      <a:pt x="1145442" y="2338684"/>
                      <a:pt x="1145442" y="2340915"/>
                    </a:cubicBezTo>
                    <a:cubicBezTo>
                      <a:pt x="1145442" y="2340915"/>
                      <a:pt x="1143214" y="2340915"/>
                      <a:pt x="1143214" y="2343146"/>
                    </a:cubicBezTo>
                    <a:cubicBezTo>
                      <a:pt x="1143214" y="2343146"/>
                      <a:pt x="1143214" y="2343146"/>
                      <a:pt x="1143214" y="2345378"/>
                    </a:cubicBezTo>
                    <a:cubicBezTo>
                      <a:pt x="1140986" y="2347609"/>
                      <a:pt x="1140986" y="2349841"/>
                      <a:pt x="1140986" y="2352072"/>
                    </a:cubicBezTo>
                    <a:cubicBezTo>
                      <a:pt x="1140986" y="2352072"/>
                      <a:pt x="1140986" y="2352072"/>
                      <a:pt x="1140986" y="2354304"/>
                    </a:cubicBezTo>
                    <a:cubicBezTo>
                      <a:pt x="1140986" y="2356535"/>
                      <a:pt x="1140986" y="2356535"/>
                      <a:pt x="1140986" y="2356535"/>
                    </a:cubicBezTo>
                    <a:cubicBezTo>
                      <a:pt x="1140986" y="2358766"/>
                      <a:pt x="1140986" y="2358766"/>
                      <a:pt x="1140986" y="2360998"/>
                    </a:cubicBezTo>
                    <a:cubicBezTo>
                      <a:pt x="1140986" y="2363229"/>
                      <a:pt x="1140986" y="2363229"/>
                      <a:pt x="1140986" y="2363229"/>
                    </a:cubicBezTo>
                    <a:cubicBezTo>
                      <a:pt x="1138757" y="2356535"/>
                      <a:pt x="1140986" y="2352072"/>
                      <a:pt x="1143214" y="2345378"/>
                    </a:cubicBezTo>
                    <a:cubicBezTo>
                      <a:pt x="1143214" y="2347609"/>
                      <a:pt x="1143214" y="2347609"/>
                      <a:pt x="1143214" y="2349841"/>
                    </a:cubicBezTo>
                    <a:cubicBezTo>
                      <a:pt x="1143214" y="2352072"/>
                      <a:pt x="1140986" y="2363229"/>
                      <a:pt x="1140986" y="2365461"/>
                    </a:cubicBezTo>
                    <a:cubicBezTo>
                      <a:pt x="1140986" y="2367692"/>
                      <a:pt x="1138757" y="2369924"/>
                      <a:pt x="1140986" y="2372155"/>
                    </a:cubicBezTo>
                    <a:cubicBezTo>
                      <a:pt x="1138757" y="2369924"/>
                      <a:pt x="1138757" y="2369924"/>
                      <a:pt x="1138757" y="2367692"/>
                    </a:cubicBezTo>
                    <a:lnTo>
                      <a:pt x="1142684" y="2381454"/>
                    </a:lnTo>
                    <a:lnTo>
                      <a:pt x="1153941" y="2381974"/>
                    </a:lnTo>
                    <a:lnTo>
                      <a:pt x="1172365" y="2385606"/>
                    </a:lnTo>
                    <a:lnTo>
                      <a:pt x="1171529" y="2385467"/>
                    </a:lnTo>
                    <a:lnTo>
                      <a:pt x="1173180" y="2386083"/>
                    </a:lnTo>
                    <a:lnTo>
                      <a:pt x="1156513" y="2383807"/>
                    </a:lnTo>
                    <a:lnTo>
                      <a:pt x="1140338" y="2383450"/>
                    </a:lnTo>
                    <a:lnTo>
                      <a:pt x="1140249" y="2384613"/>
                    </a:lnTo>
                    <a:cubicBezTo>
                      <a:pt x="1139417" y="2387108"/>
                      <a:pt x="1138308" y="2389880"/>
                      <a:pt x="1138308" y="2389880"/>
                    </a:cubicBezTo>
                    <a:cubicBezTo>
                      <a:pt x="1138308" y="2392098"/>
                      <a:pt x="1140526" y="2392098"/>
                      <a:pt x="1138308" y="2394315"/>
                    </a:cubicBezTo>
                    <a:cubicBezTo>
                      <a:pt x="1138308" y="2394315"/>
                      <a:pt x="1138308" y="2394315"/>
                      <a:pt x="1133871" y="2403186"/>
                    </a:cubicBezTo>
                    <a:cubicBezTo>
                      <a:pt x="1133871" y="2403186"/>
                      <a:pt x="1133871" y="2403186"/>
                      <a:pt x="1133871" y="2405403"/>
                    </a:cubicBezTo>
                    <a:cubicBezTo>
                      <a:pt x="1124999" y="2412056"/>
                      <a:pt x="1118345" y="2420926"/>
                      <a:pt x="1107254" y="2425362"/>
                    </a:cubicBezTo>
                    <a:cubicBezTo>
                      <a:pt x="1098382" y="2432014"/>
                      <a:pt x="1087291" y="2434232"/>
                      <a:pt x="1076200" y="2436450"/>
                    </a:cubicBezTo>
                    <a:cubicBezTo>
                      <a:pt x="1071764" y="2436450"/>
                      <a:pt x="1073982" y="2436450"/>
                      <a:pt x="1073982" y="2436450"/>
                    </a:cubicBezTo>
                    <a:lnTo>
                      <a:pt x="1065110" y="2436450"/>
                    </a:lnTo>
                    <a:cubicBezTo>
                      <a:pt x="1058456" y="2436450"/>
                      <a:pt x="1047365" y="2438667"/>
                      <a:pt x="1042929" y="2438667"/>
                    </a:cubicBezTo>
                    <a:cubicBezTo>
                      <a:pt x="1038493" y="2436450"/>
                      <a:pt x="1034056" y="2438667"/>
                      <a:pt x="1025184" y="2436450"/>
                    </a:cubicBezTo>
                    <a:cubicBezTo>
                      <a:pt x="1000785" y="2434232"/>
                      <a:pt x="989694" y="2429797"/>
                      <a:pt x="960859" y="2423144"/>
                    </a:cubicBezTo>
                    <a:cubicBezTo>
                      <a:pt x="932023" y="2416491"/>
                      <a:pt x="898752" y="2403186"/>
                      <a:pt x="872134" y="2396533"/>
                    </a:cubicBezTo>
                    <a:cubicBezTo>
                      <a:pt x="849953" y="2385445"/>
                      <a:pt x="832208" y="2378792"/>
                      <a:pt x="805591" y="2367704"/>
                    </a:cubicBezTo>
                    <a:cubicBezTo>
                      <a:pt x="805591" y="2367704"/>
                      <a:pt x="767883" y="2358834"/>
                      <a:pt x="765665" y="2358834"/>
                    </a:cubicBezTo>
                    <a:cubicBezTo>
                      <a:pt x="741266" y="2354398"/>
                      <a:pt x="734611" y="2352181"/>
                      <a:pt x="707994" y="2349963"/>
                    </a:cubicBezTo>
                    <a:cubicBezTo>
                      <a:pt x="688031" y="2347746"/>
                      <a:pt x="683595" y="2347746"/>
                      <a:pt x="668068" y="2345528"/>
                    </a:cubicBezTo>
                    <a:cubicBezTo>
                      <a:pt x="663632" y="2343310"/>
                      <a:pt x="654759" y="2343310"/>
                      <a:pt x="652541" y="2343310"/>
                    </a:cubicBezTo>
                    <a:cubicBezTo>
                      <a:pt x="632578" y="2341093"/>
                      <a:pt x="637015" y="2341093"/>
                      <a:pt x="630360" y="2341093"/>
                    </a:cubicBezTo>
                    <a:cubicBezTo>
                      <a:pt x="630360" y="2341093"/>
                      <a:pt x="605961" y="2336658"/>
                      <a:pt x="597089" y="2336658"/>
                    </a:cubicBezTo>
                    <a:cubicBezTo>
                      <a:pt x="585998" y="2336658"/>
                      <a:pt x="570471" y="2334440"/>
                      <a:pt x="554944" y="2332222"/>
                    </a:cubicBezTo>
                    <a:cubicBezTo>
                      <a:pt x="550508" y="2332222"/>
                      <a:pt x="548290" y="2332222"/>
                      <a:pt x="548290" y="2332222"/>
                    </a:cubicBezTo>
                    <a:cubicBezTo>
                      <a:pt x="541636" y="2332222"/>
                      <a:pt x="534981" y="2332222"/>
                      <a:pt x="528327" y="2332222"/>
                    </a:cubicBezTo>
                    <a:cubicBezTo>
                      <a:pt x="503928" y="2330005"/>
                      <a:pt x="483965" y="2330005"/>
                      <a:pt x="464002" y="2330005"/>
                    </a:cubicBezTo>
                    <a:lnTo>
                      <a:pt x="439472" y="2329251"/>
                    </a:lnTo>
                    <a:lnTo>
                      <a:pt x="521673" y="2330005"/>
                    </a:lnTo>
                    <a:cubicBezTo>
                      <a:pt x="501710" y="2330005"/>
                      <a:pt x="459566" y="2327787"/>
                      <a:pt x="439603" y="2327787"/>
                    </a:cubicBezTo>
                    <a:lnTo>
                      <a:pt x="435166" y="2327787"/>
                    </a:lnTo>
                    <a:cubicBezTo>
                      <a:pt x="435166" y="2327787"/>
                      <a:pt x="435166" y="2327787"/>
                      <a:pt x="432394" y="2327787"/>
                    </a:cubicBezTo>
                    <a:lnTo>
                      <a:pt x="415758" y="2327787"/>
                    </a:lnTo>
                    <a:cubicBezTo>
                      <a:pt x="412985" y="2327787"/>
                      <a:pt x="412985" y="2327787"/>
                      <a:pt x="412985" y="2327787"/>
                    </a:cubicBezTo>
                    <a:lnTo>
                      <a:pt x="355314" y="2327787"/>
                    </a:lnTo>
                    <a:cubicBezTo>
                      <a:pt x="342006" y="2327787"/>
                      <a:pt x="328697" y="2327787"/>
                      <a:pt x="315388" y="2327787"/>
                    </a:cubicBezTo>
                    <a:cubicBezTo>
                      <a:pt x="306516" y="2327787"/>
                      <a:pt x="295425" y="2327787"/>
                      <a:pt x="286553" y="2327787"/>
                    </a:cubicBezTo>
                    <a:lnTo>
                      <a:pt x="286046" y="2327844"/>
                    </a:lnTo>
                    <a:lnTo>
                      <a:pt x="279899" y="2327787"/>
                    </a:lnTo>
                    <a:lnTo>
                      <a:pt x="275462" y="2327787"/>
                    </a:lnTo>
                    <a:cubicBezTo>
                      <a:pt x="275462" y="2327787"/>
                      <a:pt x="275462" y="2327787"/>
                      <a:pt x="237755" y="2330005"/>
                    </a:cubicBezTo>
                    <a:lnTo>
                      <a:pt x="211119" y="2331841"/>
                    </a:lnTo>
                    <a:lnTo>
                      <a:pt x="225890" y="2329822"/>
                    </a:lnTo>
                    <a:lnTo>
                      <a:pt x="266590" y="2327787"/>
                    </a:lnTo>
                    <a:cubicBezTo>
                      <a:pt x="271026" y="2327787"/>
                      <a:pt x="268254" y="2327787"/>
                      <a:pt x="260213" y="2328064"/>
                    </a:cubicBezTo>
                    <a:lnTo>
                      <a:pt x="225937" y="2329815"/>
                    </a:lnTo>
                    <a:lnTo>
                      <a:pt x="228605" y="2329450"/>
                    </a:lnTo>
                    <a:cubicBezTo>
                      <a:pt x="315943" y="2322243"/>
                      <a:pt x="422967" y="2321135"/>
                      <a:pt x="523891" y="2325570"/>
                    </a:cubicBezTo>
                    <a:cubicBezTo>
                      <a:pt x="623706" y="2332222"/>
                      <a:pt x="701340" y="2336658"/>
                      <a:pt x="801155" y="2363269"/>
                    </a:cubicBezTo>
                    <a:cubicBezTo>
                      <a:pt x="801155" y="2363269"/>
                      <a:pt x="801155" y="2363269"/>
                      <a:pt x="816682" y="2367704"/>
                    </a:cubicBezTo>
                    <a:cubicBezTo>
                      <a:pt x="829990" y="2372139"/>
                      <a:pt x="841081" y="2378792"/>
                      <a:pt x="854389" y="2383227"/>
                    </a:cubicBezTo>
                    <a:cubicBezTo>
                      <a:pt x="878789" y="2392098"/>
                      <a:pt x="903188" y="2400968"/>
                      <a:pt x="923151" y="2407621"/>
                    </a:cubicBezTo>
                    <a:cubicBezTo>
                      <a:pt x="938678" y="2412056"/>
                      <a:pt x="940896" y="2412056"/>
                      <a:pt x="956422" y="2416491"/>
                    </a:cubicBezTo>
                    <a:cubicBezTo>
                      <a:pt x="956422" y="2414274"/>
                      <a:pt x="994130" y="2425362"/>
                      <a:pt x="1011875" y="2427579"/>
                    </a:cubicBezTo>
                    <a:cubicBezTo>
                      <a:pt x="1014093" y="2427579"/>
                      <a:pt x="1014093" y="2425362"/>
                      <a:pt x="1018530" y="2425362"/>
                    </a:cubicBezTo>
                    <a:cubicBezTo>
                      <a:pt x="1020748" y="2425362"/>
                      <a:pt x="1027402" y="2427579"/>
                      <a:pt x="1029620" y="2427579"/>
                    </a:cubicBezTo>
                    <a:cubicBezTo>
                      <a:pt x="1036274" y="2427579"/>
                      <a:pt x="1045147" y="2427579"/>
                      <a:pt x="1049583" y="2427579"/>
                    </a:cubicBezTo>
                    <a:cubicBezTo>
                      <a:pt x="1073982" y="2425362"/>
                      <a:pt x="1102818" y="2420926"/>
                      <a:pt x="1120563" y="2403186"/>
                    </a:cubicBezTo>
                    <a:cubicBezTo>
                      <a:pt x="1120563" y="2403186"/>
                      <a:pt x="1118345" y="2405403"/>
                      <a:pt x="1118345" y="2405403"/>
                    </a:cubicBezTo>
                    <a:cubicBezTo>
                      <a:pt x="1118345" y="2405403"/>
                      <a:pt x="1120563" y="2403186"/>
                      <a:pt x="1122781" y="2400968"/>
                    </a:cubicBezTo>
                    <a:cubicBezTo>
                      <a:pt x="1120563" y="2403186"/>
                      <a:pt x="1120008" y="2404294"/>
                      <a:pt x="1120840" y="2404017"/>
                    </a:cubicBezTo>
                    <a:lnTo>
                      <a:pt x="1125943" y="2399803"/>
                    </a:lnTo>
                    <a:lnTo>
                      <a:pt x="1124999" y="2400968"/>
                    </a:lnTo>
                    <a:cubicBezTo>
                      <a:pt x="1122781" y="2403186"/>
                      <a:pt x="1127217" y="2398750"/>
                      <a:pt x="1127217" y="2398750"/>
                    </a:cubicBezTo>
                    <a:lnTo>
                      <a:pt x="1125943" y="2399803"/>
                    </a:lnTo>
                    <a:lnTo>
                      <a:pt x="1134426" y="2389326"/>
                    </a:lnTo>
                    <a:lnTo>
                      <a:pt x="1138762" y="2383415"/>
                    </a:lnTo>
                    <a:lnTo>
                      <a:pt x="1131486" y="2383254"/>
                    </a:lnTo>
                    <a:lnTo>
                      <a:pt x="1133710" y="2381040"/>
                    </a:lnTo>
                    <a:lnTo>
                      <a:pt x="1140281" y="2381343"/>
                    </a:lnTo>
                    <a:lnTo>
                      <a:pt x="1140526" y="2381010"/>
                    </a:lnTo>
                    <a:lnTo>
                      <a:pt x="1140499" y="2381353"/>
                    </a:lnTo>
                    <a:lnTo>
                      <a:pt x="1142629" y="2381452"/>
                    </a:lnTo>
                    <a:lnTo>
                      <a:pt x="1138479" y="2368250"/>
                    </a:lnTo>
                    <a:cubicBezTo>
                      <a:pt x="1137086" y="2360998"/>
                      <a:pt x="1136529" y="2352072"/>
                      <a:pt x="1138757" y="2343146"/>
                    </a:cubicBezTo>
                    <a:lnTo>
                      <a:pt x="1139288" y="2341950"/>
                    </a:lnTo>
                    <a:lnTo>
                      <a:pt x="1138215" y="2343023"/>
                    </a:lnTo>
                    <a:cubicBezTo>
                      <a:pt x="1138215" y="2343023"/>
                      <a:pt x="1138215" y="2343023"/>
                      <a:pt x="1135996" y="2345242"/>
                    </a:cubicBezTo>
                    <a:cubicBezTo>
                      <a:pt x="1135996" y="2345242"/>
                      <a:pt x="1135996" y="2345242"/>
                      <a:pt x="1127119" y="2347461"/>
                    </a:cubicBezTo>
                    <a:cubicBezTo>
                      <a:pt x="1127119" y="2347461"/>
                      <a:pt x="1127119" y="2349681"/>
                      <a:pt x="1124900" y="2349681"/>
                    </a:cubicBezTo>
                    <a:cubicBezTo>
                      <a:pt x="1124900" y="2349681"/>
                      <a:pt x="1124900" y="2349681"/>
                      <a:pt x="1098269" y="2362996"/>
                    </a:cubicBezTo>
                    <a:cubicBezTo>
                      <a:pt x="1087172" y="2367434"/>
                      <a:pt x="1078295" y="2371873"/>
                      <a:pt x="1069418" y="2374092"/>
                    </a:cubicBezTo>
                    <a:cubicBezTo>
                      <a:pt x="1064979" y="2376311"/>
                      <a:pt x="1064979" y="2374092"/>
                      <a:pt x="1067199" y="2374092"/>
                    </a:cubicBezTo>
                    <a:cubicBezTo>
                      <a:pt x="1067199" y="2374092"/>
                      <a:pt x="1067199" y="2374092"/>
                      <a:pt x="1064979" y="2374092"/>
                    </a:cubicBezTo>
                    <a:cubicBezTo>
                      <a:pt x="1062760" y="2374092"/>
                      <a:pt x="1058322" y="2376311"/>
                      <a:pt x="1056102" y="2376311"/>
                    </a:cubicBezTo>
                    <a:cubicBezTo>
                      <a:pt x="1056102" y="2376311"/>
                      <a:pt x="1056102" y="2376311"/>
                      <a:pt x="1058322" y="2376311"/>
                    </a:cubicBezTo>
                    <a:cubicBezTo>
                      <a:pt x="1049445" y="2378531"/>
                      <a:pt x="1040567" y="2380750"/>
                      <a:pt x="1036129" y="2382969"/>
                    </a:cubicBezTo>
                    <a:cubicBezTo>
                      <a:pt x="1031690" y="2382969"/>
                      <a:pt x="1025033" y="2382969"/>
                      <a:pt x="1018375" y="2385188"/>
                    </a:cubicBezTo>
                    <a:cubicBezTo>
                      <a:pt x="991744" y="2382969"/>
                      <a:pt x="980647" y="2380750"/>
                      <a:pt x="951797" y="2374092"/>
                    </a:cubicBezTo>
                    <a:cubicBezTo>
                      <a:pt x="922946" y="2365215"/>
                      <a:pt x="889657" y="2349681"/>
                      <a:pt x="863026" y="2340804"/>
                    </a:cubicBezTo>
                    <a:cubicBezTo>
                      <a:pt x="840833" y="2331927"/>
                      <a:pt x="823079" y="2325269"/>
                      <a:pt x="794228" y="2318611"/>
                    </a:cubicBezTo>
                    <a:cubicBezTo>
                      <a:pt x="794228" y="2316392"/>
                      <a:pt x="756501" y="2309734"/>
                      <a:pt x="754282" y="2309734"/>
                    </a:cubicBezTo>
                    <a:cubicBezTo>
                      <a:pt x="727650" y="2307515"/>
                      <a:pt x="723212" y="2305296"/>
                      <a:pt x="694361" y="2303077"/>
                    </a:cubicBezTo>
                    <a:cubicBezTo>
                      <a:pt x="676607" y="2300857"/>
                      <a:pt x="672168" y="2300857"/>
                      <a:pt x="654414" y="2298638"/>
                    </a:cubicBezTo>
                    <a:cubicBezTo>
                      <a:pt x="649976" y="2298638"/>
                      <a:pt x="641099" y="2298638"/>
                      <a:pt x="638879" y="2298638"/>
                    </a:cubicBezTo>
                    <a:cubicBezTo>
                      <a:pt x="618906" y="2296419"/>
                      <a:pt x="625564" y="2296419"/>
                      <a:pt x="616687" y="2296419"/>
                    </a:cubicBezTo>
                    <a:cubicBezTo>
                      <a:pt x="616687" y="2296419"/>
                      <a:pt x="592275" y="2291981"/>
                      <a:pt x="583398" y="2291981"/>
                    </a:cubicBezTo>
                    <a:cubicBezTo>
                      <a:pt x="572301" y="2291981"/>
                      <a:pt x="556766" y="2289761"/>
                      <a:pt x="541231" y="2287542"/>
                    </a:cubicBezTo>
                    <a:cubicBezTo>
                      <a:pt x="536793" y="2287542"/>
                      <a:pt x="534574" y="2287542"/>
                      <a:pt x="532354" y="2287542"/>
                    </a:cubicBezTo>
                    <a:cubicBezTo>
                      <a:pt x="527916" y="2287542"/>
                      <a:pt x="521258" y="2287542"/>
                      <a:pt x="512381" y="2287542"/>
                    </a:cubicBezTo>
                    <a:cubicBezTo>
                      <a:pt x="487969" y="2285323"/>
                      <a:pt x="470215" y="2285323"/>
                      <a:pt x="448022" y="2285323"/>
                    </a:cubicBezTo>
                    <a:cubicBezTo>
                      <a:pt x="441364" y="2284768"/>
                      <a:pt x="426246" y="2284213"/>
                      <a:pt x="407070" y="2283693"/>
                    </a:cubicBezTo>
                    <a:lnTo>
                      <a:pt x="361404" y="2282699"/>
                    </a:lnTo>
                    <a:lnTo>
                      <a:pt x="505723" y="2285323"/>
                    </a:lnTo>
                    <a:cubicBezTo>
                      <a:pt x="487969" y="2283104"/>
                      <a:pt x="443584" y="2283104"/>
                      <a:pt x="423610" y="2280884"/>
                    </a:cubicBezTo>
                    <a:lnTo>
                      <a:pt x="396979" y="2280884"/>
                    </a:lnTo>
                    <a:cubicBezTo>
                      <a:pt x="379225" y="2280884"/>
                      <a:pt x="359251" y="2280884"/>
                      <a:pt x="339278" y="2280884"/>
                    </a:cubicBezTo>
                    <a:cubicBezTo>
                      <a:pt x="325962" y="2280884"/>
                      <a:pt x="312647" y="2280884"/>
                      <a:pt x="299331" y="2280884"/>
                    </a:cubicBezTo>
                    <a:cubicBezTo>
                      <a:pt x="288235" y="2280884"/>
                      <a:pt x="279357" y="2280884"/>
                      <a:pt x="268261" y="2280884"/>
                    </a:cubicBezTo>
                    <a:cubicBezTo>
                      <a:pt x="268261" y="2280884"/>
                      <a:pt x="268261" y="2280884"/>
                      <a:pt x="261603" y="2280884"/>
                    </a:cubicBezTo>
                    <a:lnTo>
                      <a:pt x="310756" y="2281778"/>
                    </a:lnTo>
                    <a:lnTo>
                      <a:pt x="278560" y="2281266"/>
                    </a:lnTo>
                    <a:cubicBezTo>
                      <a:pt x="269666" y="2281144"/>
                      <a:pt x="261959" y="2281049"/>
                      <a:pt x="255990" y="2280984"/>
                    </a:cubicBezTo>
                    <a:lnTo>
                      <a:pt x="255534" y="2280980"/>
                    </a:lnTo>
                    <a:lnTo>
                      <a:pt x="257165" y="2280884"/>
                    </a:lnTo>
                    <a:lnTo>
                      <a:pt x="252726" y="2280884"/>
                    </a:lnTo>
                    <a:cubicBezTo>
                      <a:pt x="250507" y="2280884"/>
                      <a:pt x="250507" y="2280884"/>
                      <a:pt x="250507" y="2280884"/>
                    </a:cubicBezTo>
                    <a:cubicBezTo>
                      <a:pt x="243849" y="2280884"/>
                      <a:pt x="243849" y="2280884"/>
                      <a:pt x="243849" y="2280884"/>
                    </a:cubicBezTo>
                    <a:lnTo>
                      <a:pt x="255534" y="2280980"/>
                    </a:lnTo>
                    <a:lnTo>
                      <a:pt x="252449" y="2281162"/>
                    </a:lnTo>
                    <a:cubicBezTo>
                      <a:pt x="247733" y="2281439"/>
                      <a:pt x="238301" y="2281994"/>
                      <a:pt x="219437" y="2283104"/>
                    </a:cubicBezTo>
                    <a:cubicBezTo>
                      <a:pt x="211670" y="2283104"/>
                      <a:pt x="201783" y="2283104"/>
                      <a:pt x="190587" y="2283381"/>
                    </a:cubicBezTo>
                    <a:lnTo>
                      <a:pt x="184516" y="2283713"/>
                    </a:lnTo>
                    <a:lnTo>
                      <a:pt x="208970" y="2280797"/>
                    </a:lnTo>
                    <a:lnTo>
                      <a:pt x="242185" y="2279775"/>
                    </a:lnTo>
                    <a:lnTo>
                      <a:pt x="242634" y="2279693"/>
                    </a:lnTo>
                    <a:lnTo>
                      <a:pt x="355368" y="2276481"/>
                    </a:lnTo>
                    <a:cubicBezTo>
                      <a:pt x="406411" y="2276585"/>
                      <a:pt x="459119" y="2278110"/>
                      <a:pt x="510162" y="2280884"/>
                    </a:cubicBezTo>
                    <a:cubicBezTo>
                      <a:pt x="610029" y="2287542"/>
                      <a:pt x="687703" y="2294200"/>
                      <a:pt x="792009" y="2311954"/>
                    </a:cubicBezTo>
                    <a:cubicBezTo>
                      <a:pt x="796448" y="2311954"/>
                      <a:pt x="800886" y="2314173"/>
                      <a:pt x="805325" y="2316392"/>
                    </a:cubicBezTo>
                    <a:cubicBezTo>
                      <a:pt x="818640" y="2318611"/>
                      <a:pt x="831956" y="2325269"/>
                      <a:pt x="845272" y="2329707"/>
                    </a:cubicBezTo>
                    <a:cubicBezTo>
                      <a:pt x="869684" y="2338584"/>
                      <a:pt x="896315" y="2347461"/>
                      <a:pt x="914069" y="2356338"/>
                    </a:cubicBezTo>
                    <a:cubicBezTo>
                      <a:pt x="929604" y="2360777"/>
                      <a:pt x="931823" y="2360777"/>
                      <a:pt x="947358" y="2365215"/>
                    </a:cubicBezTo>
                    <a:cubicBezTo>
                      <a:pt x="947358" y="2362996"/>
                      <a:pt x="985086" y="2376311"/>
                      <a:pt x="1002840" y="2376311"/>
                    </a:cubicBezTo>
                    <a:cubicBezTo>
                      <a:pt x="1005059" y="2376311"/>
                      <a:pt x="1005059" y="2374092"/>
                      <a:pt x="1009498" y="2374092"/>
                    </a:cubicBezTo>
                    <a:cubicBezTo>
                      <a:pt x="1011717" y="2376311"/>
                      <a:pt x="1018375" y="2374092"/>
                      <a:pt x="1020594" y="2374092"/>
                    </a:cubicBezTo>
                    <a:cubicBezTo>
                      <a:pt x="1027252" y="2374092"/>
                      <a:pt x="1033910" y="2371873"/>
                      <a:pt x="1040567" y="2369654"/>
                    </a:cubicBezTo>
                    <a:cubicBezTo>
                      <a:pt x="1062760" y="2365215"/>
                      <a:pt x="1089391" y="2351900"/>
                      <a:pt x="1113803" y="2343023"/>
                    </a:cubicBezTo>
                    <a:cubicBezTo>
                      <a:pt x="1113803" y="2343023"/>
                      <a:pt x="1116023" y="2343023"/>
                      <a:pt x="1118242" y="2340804"/>
                    </a:cubicBezTo>
                    <a:cubicBezTo>
                      <a:pt x="1113803" y="2343023"/>
                      <a:pt x="1113803" y="2345242"/>
                      <a:pt x="1124900" y="2340804"/>
                    </a:cubicBezTo>
                    <a:cubicBezTo>
                      <a:pt x="1122681" y="2340804"/>
                      <a:pt x="1118242" y="2343023"/>
                      <a:pt x="1120461" y="2343023"/>
                    </a:cubicBezTo>
                    <a:cubicBezTo>
                      <a:pt x="1123790" y="2341913"/>
                      <a:pt x="1129893" y="2339694"/>
                      <a:pt x="1135441" y="2337752"/>
                    </a:cubicBezTo>
                    <a:lnTo>
                      <a:pt x="1142061" y="2335703"/>
                    </a:lnTo>
                    <a:lnTo>
                      <a:pt x="1147670" y="2323064"/>
                    </a:lnTo>
                    <a:cubicBezTo>
                      <a:pt x="1147670" y="2323064"/>
                      <a:pt x="1147670" y="2323064"/>
                      <a:pt x="1149899" y="2320832"/>
                    </a:cubicBezTo>
                    <a:cubicBezTo>
                      <a:pt x="1149899" y="2320832"/>
                      <a:pt x="1149899" y="2320832"/>
                      <a:pt x="1150177" y="2319995"/>
                    </a:cubicBezTo>
                    <a:lnTo>
                      <a:pt x="1150428" y="2319243"/>
                    </a:lnTo>
                    <a:lnTo>
                      <a:pt x="1148175" y="2319936"/>
                    </a:lnTo>
                    <a:cubicBezTo>
                      <a:pt x="1145678" y="2320491"/>
                      <a:pt x="1142903" y="2321046"/>
                      <a:pt x="1142903" y="2321046"/>
                    </a:cubicBezTo>
                    <a:cubicBezTo>
                      <a:pt x="1140683" y="2323265"/>
                      <a:pt x="1142903" y="2323265"/>
                      <a:pt x="1140683" y="2323265"/>
                    </a:cubicBezTo>
                    <a:cubicBezTo>
                      <a:pt x="1140683" y="2323265"/>
                      <a:pt x="1140683" y="2323265"/>
                      <a:pt x="1131803" y="2323265"/>
                    </a:cubicBezTo>
                    <a:cubicBezTo>
                      <a:pt x="1129583" y="2323265"/>
                      <a:pt x="1129583" y="2323265"/>
                      <a:pt x="1127363" y="2323265"/>
                    </a:cubicBezTo>
                    <a:cubicBezTo>
                      <a:pt x="1127363" y="2323265"/>
                      <a:pt x="1127363" y="2323265"/>
                      <a:pt x="1098503" y="2323265"/>
                    </a:cubicBezTo>
                    <a:cubicBezTo>
                      <a:pt x="1098503" y="2323265"/>
                      <a:pt x="1098503" y="2323265"/>
                      <a:pt x="1067423" y="2318826"/>
                    </a:cubicBezTo>
                    <a:cubicBezTo>
                      <a:pt x="1062983" y="2318826"/>
                      <a:pt x="1065203" y="2318826"/>
                      <a:pt x="1065203" y="2318826"/>
                    </a:cubicBezTo>
                    <a:cubicBezTo>
                      <a:pt x="1062983" y="2316606"/>
                      <a:pt x="1058543" y="2316606"/>
                      <a:pt x="1056323" y="2316606"/>
                    </a:cubicBezTo>
                    <a:cubicBezTo>
                      <a:pt x="1049663" y="2316606"/>
                      <a:pt x="1040783" y="2314387"/>
                      <a:pt x="1036343" y="2314387"/>
                    </a:cubicBezTo>
                    <a:cubicBezTo>
                      <a:pt x="1031903" y="2314387"/>
                      <a:pt x="1027463" y="2312167"/>
                      <a:pt x="1020803" y="2312167"/>
                    </a:cubicBezTo>
                    <a:cubicBezTo>
                      <a:pt x="994163" y="2307728"/>
                      <a:pt x="983063" y="2305508"/>
                      <a:pt x="956423" y="2301069"/>
                    </a:cubicBezTo>
                    <a:cubicBezTo>
                      <a:pt x="927563" y="2298849"/>
                      <a:pt x="892043" y="2292190"/>
                      <a:pt x="865403" y="2289970"/>
                    </a:cubicBezTo>
                    <a:cubicBezTo>
                      <a:pt x="843203" y="2285531"/>
                      <a:pt x="825443" y="2283311"/>
                      <a:pt x="796583" y="2278872"/>
                    </a:cubicBezTo>
                    <a:cubicBezTo>
                      <a:pt x="796583" y="2278872"/>
                      <a:pt x="758843" y="2274433"/>
                      <a:pt x="756623" y="2274433"/>
                    </a:cubicBezTo>
                    <a:cubicBezTo>
                      <a:pt x="732203" y="2272213"/>
                      <a:pt x="725543" y="2269993"/>
                      <a:pt x="698903" y="2267774"/>
                    </a:cubicBezTo>
                    <a:cubicBezTo>
                      <a:pt x="681143" y="2265554"/>
                      <a:pt x="676703" y="2265554"/>
                      <a:pt x="658943" y="2263334"/>
                    </a:cubicBezTo>
                    <a:cubicBezTo>
                      <a:pt x="654503" y="2261115"/>
                      <a:pt x="647843" y="2261115"/>
                      <a:pt x="645623" y="2261115"/>
                    </a:cubicBezTo>
                    <a:cubicBezTo>
                      <a:pt x="625643" y="2258895"/>
                      <a:pt x="630083" y="2258895"/>
                      <a:pt x="623423" y="2258895"/>
                    </a:cubicBezTo>
                    <a:cubicBezTo>
                      <a:pt x="623423" y="2258895"/>
                      <a:pt x="599003" y="2254456"/>
                      <a:pt x="592343" y="2254456"/>
                    </a:cubicBezTo>
                    <a:cubicBezTo>
                      <a:pt x="579023" y="2252236"/>
                      <a:pt x="563483" y="2250017"/>
                      <a:pt x="550163" y="2250017"/>
                    </a:cubicBezTo>
                    <a:cubicBezTo>
                      <a:pt x="545723" y="2250017"/>
                      <a:pt x="543503" y="2250017"/>
                      <a:pt x="543503" y="2250017"/>
                    </a:cubicBezTo>
                    <a:cubicBezTo>
                      <a:pt x="536843" y="2250017"/>
                      <a:pt x="530183" y="2247797"/>
                      <a:pt x="523523" y="2247797"/>
                    </a:cubicBezTo>
                    <a:cubicBezTo>
                      <a:pt x="499103" y="2245577"/>
                      <a:pt x="481343" y="2245577"/>
                      <a:pt x="461363" y="2245577"/>
                    </a:cubicBezTo>
                    <a:cubicBezTo>
                      <a:pt x="446378" y="2243080"/>
                      <a:pt x="390653" y="2241285"/>
                      <a:pt x="341996" y="2240983"/>
                    </a:cubicBezTo>
                    <a:lnTo>
                      <a:pt x="317608" y="2241106"/>
                    </a:lnTo>
                    <a:lnTo>
                      <a:pt x="330922" y="2240323"/>
                    </a:lnTo>
                    <a:lnTo>
                      <a:pt x="372686" y="2239633"/>
                    </a:lnTo>
                    <a:lnTo>
                      <a:pt x="410303" y="2241138"/>
                    </a:lnTo>
                    <a:cubicBezTo>
                      <a:pt x="410303" y="2241138"/>
                      <a:pt x="410303" y="2241138"/>
                      <a:pt x="413078" y="2241138"/>
                    </a:cubicBezTo>
                    <a:lnTo>
                      <a:pt x="429728" y="2241138"/>
                    </a:lnTo>
                    <a:lnTo>
                      <a:pt x="432503" y="2241138"/>
                    </a:lnTo>
                    <a:lnTo>
                      <a:pt x="435009" y="2241138"/>
                    </a:lnTo>
                    <a:lnTo>
                      <a:pt x="516863" y="2245577"/>
                    </a:lnTo>
                    <a:cubicBezTo>
                      <a:pt x="499103" y="2243358"/>
                      <a:pt x="456923" y="2241138"/>
                      <a:pt x="436943" y="2241138"/>
                    </a:cubicBezTo>
                    <a:lnTo>
                      <a:pt x="435009" y="2241138"/>
                    </a:lnTo>
                    <a:lnTo>
                      <a:pt x="399203" y="2239196"/>
                    </a:lnTo>
                    <a:lnTo>
                      <a:pt x="372686" y="2239633"/>
                    </a:lnTo>
                    <a:lnTo>
                      <a:pt x="354803" y="2238918"/>
                    </a:lnTo>
                    <a:lnTo>
                      <a:pt x="330922" y="2240323"/>
                    </a:lnTo>
                    <a:lnTo>
                      <a:pt x="281544" y="2241138"/>
                    </a:lnTo>
                    <a:lnTo>
                      <a:pt x="274884" y="2241138"/>
                    </a:lnTo>
                    <a:cubicBezTo>
                      <a:pt x="263784" y="2243358"/>
                      <a:pt x="250464" y="2243358"/>
                      <a:pt x="239364" y="2245577"/>
                    </a:cubicBezTo>
                    <a:lnTo>
                      <a:pt x="185735" y="2253237"/>
                    </a:lnTo>
                    <a:lnTo>
                      <a:pt x="194259" y="2251355"/>
                    </a:lnTo>
                    <a:lnTo>
                      <a:pt x="226044" y="2245577"/>
                    </a:lnTo>
                    <a:lnTo>
                      <a:pt x="265896" y="2241383"/>
                    </a:lnTo>
                    <a:close/>
                    <a:moveTo>
                      <a:pt x="2661063" y="2234136"/>
                    </a:moveTo>
                    <a:cubicBezTo>
                      <a:pt x="2661063" y="2234136"/>
                      <a:pt x="2661063" y="2234136"/>
                      <a:pt x="2658826" y="2236348"/>
                    </a:cubicBezTo>
                    <a:lnTo>
                      <a:pt x="2654697" y="2239409"/>
                    </a:lnTo>
                    <a:close/>
                    <a:moveTo>
                      <a:pt x="1268264" y="2232255"/>
                    </a:moveTo>
                    <a:lnTo>
                      <a:pt x="1269079" y="2233907"/>
                    </a:lnTo>
                    <a:cubicBezTo>
                      <a:pt x="1269079" y="2233907"/>
                      <a:pt x="1269079" y="2233907"/>
                      <a:pt x="1271280" y="2236139"/>
                    </a:cubicBezTo>
                    <a:cubicBezTo>
                      <a:pt x="1271280" y="2236139"/>
                      <a:pt x="1271280" y="2236139"/>
                      <a:pt x="1269079" y="2236139"/>
                    </a:cubicBezTo>
                    <a:cubicBezTo>
                      <a:pt x="1269079" y="2236139"/>
                      <a:pt x="1269079" y="2236139"/>
                      <a:pt x="1269079" y="2238370"/>
                    </a:cubicBezTo>
                    <a:cubicBezTo>
                      <a:pt x="1269079" y="2238370"/>
                      <a:pt x="1269079" y="2238370"/>
                      <a:pt x="1266877" y="2242832"/>
                    </a:cubicBezTo>
                    <a:cubicBezTo>
                      <a:pt x="1266877" y="2242832"/>
                      <a:pt x="1266877" y="2242832"/>
                      <a:pt x="1264676" y="2247294"/>
                    </a:cubicBezTo>
                    <a:cubicBezTo>
                      <a:pt x="1262475" y="2247294"/>
                      <a:pt x="1262475" y="2247294"/>
                      <a:pt x="1262475" y="2247294"/>
                    </a:cubicBezTo>
                    <a:cubicBezTo>
                      <a:pt x="1262475" y="2247294"/>
                      <a:pt x="1262475" y="2247294"/>
                      <a:pt x="1260274" y="2247294"/>
                    </a:cubicBezTo>
                    <a:cubicBezTo>
                      <a:pt x="1260274" y="2249525"/>
                      <a:pt x="1260274" y="2249525"/>
                      <a:pt x="1260274" y="2251756"/>
                    </a:cubicBezTo>
                    <a:cubicBezTo>
                      <a:pt x="1260274" y="2251756"/>
                      <a:pt x="1260274" y="2251756"/>
                      <a:pt x="1258073" y="2253987"/>
                    </a:cubicBezTo>
                    <a:cubicBezTo>
                      <a:pt x="1255871" y="2258450"/>
                      <a:pt x="1253670" y="2260681"/>
                      <a:pt x="1253670" y="2265143"/>
                    </a:cubicBezTo>
                    <a:cubicBezTo>
                      <a:pt x="1251469" y="2271836"/>
                      <a:pt x="1251469" y="2278530"/>
                      <a:pt x="1251469" y="2282992"/>
                    </a:cubicBezTo>
                    <a:cubicBezTo>
                      <a:pt x="1249268" y="2287454"/>
                      <a:pt x="1249268" y="2291916"/>
                      <a:pt x="1251469" y="2296379"/>
                    </a:cubicBezTo>
                    <a:cubicBezTo>
                      <a:pt x="1251469" y="2296379"/>
                      <a:pt x="1255871" y="2303072"/>
                      <a:pt x="1255871" y="2305303"/>
                    </a:cubicBezTo>
                    <a:cubicBezTo>
                      <a:pt x="1255871" y="2305303"/>
                      <a:pt x="1258073" y="2307534"/>
                      <a:pt x="1258073" y="2309765"/>
                    </a:cubicBezTo>
                    <a:cubicBezTo>
                      <a:pt x="1256972" y="2310881"/>
                      <a:pt x="1258073" y="2310323"/>
                      <a:pt x="1258348" y="2310602"/>
                    </a:cubicBezTo>
                    <a:lnTo>
                      <a:pt x="1255488" y="2314182"/>
                    </a:lnTo>
                    <a:lnTo>
                      <a:pt x="1291343" y="2325559"/>
                    </a:lnTo>
                    <a:cubicBezTo>
                      <a:pt x="1291343" y="2325559"/>
                      <a:pt x="1291343" y="2325559"/>
                      <a:pt x="1293556" y="2327783"/>
                    </a:cubicBezTo>
                    <a:cubicBezTo>
                      <a:pt x="1293556" y="2327783"/>
                      <a:pt x="1293556" y="2327783"/>
                      <a:pt x="1300195" y="2330007"/>
                    </a:cubicBezTo>
                    <a:lnTo>
                      <a:pt x="1305606" y="2332182"/>
                    </a:lnTo>
                    <a:lnTo>
                      <a:pt x="1307400" y="2314251"/>
                    </a:lnTo>
                    <a:cubicBezTo>
                      <a:pt x="1307400" y="2314251"/>
                      <a:pt x="1307400" y="2314251"/>
                      <a:pt x="1307400" y="2312033"/>
                    </a:cubicBezTo>
                    <a:cubicBezTo>
                      <a:pt x="1307400" y="2312033"/>
                      <a:pt x="1307400" y="2312033"/>
                      <a:pt x="1307400" y="2305376"/>
                    </a:cubicBezTo>
                    <a:cubicBezTo>
                      <a:pt x="1307400" y="2300939"/>
                      <a:pt x="1309621" y="2296501"/>
                      <a:pt x="1309621" y="2292064"/>
                    </a:cubicBezTo>
                    <a:cubicBezTo>
                      <a:pt x="1309621" y="2289845"/>
                      <a:pt x="1309621" y="2289845"/>
                      <a:pt x="1311841" y="2287626"/>
                    </a:cubicBezTo>
                    <a:cubicBezTo>
                      <a:pt x="1309621" y="2287626"/>
                      <a:pt x="1311841" y="2280970"/>
                      <a:pt x="1316282" y="2276533"/>
                    </a:cubicBezTo>
                    <a:cubicBezTo>
                      <a:pt x="1314062" y="2276533"/>
                      <a:pt x="1314062" y="2276533"/>
                      <a:pt x="1314062" y="2276533"/>
                    </a:cubicBezTo>
                    <a:cubicBezTo>
                      <a:pt x="1314062" y="2276533"/>
                      <a:pt x="1314062" y="2276533"/>
                      <a:pt x="1316282" y="2274314"/>
                    </a:cubicBezTo>
                    <a:cubicBezTo>
                      <a:pt x="1316282" y="2272095"/>
                      <a:pt x="1316282" y="2272095"/>
                      <a:pt x="1318502" y="2269876"/>
                    </a:cubicBezTo>
                    <a:cubicBezTo>
                      <a:pt x="1322943" y="2267658"/>
                      <a:pt x="1329605" y="2263220"/>
                      <a:pt x="1334045" y="2265439"/>
                    </a:cubicBezTo>
                    <a:cubicBezTo>
                      <a:pt x="1334045" y="2267658"/>
                      <a:pt x="1334045" y="2267658"/>
                      <a:pt x="1336266" y="2267658"/>
                    </a:cubicBezTo>
                    <a:cubicBezTo>
                      <a:pt x="1336266" y="2267658"/>
                      <a:pt x="1334045" y="2267658"/>
                      <a:pt x="1334045" y="2267658"/>
                    </a:cubicBezTo>
                    <a:lnTo>
                      <a:pt x="1337358" y="2268761"/>
                    </a:lnTo>
                    <a:lnTo>
                      <a:pt x="1331438" y="2256884"/>
                    </a:lnTo>
                    <a:cubicBezTo>
                      <a:pt x="1331438" y="2256884"/>
                      <a:pt x="1327010" y="2252441"/>
                      <a:pt x="1324796" y="2252441"/>
                    </a:cubicBezTo>
                    <a:cubicBezTo>
                      <a:pt x="1320367" y="2247999"/>
                      <a:pt x="1320367" y="2247999"/>
                      <a:pt x="1315939" y="2245778"/>
                    </a:cubicBezTo>
                    <a:cubicBezTo>
                      <a:pt x="1313725" y="2243557"/>
                      <a:pt x="1311511" y="2243557"/>
                      <a:pt x="1309296" y="2241336"/>
                    </a:cubicBezTo>
                    <a:cubicBezTo>
                      <a:pt x="1309296" y="2241336"/>
                      <a:pt x="1307082" y="2241336"/>
                      <a:pt x="1307082" y="2241336"/>
                    </a:cubicBezTo>
                    <a:cubicBezTo>
                      <a:pt x="1302654" y="2239115"/>
                      <a:pt x="1304868" y="2239115"/>
                      <a:pt x="1302654" y="2239115"/>
                    </a:cubicBezTo>
                    <a:cubicBezTo>
                      <a:pt x="1302654" y="2239115"/>
                      <a:pt x="1298225" y="2234673"/>
                      <a:pt x="1296011" y="2234673"/>
                    </a:cubicBezTo>
                    <a:cubicBezTo>
                      <a:pt x="1293797" y="2234673"/>
                      <a:pt x="1291583" y="2234673"/>
                      <a:pt x="1289369" y="2232452"/>
                    </a:cubicBezTo>
                    <a:cubicBezTo>
                      <a:pt x="1289369" y="2232452"/>
                      <a:pt x="1289369" y="2232452"/>
                      <a:pt x="1287155" y="2232452"/>
                    </a:cubicBezTo>
                    <a:cubicBezTo>
                      <a:pt x="1287155" y="2232452"/>
                      <a:pt x="1287155" y="2232452"/>
                      <a:pt x="1282726" y="2232452"/>
                    </a:cubicBezTo>
                    <a:cubicBezTo>
                      <a:pt x="1278298" y="2232452"/>
                      <a:pt x="1273869" y="2232452"/>
                      <a:pt x="1269441" y="2232452"/>
                    </a:cubicBezTo>
                    <a:close/>
                    <a:moveTo>
                      <a:pt x="2783710" y="2232029"/>
                    </a:moveTo>
                    <a:lnTo>
                      <a:pt x="2791680" y="2232152"/>
                    </a:lnTo>
                    <a:lnTo>
                      <a:pt x="2786322" y="2232614"/>
                    </a:lnTo>
                    <a:close/>
                    <a:moveTo>
                      <a:pt x="2769173" y="2231871"/>
                    </a:moveTo>
                    <a:lnTo>
                      <a:pt x="2774049" y="2232687"/>
                    </a:lnTo>
                    <a:lnTo>
                      <a:pt x="2769642" y="2232058"/>
                    </a:lnTo>
                    <a:close/>
                    <a:moveTo>
                      <a:pt x="2800304" y="2231409"/>
                    </a:moveTo>
                    <a:lnTo>
                      <a:pt x="2805023" y="2231838"/>
                    </a:lnTo>
                    <a:lnTo>
                      <a:pt x="2803557" y="2232336"/>
                    </a:lnTo>
                    <a:lnTo>
                      <a:pt x="2791680" y="2232152"/>
                    </a:lnTo>
                    <a:close/>
                    <a:moveTo>
                      <a:pt x="1548571" y="2230646"/>
                    </a:moveTo>
                    <a:lnTo>
                      <a:pt x="1548280" y="2233618"/>
                    </a:lnTo>
                    <a:cubicBezTo>
                      <a:pt x="1547832" y="2236283"/>
                      <a:pt x="1547280" y="2238221"/>
                      <a:pt x="1546728" y="2238775"/>
                    </a:cubicBezTo>
                    <a:lnTo>
                      <a:pt x="1546728" y="2236560"/>
                    </a:lnTo>
                    <a:lnTo>
                      <a:pt x="1546830" y="2234140"/>
                    </a:lnTo>
                    <a:close/>
                    <a:moveTo>
                      <a:pt x="2758523" y="2227612"/>
                    </a:moveTo>
                    <a:lnTo>
                      <a:pt x="2767730" y="2228449"/>
                    </a:lnTo>
                    <a:lnTo>
                      <a:pt x="2783710" y="2232029"/>
                    </a:lnTo>
                    <a:lnTo>
                      <a:pt x="2778885" y="2231954"/>
                    </a:lnTo>
                    <a:lnTo>
                      <a:pt x="2760582" y="2228436"/>
                    </a:lnTo>
                    <a:lnTo>
                      <a:pt x="2759913" y="2228168"/>
                    </a:lnTo>
                    <a:cubicBezTo>
                      <a:pt x="2758523" y="2227612"/>
                      <a:pt x="2758523" y="2227612"/>
                      <a:pt x="2758523" y="2227612"/>
                    </a:cubicBezTo>
                    <a:close/>
                    <a:moveTo>
                      <a:pt x="1548935" y="2226920"/>
                    </a:moveTo>
                    <a:lnTo>
                      <a:pt x="1548935" y="2229914"/>
                    </a:lnTo>
                    <a:lnTo>
                      <a:pt x="1548571" y="2230646"/>
                    </a:lnTo>
                    <a:close/>
                    <a:moveTo>
                      <a:pt x="1243978" y="2226621"/>
                    </a:moveTo>
                    <a:lnTo>
                      <a:pt x="1260584" y="2228010"/>
                    </a:lnTo>
                    <a:lnTo>
                      <a:pt x="1258373" y="2228010"/>
                    </a:lnTo>
                    <a:lnTo>
                      <a:pt x="1244452" y="2226740"/>
                    </a:lnTo>
                    <a:close/>
                    <a:moveTo>
                      <a:pt x="1242872" y="2226529"/>
                    </a:moveTo>
                    <a:lnTo>
                      <a:pt x="1243877" y="2226596"/>
                    </a:lnTo>
                    <a:lnTo>
                      <a:pt x="1243978" y="2226621"/>
                    </a:lnTo>
                    <a:close/>
                    <a:moveTo>
                      <a:pt x="1234014" y="2225788"/>
                    </a:moveTo>
                    <a:lnTo>
                      <a:pt x="1242872" y="2226529"/>
                    </a:lnTo>
                    <a:lnTo>
                      <a:pt x="1240106" y="2226344"/>
                    </a:lnTo>
                    <a:close/>
                    <a:moveTo>
                      <a:pt x="1231800" y="2225788"/>
                    </a:moveTo>
                    <a:lnTo>
                      <a:pt x="1240106" y="2226344"/>
                    </a:lnTo>
                    <a:lnTo>
                      <a:pt x="1244452" y="2226740"/>
                    </a:lnTo>
                    <a:lnTo>
                      <a:pt x="1249513" y="2228010"/>
                    </a:lnTo>
                    <a:cubicBezTo>
                      <a:pt x="1249513" y="2228010"/>
                      <a:pt x="1249513" y="2228010"/>
                      <a:pt x="1250897" y="2228010"/>
                    </a:cubicBezTo>
                    <a:lnTo>
                      <a:pt x="1258373" y="2228010"/>
                    </a:lnTo>
                    <a:lnTo>
                      <a:pt x="1282726" y="2230231"/>
                    </a:lnTo>
                    <a:cubicBezTo>
                      <a:pt x="1278298" y="2230231"/>
                      <a:pt x="1269441" y="2228010"/>
                      <a:pt x="1265013" y="2228010"/>
                    </a:cubicBezTo>
                    <a:lnTo>
                      <a:pt x="1243877" y="2226596"/>
                    </a:lnTo>
                    <a:lnTo>
                      <a:pt x="1241764" y="2226066"/>
                    </a:lnTo>
                    <a:cubicBezTo>
                      <a:pt x="1240657" y="2225788"/>
                      <a:pt x="1240657" y="2225788"/>
                      <a:pt x="1240657" y="2225788"/>
                    </a:cubicBezTo>
                    <a:cubicBezTo>
                      <a:pt x="1234014" y="2225788"/>
                      <a:pt x="1234014" y="2225788"/>
                      <a:pt x="1234014" y="2225788"/>
                    </a:cubicBezTo>
                    <a:cubicBezTo>
                      <a:pt x="1231800" y="2225788"/>
                      <a:pt x="1231800" y="2225788"/>
                      <a:pt x="1231800" y="2225788"/>
                    </a:cubicBezTo>
                    <a:close/>
                    <a:moveTo>
                      <a:pt x="2749627" y="2225390"/>
                    </a:moveTo>
                    <a:cubicBezTo>
                      <a:pt x="2749627" y="2225390"/>
                      <a:pt x="2749627" y="2225390"/>
                      <a:pt x="2751851" y="2225390"/>
                    </a:cubicBezTo>
                    <a:cubicBezTo>
                      <a:pt x="2751851" y="2225390"/>
                      <a:pt x="2751851" y="2225390"/>
                      <a:pt x="2758523" y="2227612"/>
                    </a:cubicBezTo>
                    <a:cubicBezTo>
                      <a:pt x="2758523" y="2227612"/>
                      <a:pt x="2758523" y="2227612"/>
                      <a:pt x="2756299" y="2227612"/>
                    </a:cubicBezTo>
                    <a:lnTo>
                      <a:pt x="2760582" y="2228436"/>
                    </a:lnTo>
                    <a:lnTo>
                      <a:pt x="2769173" y="2231871"/>
                    </a:lnTo>
                    <a:lnTo>
                      <a:pt x="2762415" y="2230738"/>
                    </a:lnTo>
                    <a:cubicBezTo>
                      <a:pt x="2755604" y="2229002"/>
                      <a:pt x="2750739" y="2227057"/>
                      <a:pt x="2749627" y="2225390"/>
                    </a:cubicBezTo>
                    <a:close/>
                    <a:moveTo>
                      <a:pt x="1183206" y="2221348"/>
                    </a:moveTo>
                    <a:lnTo>
                      <a:pt x="1184576" y="2222692"/>
                    </a:lnTo>
                    <a:lnTo>
                      <a:pt x="1184342" y="2221365"/>
                    </a:lnTo>
                    <a:close/>
                    <a:moveTo>
                      <a:pt x="2653412" y="2217871"/>
                    </a:moveTo>
                    <a:lnTo>
                      <a:pt x="2649792" y="2220605"/>
                    </a:lnTo>
                    <a:lnTo>
                      <a:pt x="2646432" y="2221278"/>
                    </a:lnTo>
                    <a:close/>
                    <a:moveTo>
                      <a:pt x="2657196" y="2216715"/>
                    </a:moveTo>
                    <a:lnTo>
                      <a:pt x="2656966" y="2217014"/>
                    </a:lnTo>
                    <a:lnTo>
                      <a:pt x="2654207" y="2220605"/>
                    </a:lnTo>
                    <a:cubicBezTo>
                      <a:pt x="2653103" y="2221710"/>
                      <a:pt x="2650344" y="2223368"/>
                      <a:pt x="2647308" y="2224473"/>
                    </a:cubicBezTo>
                    <a:lnTo>
                      <a:pt x="2644297" y="2224667"/>
                    </a:lnTo>
                    <a:lnTo>
                      <a:pt x="2655607" y="2217694"/>
                    </a:lnTo>
                    <a:close/>
                    <a:moveTo>
                      <a:pt x="2523326" y="2216224"/>
                    </a:moveTo>
                    <a:cubicBezTo>
                      <a:pt x="2532229" y="2216224"/>
                      <a:pt x="2532229" y="2216224"/>
                      <a:pt x="2532229" y="2216224"/>
                    </a:cubicBezTo>
                    <a:cubicBezTo>
                      <a:pt x="2534455" y="2216224"/>
                      <a:pt x="2534455" y="2216224"/>
                      <a:pt x="2534455" y="2216224"/>
                    </a:cubicBezTo>
                    <a:lnTo>
                      <a:pt x="2523740" y="2216637"/>
                    </a:lnTo>
                    <a:close/>
                    <a:moveTo>
                      <a:pt x="2512714" y="2216224"/>
                    </a:moveTo>
                    <a:lnTo>
                      <a:pt x="2515594" y="2216224"/>
                    </a:lnTo>
                    <a:lnTo>
                      <a:pt x="2519153" y="2216813"/>
                    </a:lnTo>
                    <a:lnTo>
                      <a:pt x="2523740" y="2216637"/>
                    </a:lnTo>
                    <a:lnTo>
                      <a:pt x="2525353" y="2218244"/>
                    </a:lnTo>
                    <a:lnTo>
                      <a:pt x="2523557" y="2218098"/>
                    </a:lnTo>
                    <a:close/>
                    <a:moveTo>
                      <a:pt x="2563300" y="2215870"/>
                    </a:moveTo>
                    <a:lnTo>
                      <a:pt x="2550035" y="2218442"/>
                    </a:lnTo>
                    <a:lnTo>
                      <a:pt x="2556710" y="2216964"/>
                    </a:lnTo>
                    <a:close/>
                    <a:moveTo>
                      <a:pt x="2512972" y="2215790"/>
                    </a:moveTo>
                    <a:lnTo>
                      <a:pt x="2523326" y="2216224"/>
                    </a:lnTo>
                    <a:cubicBezTo>
                      <a:pt x="2523326" y="2216224"/>
                      <a:pt x="2523326" y="2216224"/>
                      <a:pt x="2521656" y="2216224"/>
                    </a:cubicBezTo>
                    <a:lnTo>
                      <a:pt x="2515594" y="2216224"/>
                    </a:lnTo>
                    <a:close/>
                    <a:moveTo>
                      <a:pt x="2504392" y="2215430"/>
                    </a:moveTo>
                    <a:lnTo>
                      <a:pt x="2509312" y="2215636"/>
                    </a:lnTo>
                    <a:lnTo>
                      <a:pt x="2512714" y="2216224"/>
                    </a:lnTo>
                    <a:lnTo>
                      <a:pt x="2509971" y="2216224"/>
                    </a:lnTo>
                    <a:cubicBezTo>
                      <a:pt x="2509971" y="2216224"/>
                      <a:pt x="2509971" y="2216224"/>
                      <a:pt x="2508024" y="2215947"/>
                    </a:cubicBezTo>
                    <a:close/>
                    <a:moveTo>
                      <a:pt x="2485346" y="2211496"/>
                    </a:moveTo>
                    <a:lnTo>
                      <a:pt x="2486871" y="2211759"/>
                    </a:lnTo>
                    <a:lnTo>
                      <a:pt x="2494391" y="2214007"/>
                    </a:lnTo>
                    <a:lnTo>
                      <a:pt x="2504392" y="2215430"/>
                    </a:lnTo>
                    <a:lnTo>
                      <a:pt x="2496895" y="2215116"/>
                    </a:lnTo>
                    <a:close/>
                    <a:moveTo>
                      <a:pt x="122045" y="2211372"/>
                    </a:moveTo>
                    <a:lnTo>
                      <a:pt x="91491" y="2218979"/>
                    </a:lnTo>
                    <a:cubicBezTo>
                      <a:pt x="54302" y="2229852"/>
                      <a:pt x="19889" y="2243235"/>
                      <a:pt x="6568" y="2254387"/>
                    </a:cubicBezTo>
                    <a:lnTo>
                      <a:pt x="17669" y="2245465"/>
                    </a:lnTo>
                    <a:cubicBezTo>
                      <a:pt x="28770" y="2235986"/>
                      <a:pt x="51666" y="2226785"/>
                      <a:pt x="83026" y="2218525"/>
                    </a:cubicBezTo>
                    <a:close/>
                    <a:moveTo>
                      <a:pt x="2479168" y="2209559"/>
                    </a:moveTo>
                    <a:lnTo>
                      <a:pt x="2485346" y="2211496"/>
                    </a:lnTo>
                    <a:lnTo>
                      <a:pt x="2482732" y="2211044"/>
                    </a:lnTo>
                    <a:close/>
                    <a:moveTo>
                      <a:pt x="2665045" y="2208148"/>
                    </a:moveTo>
                    <a:lnTo>
                      <a:pt x="2665043" y="2208151"/>
                    </a:lnTo>
                    <a:lnTo>
                      <a:pt x="2659744" y="2214781"/>
                    </a:lnTo>
                    <a:close/>
                    <a:moveTo>
                      <a:pt x="2473223" y="2207680"/>
                    </a:moveTo>
                    <a:lnTo>
                      <a:pt x="2478298" y="2209197"/>
                    </a:lnTo>
                    <a:lnTo>
                      <a:pt x="2479168" y="2209559"/>
                    </a:lnTo>
                    <a:lnTo>
                      <a:pt x="2473282" y="2207714"/>
                    </a:lnTo>
                    <a:close/>
                    <a:moveTo>
                      <a:pt x="2617141" y="2204116"/>
                    </a:moveTo>
                    <a:lnTo>
                      <a:pt x="2616524" y="2204295"/>
                    </a:lnTo>
                    <a:lnTo>
                      <a:pt x="2618210" y="2206869"/>
                    </a:lnTo>
                    <a:lnTo>
                      <a:pt x="2617884" y="2206029"/>
                    </a:lnTo>
                    <a:close/>
                    <a:moveTo>
                      <a:pt x="1172328" y="2203587"/>
                    </a:moveTo>
                    <a:lnTo>
                      <a:pt x="1172851" y="2203849"/>
                    </a:lnTo>
                    <a:cubicBezTo>
                      <a:pt x="1173406" y="2204963"/>
                      <a:pt x="1173960" y="2206634"/>
                      <a:pt x="1173960" y="2207748"/>
                    </a:cubicBezTo>
                    <a:close/>
                    <a:moveTo>
                      <a:pt x="170914" y="2202412"/>
                    </a:moveTo>
                    <a:lnTo>
                      <a:pt x="122045" y="2211372"/>
                    </a:lnTo>
                    <a:lnTo>
                      <a:pt x="147065" y="2205142"/>
                    </a:lnTo>
                    <a:lnTo>
                      <a:pt x="155183" y="2203992"/>
                    </a:lnTo>
                    <a:close/>
                    <a:moveTo>
                      <a:pt x="187816" y="2199313"/>
                    </a:moveTo>
                    <a:lnTo>
                      <a:pt x="186476" y="2199559"/>
                    </a:lnTo>
                    <a:lnTo>
                      <a:pt x="155183" y="2203992"/>
                    </a:lnTo>
                    <a:lnTo>
                      <a:pt x="142000" y="2205317"/>
                    </a:lnTo>
                    <a:close/>
                    <a:moveTo>
                      <a:pt x="1207319" y="2199253"/>
                    </a:moveTo>
                    <a:lnTo>
                      <a:pt x="1207430" y="2199364"/>
                    </a:lnTo>
                    <a:cubicBezTo>
                      <a:pt x="1206876" y="2200473"/>
                      <a:pt x="1205767" y="2202138"/>
                      <a:pt x="1204657" y="2203247"/>
                    </a:cubicBezTo>
                    <a:close/>
                    <a:moveTo>
                      <a:pt x="1540105" y="2198901"/>
                    </a:moveTo>
                    <a:cubicBezTo>
                      <a:pt x="1542312" y="2201116"/>
                      <a:pt x="1546728" y="2203332"/>
                      <a:pt x="1546728" y="2207762"/>
                    </a:cubicBezTo>
                    <a:cubicBezTo>
                      <a:pt x="1548935" y="2209977"/>
                      <a:pt x="1549487" y="2217177"/>
                      <a:pt x="1549211" y="2224099"/>
                    </a:cubicBezTo>
                    <a:lnTo>
                      <a:pt x="1548935" y="2226920"/>
                    </a:lnTo>
                    <a:lnTo>
                      <a:pt x="1548935" y="2225484"/>
                    </a:lnTo>
                    <a:cubicBezTo>
                      <a:pt x="1548935" y="2225484"/>
                      <a:pt x="1548935" y="2225484"/>
                      <a:pt x="1548659" y="2224099"/>
                    </a:cubicBezTo>
                    <a:lnTo>
                      <a:pt x="1547498" y="2218271"/>
                    </a:lnTo>
                    <a:lnTo>
                      <a:pt x="1547556" y="2216900"/>
                    </a:lnTo>
                    <a:lnTo>
                      <a:pt x="1546917" y="2215358"/>
                    </a:lnTo>
                    <a:lnTo>
                      <a:pt x="1546728" y="2214408"/>
                    </a:lnTo>
                    <a:cubicBezTo>
                      <a:pt x="1546728" y="2212192"/>
                      <a:pt x="1546728" y="2212192"/>
                      <a:pt x="1546728" y="2212192"/>
                    </a:cubicBezTo>
                    <a:cubicBezTo>
                      <a:pt x="1544520" y="2207762"/>
                      <a:pt x="1542312" y="2203332"/>
                      <a:pt x="1540105" y="2198901"/>
                    </a:cubicBezTo>
                    <a:close/>
                    <a:moveTo>
                      <a:pt x="0" y="2198621"/>
                    </a:moveTo>
                    <a:lnTo>
                      <a:pt x="27240" y="2200027"/>
                    </a:lnTo>
                    <a:lnTo>
                      <a:pt x="13315" y="2200829"/>
                    </a:lnTo>
                    <a:cubicBezTo>
                      <a:pt x="8877" y="2200829"/>
                      <a:pt x="4438" y="2198621"/>
                      <a:pt x="0" y="2198621"/>
                    </a:cubicBezTo>
                    <a:close/>
                    <a:moveTo>
                      <a:pt x="818669" y="2197768"/>
                    </a:moveTo>
                    <a:lnTo>
                      <a:pt x="793061" y="2203985"/>
                    </a:lnTo>
                    <a:lnTo>
                      <a:pt x="775958" y="2210764"/>
                    </a:lnTo>
                    <a:lnTo>
                      <a:pt x="790911" y="2204089"/>
                    </a:lnTo>
                    <a:lnTo>
                      <a:pt x="815793" y="2198291"/>
                    </a:lnTo>
                    <a:close/>
                    <a:moveTo>
                      <a:pt x="2622749" y="2197400"/>
                    </a:moveTo>
                    <a:cubicBezTo>
                      <a:pt x="2622749" y="2196295"/>
                      <a:pt x="2622197" y="2196295"/>
                      <a:pt x="2618886" y="2200715"/>
                    </a:cubicBezTo>
                    <a:lnTo>
                      <a:pt x="2623301" y="2200715"/>
                    </a:lnTo>
                    <a:lnTo>
                      <a:pt x="2624264" y="2201779"/>
                    </a:lnTo>
                    <a:lnTo>
                      <a:pt x="2627319" y="2200866"/>
                    </a:lnTo>
                    <a:lnTo>
                      <a:pt x="2625508" y="2200715"/>
                    </a:lnTo>
                    <a:lnTo>
                      <a:pt x="2623301" y="2200715"/>
                    </a:lnTo>
                    <a:cubicBezTo>
                      <a:pt x="2622197" y="2200715"/>
                      <a:pt x="2622749" y="2198505"/>
                      <a:pt x="2622749" y="2197400"/>
                    </a:cubicBezTo>
                    <a:close/>
                    <a:moveTo>
                      <a:pt x="213167" y="2196119"/>
                    </a:moveTo>
                    <a:lnTo>
                      <a:pt x="193065" y="2198625"/>
                    </a:lnTo>
                    <a:lnTo>
                      <a:pt x="187816" y="2199313"/>
                    </a:lnTo>
                    <a:lnTo>
                      <a:pt x="199170" y="2197231"/>
                    </a:lnTo>
                    <a:close/>
                    <a:moveTo>
                      <a:pt x="830160" y="2194943"/>
                    </a:moveTo>
                    <a:lnTo>
                      <a:pt x="815793" y="2198291"/>
                    </a:lnTo>
                    <a:lnTo>
                      <a:pt x="811918" y="2198995"/>
                    </a:lnTo>
                    <a:close/>
                    <a:moveTo>
                      <a:pt x="847602" y="2194498"/>
                    </a:moveTo>
                    <a:lnTo>
                      <a:pt x="847415" y="2194560"/>
                    </a:lnTo>
                    <a:cubicBezTo>
                      <a:pt x="845196" y="2194560"/>
                      <a:pt x="845196" y="2194560"/>
                      <a:pt x="845196" y="2194560"/>
                    </a:cubicBezTo>
                    <a:close/>
                    <a:moveTo>
                      <a:pt x="859780" y="2194174"/>
                    </a:moveTo>
                    <a:lnTo>
                      <a:pt x="851852" y="2194560"/>
                    </a:lnTo>
                    <a:lnTo>
                      <a:pt x="852029" y="2194383"/>
                    </a:lnTo>
                    <a:lnTo>
                      <a:pt x="858542" y="2194214"/>
                    </a:lnTo>
                    <a:close/>
                    <a:moveTo>
                      <a:pt x="834434" y="2194173"/>
                    </a:moveTo>
                    <a:lnTo>
                      <a:pt x="831885" y="2194560"/>
                    </a:lnTo>
                    <a:lnTo>
                      <a:pt x="830160" y="2194943"/>
                    </a:lnTo>
                    <a:lnTo>
                      <a:pt x="832994" y="2194283"/>
                    </a:lnTo>
                    <a:close/>
                    <a:moveTo>
                      <a:pt x="2676282" y="2194085"/>
                    </a:moveTo>
                    <a:lnTo>
                      <a:pt x="2674996" y="2195372"/>
                    </a:lnTo>
                    <a:lnTo>
                      <a:pt x="2675198" y="2195442"/>
                    </a:lnTo>
                    <a:close/>
                    <a:moveTo>
                      <a:pt x="231086" y="2193886"/>
                    </a:moveTo>
                    <a:cubicBezTo>
                      <a:pt x="239134" y="2193049"/>
                      <a:pt x="241909" y="2193049"/>
                      <a:pt x="237469" y="2194164"/>
                    </a:cubicBezTo>
                    <a:lnTo>
                      <a:pt x="236311" y="2194281"/>
                    </a:lnTo>
                    <a:lnTo>
                      <a:pt x="213167" y="2196119"/>
                    </a:lnTo>
                    <a:close/>
                    <a:moveTo>
                      <a:pt x="842246" y="2193573"/>
                    </a:moveTo>
                    <a:lnTo>
                      <a:pt x="836322" y="2194560"/>
                    </a:lnTo>
                    <a:lnTo>
                      <a:pt x="818669" y="2197768"/>
                    </a:lnTo>
                    <a:lnTo>
                      <a:pt x="831885" y="2194560"/>
                    </a:lnTo>
                    <a:lnTo>
                      <a:pt x="834793" y="2194145"/>
                    </a:lnTo>
                    <a:close/>
                    <a:moveTo>
                      <a:pt x="267859" y="2193532"/>
                    </a:moveTo>
                    <a:lnTo>
                      <a:pt x="267623" y="2193550"/>
                    </a:lnTo>
                    <a:lnTo>
                      <a:pt x="256949" y="2194164"/>
                    </a:lnTo>
                    <a:lnTo>
                      <a:pt x="245365" y="2194831"/>
                    </a:lnTo>
                    <a:cubicBezTo>
                      <a:pt x="239273" y="2195314"/>
                      <a:pt x="234971" y="2195837"/>
                      <a:pt x="233028" y="2196395"/>
                    </a:cubicBezTo>
                    <a:lnTo>
                      <a:pt x="236056" y="2195381"/>
                    </a:lnTo>
                    <a:lnTo>
                      <a:pt x="241631" y="2194722"/>
                    </a:lnTo>
                    <a:cubicBezTo>
                      <a:pt x="246349" y="2194164"/>
                      <a:pt x="246349" y="2194164"/>
                      <a:pt x="246349" y="2194164"/>
                    </a:cubicBezTo>
                    <a:lnTo>
                      <a:pt x="253010" y="2194164"/>
                    </a:lnTo>
                    <a:close/>
                    <a:moveTo>
                      <a:pt x="853720" y="2192693"/>
                    </a:moveTo>
                    <a:lnTo>
                      <a:pt x="852029" y="2194383"/>
                    </a:lnTo>
                    <a:lnTo>
                      <a:pt x="847602" y="2194498"/>
                    </a:lnTo>
                    <a:lnTo>
                      <a:pt x="852808" y="2192763"/>
                    </a:lnTo>
                    <a:close/>
                    <a:moveTo>
                      <a:pt x="2713846" y="2192680"/>
                    </a:moveTo>
                    <a:lnTo>
                      <a:pt x="2716361" y="2192907"/>
                    </a:lnTo>
                    <a:lnTo>
                      <a:pt x="2721691" y="2193901"/>
                    </a:lnTo>
                    <a:lnTo>
                      <a:pt x="2714042" y="2192745"/>
                    </a:lnTo>
                    <a:close/>
                    <a:moveTo>
                      <a:pt x="854070" y="2192343"/>
                    </a:moveTo>
                    <a:cubicBezTo>
                      <a:pt x="854070" y="2192343"/>
                      <a:pt x="854070" y="2192343"/>
                      <a:pt x="855457" y="2192343"/>
                    </a:cubicBezTo>
                    <a:lnTo>
                      <a:pt x="858290" y="2192343"/>
                    </a:lnTo>
                    <a:lnTo>
                      <a:pt x="853720" y="2192693"/>
                    </a:lnTo>
                    <a:close/>
                    <a:moveTo>
                      <a:pt x="847415" y="2192343"/>
                    </a:moveTo>
                    <a:lnTo>
                      <a:pt x="834793" y="2194145"/>
                    </a:lnTo>
                    <a:lnTo>
                      <a:pt x="834434" y="2194173"/>
                    </a:lnTo>
                    <a:lnTo>
                      <a:pt x="844642" y="2192620"/>
                    </a:lnTo>
                    <a:cubicBezTo>
                      <a:pt x="847415" y="2192343"/>
                      <a:pt x="848524" y="2192343"/>
                      <a:pt x="847415" y="2192343"/>
                    </a:cubicBezTo>
                    <a:close/>
                    <a:moveTo>
                      <a:pt x="865827" y="2191765"/>
                    </a:moveTo>
                    <a:lnTo>
                      <a:pt x="864422" y="2191872"/>
                    </a:lnTo>
                    <a:lnTo>
                      <a:pt x="854070" y="2192343"/>
                    </a:lnTo>
                    <a:lnTo>
                      <a:pt x="852808" y="2192763"/>
                    </a:lnTo>
                    <a:lnTo>
                      <a:pt x="842246" y="2193573"/>
                    </a:lnTo>
                    <a:lnTo>
                      <a:pt x="847969" y="2192620"/>
                    </a:lnTo>
                    <a:cubicBezTo>
                      <a:pt x="849633" y="2192343"/>
                      <a:pt x="849633" y="2192343"/>
                      <a:pt x="849633" y="2192343"/>
                    </a:cubicBezTo>
                    <a:close/>
                    <a:moveTo>
                      <a:pt x="333395" y="2191654"/>
                    </a:moveTo>
                    <a:lnTo>
                      <a:pt x="259671" y="2194164"/>
                    </a:lnTo>
                    <a:lnTo>
                      <a:pt x="267623" y="2193550"/>
                    </a:lnTo>
                    <a:lnTo>
                      <a:pt x="268170" y="2193518"/>
                    </a:lnTo>
                    <a:lnTo>
                      <a:pt x="268742" y="2193494"/>
                    </a:lnTo>
                    <a:lnTo>
                      <a:pt x="333215" y="2191655"/>
                    </a:lnTo>
                    <a:close/>
                    <a:moveTo>
                      <a:pt x="328243" y="2190959"/>
                    </a:moveTo>
                    <a:lnTo>
                      <a:pt x="268742" y="2193494"/>
                    </a:lnTo>
                    <a:lnTo>
                      <a:pt x="268448" y="2193502"/>
                    </a:lnTo>
                    <a:lnTo>
                      <a:pt x="268170" y="2193518"/>
                    </a:lnTo>
                    <a:lnTo>
                      <a:pt x="267859" y="2193532"/>
                    </a:lnTo>
                    <a:lnTo>
                      <a:pt x="273347" y="2193108"/>
                    </a:lnTo>
                    <a:close/>
                    <a:moveTo>
                      <a:pt x="1167016" y="2190881"/>
                    </a:moveTo>
                    <a:lnTo>
                      <a:pt x="1171742" y="2196607"/>
                    </a:lnTo>
                    <a:cubicBezTo>
                      <a:pt x="1171742" y="2196607"/>
                      <a:pt x="1169524" y="2196607"/>
                      <a:pt x="1169524" y="2196607"/>
                    </a:cubicBezTo>
                    <a:cubicBezTo>
                      <a:pt x="1169524" y="2196607"/>
                      <a:pt x="1171742" y="2198835"/>
                      <a:pt x="1171742" y="2201064"/>
                    </a:cubicBezTo>
                    <a:cubicBezTo>
                      <a:pt x="1170633" y="2198835"/>
                      <a:pt x="1170078" y="2197721"/>
                      <a:pt x="1170356" y="2198557"/>
                    </a:cubicBezTo>
                    <a:lnTo>
                      <a:pt x="1172328" y="2203587"/>
                    </a:lnTo>
                    <a:lnTo>
                      <a:pt x="1171742" y="2203292"/>
                    </a:lnTo>
                    <a:cubicBezTo>
                      <a:pt x="1173960" y="2206634"/>
                      <a:pt x="1175624" y="2212762"/>
                      <a:pt x="1176733" y="2218333"/>
                    </a:cubicBezTo>
                    <a:lnTo>
                      <a:pt x="1177745" y="2225451"/>
                    </a:lnTo>
                    <a:lnTo>
                      <a:pt x="1178318" y="2225451"/>
                    </a:lnTo>
                    <a:cubicBezTo>
                      <a:pt x="1178318" y="2223226"/>
                      <a:pt x="1180585" y="2223226"/>
                      <a:pt x="1182853" y="2221001"/>
                    </a:cubicBezTo>
                    <a:lnTo>
                      <a:pt x="1183165" y="2221308"/>
                    </a:lnTo>
                    <a:lnTo>
                      <a:pt x="1184237" y="2220770"/>
                    </a:lnTo>
                    <a:lnTo>
                      <a:pt x="1184211" y="2220622"/>
                    </a:lnTo>
                    <a:cubicBezTo>
                      <a:pt x="1184489" y="2217566"/>
                      <a:pt x="1185043" y="2214232"/>
                      <a:pt x="1185043" y="2214232"/>
                    </a:cubicBezTo>
                    <a:cubicBezTo>
                      <a:pt x="1185043" y="2212009"/>
                      <a:pt x="1182825" y="2212009"/>
                      <a:pt x="1182825" y="2212009"/>
                    </a:cubicBezTo>
                    <a:cubicBezTo>
                      <a:pt x="1182825" y="2212009"/>
                      <a:pt x="1182825" y="2212009"/>
                      <a:pt x="1185043" y="2203118"/>
                    </a:cubicBezTo>
                    <a:cubicBezTo>
                      <a:pt x="1185043" y="2200895"/>
                      <a:pt x="1185043" y="2200895"/>
                      <a:pt x="1185043" y="2200895"/>
                    </a:cubicBezTo>
                    <a:lnTo>
                      <a:pt x="1184956" y="2199764"/>
                    </a:lnTo>
                    <a:lnTo>
                      <a:pt x="1178217" y="2198724"/>
                    </a:lnTo>
                    <a:cubicBezTo>
                      <a:pt x="1178217" y="2196499"/>
                      <a:pt x="1178217" y="2198724"/>
                      <a:pt x="1175998" y="2196499"/>
                    </a:cubicBezTo>
                    <a:cubicBezTo>
                      <a:pt x="1175998" y="2196499"/>
                      <a:pt x="1175998" y="2196499"/>
                      <a:pt x="1169342" y="2192048"/>
                    </a:cubicBezTo>
                    <a:close/>
                    <a:moveTo>
                      <a:pt x="897948" y="2190618"/>
                    </a:moveTo>
                    <a:lnTo>
                      <a:pt x="880693" y="2192343"/>
                    </a:lnTo>
                    <a:cubicBezTo>
                      <a:pt x="865163" y="2192343"/>
                      <a:pt x="865163" y="2192343"/>
                      <a:pt x="865163" y="2192343"/>
                    </a:cubicBezTo>
                    <a:lnTo>
                      <a:pt x="858290" y="2192343"/>
                    </a:lnTo>
                    <a:lnTo>
                      <a:pt x="864422" y="2191872"/>
                    </a:lnTo>
                    <a:lnTo>
                      <a:pt x="870340" y="2191604"/>
                    </a:lnTo>
                    <a:close/>
                    <a:moveTo>
                      <a:pt x="357707" y="2189704"/>
                    </a:moveTo>
                    <a:lnTo>
                      <a:pt x="360316" y="2189704"/>
                    </a:lnTo>
                    <a:lnTo>
                      <a:pt x="328243" y="2190959"/>
                    </a:lnTo>
                    <a:close/>
                    <a:moveTo>
                      <a:pt x="380008" y="2188933"/>
                    </a:moveTo>
                    <a:lnTo>
                      <a:pt x="411251" y="2189704"/>
                    </a:lnTo>
                    <a:lnTo>
                      <a:pt x="501672" y="2191934"/>
                    </a:lnTo>
                    <a:lnTo>
                      <a:pt x="441727" y="2191934"/>
                    </a:lnTo>
                    <a:cubicBezTo>
                      <a:pt x="435067" y="2191377"/>
                      <a:pt x="419664" y="2191098"/>
                      <a:pt x="400064" y="2191063"/>
                    </a:cubicBezTo>
                    <a:lnTo>
                      <a:pt x="333395" y="2191654"/>
                    </a:lnTo>
                    <a:lnTo>
                      <a:pt x="390662" y="2189704"/>
                    </a:lnTo>
                    <a:lnTo>
                      <a:pt x="360316" y="2189704"/>
                    </a:lnTo>
                    <a:close/>
                    <a:moveTo>
                      <a:pt x="2678490" y="2187455"/>
                    </a:moveTo>
                    <a:lnTo>
                      <a:pt x="2676282" y="2190698"/>
                    </a:lnTo>
                    <a:lnTo>
                      <a:pt x="2676282" y="2189665"/>
                    </a:lnTo>
                    <a:close/>
                    <a:moveTo>
                      <a:pt x="2509684" y="2187295"/>
                    </a:moveTo>
                    <a:lnTo>
                      <a:pt x="2517694" y="2188054"/>
                    </a:lnTo>
                    <a:lnTo>
                      <a:pt x="2529608" y="2189534"/>
                    </a:lnTo>
                    <a:lnTo>
                      <a:pt x="2517801" y="2188783"/>
                    </a:lnTo>
                    <a:lnTo>
                      <a:pt x="2511906" y="2187611"/>
                    </a:lnTo>
                    <a:close/>
                    <a:moveTo>
                      <a:pt x="2497393" y="2186576"/>
                    </a:moveTo>
                    <a:lnTo>
                      <a:pt x="2500031" y="2187652"/>
                    </a:lnTo>
                    <a:lnTo>
                      <a:pt x="2499382" y="2187611"/>
                    </a:lnTo>
                    <a:close/>
                    <a:moveTo>
                      <a:pt x="2495974" y="2185997"/>
                    </a:moveTo>
                    <a:lnTo>
                      <a:pt x="2496349" y="2186033"/>
                    </a:lnTo>
                    <a:lnTo>
                      <a:pt x="2497393" y="2186576"/>
                    </a:lnTo>
                    <a:close/>
                    <a:moveTo>
                      <a:pt x="945030" y="2185690"/>
                    </a:moveTo>
                    <a:cubicBezTo>
                      <a:pt x="982745" y="2185690"/>
                      <a:pt x="1011586" y="2192343"/>
                      <a:pt x="1049301" y="2201213"/>
                    </a:cubicBezTo>
                    <a:cubicBezTo>
                      <a:pt x="1049301" y="2201213"/>
                      <a:pt x="1049301" y="2201213"/>
                      <a:pt x="1055957" y="2203431"/>
                    </a:cubicBezTo>
                    <a:cubicBezTo>
                      <a:pt x="1060394" y="2205648"/>
                      <a:pt x="1064831" y="2205648"/>
                      <a:pt x="1069268" y="2207866"/>
                    </a:cubicBezTo>
                    <a:cubicBezTo>
                      <a:pt x="1080361" y="2212301"/>
                      <a:pt x="1089235" y="2214519"/>
                      <a:pt x="1095891" y="2218954"/>
                    </a:cubicBezTo>
                    <a:cubicBezTo>
                      <a:pt x="1102546" y="2221171"/>
                      <a:pt x="1102546" y="2221171"/>
                      <a:pt x="1109202" y="2223389"/>
                    </a:cubicBezTo>
                    <a:cubicBezTo>
                      <a:pt x="1109202" y="2221171"/>
                      <a:pt x="1122513" y="2230042"/>
                      <a:pt x="1126950" y="2234477"/>
                    </a:cubicBezTo>
                    <a:cubicBezTo>
                      <a:pt x="1129169" y="2234477"/>
                      <a:pt x="1129169" y="2234477"/>
                      <a:pt x="1129169" y="2234477"/>
                    </a:cubicBezTo>
                    <a:cubicBezTo>
                      <a:pt x="1131387" y="2234477"/>
                      <a:pt x="1133606" y="2236694"/>
                      <a:pt x="1133606" y="2236694"/>
                    </a:cubicBezTo>
                    <a:cubicBezTo>
                      <a:pt x="1135824" y="2238912"/>
                      <a:pt x="1140261" y="2241130"/>
                      <a:pt x="1140261" y="2241130"/>
                    </a:cubicBezTo>
                    <a:cubicBezTo>
                      <a:pt x="1149136" y="2250000"/>
                      <a:pt x="1155791" y="2256653"/>
                      <a:pt x="1160228" y="2267741"/>
                    </a:cubicBezTo>
                    <a:cubicBezTo>
                      <a:pt x="1158010" y="2267741"/>
                      <a:pt x="1158010" y="2267741"/>
                      <a:pt x="1160228" y="2272176"/>
                    </a:cubicBezTo>
                    <a:cubicBezTo>
                      <a:pt x="1160228" y="2269958"/>
                      <a:pt x="1158010" y="2269958"/>
                      <a:pt x="1158010" y="2269958"/>
                    </a:cubicBezTo>
                    <a:cubicBezTo>
                      <a:pt x="1160228" y="2274393"/>
                      <a:pt x="1162447" y="2278829"/>
                      <a:pt x="1162447" y="2278829"/>
                    </a:cubicBezTo>
                    <a:cubicBezTo>
                      <a:pt x="1162447" y="2281046"/>
                      <a:pt x="1158010" y="2276611"/>
                      <a:pt x="1158010" y="2278829"/>
                    </a:cubicBezTo>
                    <a:cubicBezTo>
                      <a:pt x="1158010" y="2278829"/>
                      <a:pt x="1158010" y="2278829"/>
                      <a:pt x="1155791" y="2278829"/>
                    </a:cubicBezTo>
                    <a:cubicBezTo>
                      <a:pt x="1155791" y="2278829"/>
                      <a:pt x="1155791" y="2278829"/>
                      <a:pt x="1153573" y="2276611"/>
                    </a:cubicBezTo>
                    <a:cubicBezTo>
                      <a:pt x="1153573" y="2276611"/>
                      <a:pt x="1153573" y="2276611"/>
                      <a:pt x="1151354" y="2274393"/>
                    </a:cubicBezTo>
                    <a:cubicBezTo>
                      <a:pt x="1151354" y="2274393"/>
                      <a:pt x="1151354" y="2274393"/>
                      <a:pt x="1146917" y="2265523"/>
                    </a:cubicBezTo>
                    <a:cubicBezTo>
                      <a:pt x="1146917" y="2265523"/>
                      <a:pt x="1146917" y="2265523"/>
                      <a:pt x="1138043" y="2258870"/>
                    </a:cubicBezTo>
                    <a:cubicBezTo>
                      <a:pt x="1138043" y="2256653"/>
                      <a:pt x="1138043" y="2256653"/>
                      <a:pt x="1140261" y="2256653"/>
                    </a:cubicBezTo>
                    <a:cubicBezTo>
                      <a:pt x="1140261" y="2256653"/>
                      <a:pt x="1140261" y="2256653"/>
                      <a:pt x="1135824" y="2254435"/>
                    </a:cubicBezTo>
                    <a:cubicBezTo>
                      <a:pt x="1135824" y="2254435"/>
                      <a:pt x="1135824" y="2254435"/>
                      <a:pt x="1138043" y="2254435"/>
                    </a:cubicBezTo>
                    <a:cubicBezTo>
                      <a:pt x="1135824" y="2252218"/>
                      <a:pt x="1133606" y="2250000"/>
                      <a:pt x="1131387" y="2247782"/>
                    </a:cubicBezTo>
                    <a:cubicBezTo>
                      <a:pt x="1131387" y="2247782"/>
                      <a:pt x="1129169" y="2245565"/>
                      <a:pt x="1126950" y="2243347"/>
                    </a:cubicBezTo>
                    <a:cubicBezTo>
                      <a:pt x="1120295" y="2238912"/>
                      <a:pt x="1118076" y="2234477"/>
                      <a:pt x="1106983" y="2230042"/>
                    </a:cubicBezTo>
                    <a:cubicBezTo>
                      <a:pt x="1098109" y="2225606"/>
                      <a:pt x="1087017" y="2216736"/>
                      <a:pt x="1075924" y="2214519"/>
                    </a:cubicBezTo>
                    <a:cubicBezTo>
                      <a:pt x="1069268" y="2210083"/>
                      <a:pt x="1060394" y="2210083"/>
                      <a:pt x="1049301" y="2205648"/>
                    </a:cubicBezTo>
                    <a:cubicBezTo>
                      <a:pt x="1049301" y="2205648"/>
                      <a:pt x="1035990" y="2203431"/>
                      <a:pt x="1035990" y="2203431"/>
                    </a:cubicBezTo>
                    <a:cubicBezTo>
                      <a:pt x="1024898" y="2203431"/>
                      <a:pt x="1022679" y="2201213"/>
                      <a:pt x="1013805" y="2198995"/>
                    </a:cubicBezTo>
                    <a:cubicBezTo>
                      <a:pt x="1007149" y="2198995"/>
                      <a:pt x="1004931" y="2198995"/>
                      <a:pt x="998275" y="2196778"/>
                    </a:cubicBezTo>
                    <a:cubicBezTo>
                      <a:pt x="996057" y="2196778"/>
                      <a:pt x="993838" y="2196778"/>
                      <a:pt x="993838" y="2196778"/>
                    </a:cubicBezTo>
                    <a:cubicBezTo>
                      <a:pt x="984964" y="2196778"/>
                      <a:pt x="987182" y="2194560"/>
                      <a:pt x="984964" y="2196778"/>
                    </a:cubicBezTo>
                    <a:cubicBezTo>
                      <a:pt x="984964" y="2196778"/>
                      <a:pt x="976090" y="2192343"/>
                      <a:pt x="971653" y="2192343"/>
                    </a:cubicBezTo>
                    <a:cubicBezTo>
                      <a:pt x="967216" y="2192343"/>
                      <a:pt x="962779" y="2192343"/>
                      <a:pt x="956123" y="2192343"/>
                    </a:cubicBezTo>
                    <a:cubicBezTo>
                      <a:pt x="953904" y="2192343"/>
                      <a:pt x="953904" y="2192343"/>
                      <a:pt x="953904" y="2192343"/>
                    </a:cubicBezTo>
                    <a:cubicBezTo>
                      <a:pt x="951686" y="2192343"/>
                      <a:pt x="949467" y="2192343"/>
                      <a:pt x="945030" y="2192343"/>
                    </a:cubicBezTo>
                    <a:cubicBezTo>
                      <a:pt x="936156" y="2190125"/>
                      <a:pt x="929500" y="2192343"/>
                      <a:pt x="920626" y="2192343"/>
                    </a:cubicBezTo>
                    <a:cubicBezTo>
                      <a:pt x="916189" y="2192343"/>
                      <a:pt x="898996" y="2192897"/>
                      <a:pt x="882079" y="2193451"/>
                    </a:cubicBezTo>
                    <a:lnTo>
                      <a:pt x="859780" y="2194174"/>
                    </a:lnTo>
                    <a:lnTo>
                      <a:pt x="942812" y="2190125"/>
                    </a:lnTo>
                    <a:cubicBezTo>
                      <a:pt x="936156" y="2190125"/>
                      <a:pt x="920626" y="2190125"/>
                      <a:pt x="911752" y="2190125"/>
                    </a:cubicBezTo>
                    <a:lnTo>
                      <a:pt x="897948" y="2190618"/>
                    </a:lnTo>
                    <a:lnTo>
                      <a:pt x="902878" y="2190125"/>
                    </a:lnTo>
                    <a:lnTo>
                      <a:pt x="870340" y="2191604"/>
                    </a:lnTo>
                    <a:lnTo>
                      <a:pt x="865827" y="2191765"/>
                    </a:lnTo>
                    <a:close/>
                    <a:moveTo>
                      <a:pt x="346120" y="2185556"/>
                    </a:moveTo>
                    <a:cubicBezTo>
                      <a:pt x="398017" y="2183709"/>
                      <a:pt x="451718" y="2184127"/>
                      <a:pt x="503893" y="2187473"/>
                    </a:cubicBezTo>
                    <a:cubicBezTo>
                      <a:pt x="556068" y="2188588"/>
                      <a:pt x="601582" y="2191934"/>
                      <a:pt x="647373" y="2196674"/>
                    </a:cubicBezTo>
                    <a:lnTo>
                      <a:pt x="773116" y="2211891"/>
                    </a:lnTo>
                    <a:lnTo>
                      <a:pt x="775958" y="2210764"/>
                    </a:lnTo>
                    <a:lnTo>
                      <a:pt x="773367" y="2211921"/>
                    </a:lnTo>
                    <a:lnTo>
                      <a:pt x="792519" y="2214239"/>
                    </a:lnTo>
                    <a:cubicBezTo>
                      <a:pt x="792519" y="2214239"/>
                      <a:pt x="792519" y="2214239"/>
                      <a:pt x="808060" y="2216469"/>
                    </a:cubicBezTo>
                    <a:cubicBezTo>
                      <a:pt x="808060" y="2216469"/>
                      <a:pt x="808060" y="2216469"/>
                      <a:pt x="850244" y="2220930"/>
                    </a:cubicBezTo>
                    <a:cubicBezTo>
                      <a:pt x="876886" y="2225391"/>
                      <a:pt x="903529" y="2229852"/>
                      <a:pt x="925731" y="2234313"/>
                    </a:cubicBezTo>
                    <a:cubicBezTo>
                      <a:pt x="941272" y="2236543"/>
                      <a:pt x="943492" y="2236543"/>
                      <a:pt x="959034" y="2238774"/>
                    </a:cubicBezTo>
                    <a:cubicBezTo>
                      <a:pt x="959034" y="2236543"/>
                      <a:pt x="998997" y="2245465"/>
                      <a:pt x="1018979" y="2249926"/>
                    </a:cubicBezTo>
                    <a:cubicBezTo>
                      <a:pt x="1021199" y="2249926"/>
                      <a:pt x="1018979" y="2249926"/>
                      <a:pt x="1023420" y="2249926"/>
                    </a:cubicBezTo>
                    <a:cubicBezTo>
                      <a:pt x="1027860" y="2249926"/>
                      <a:pt x="1034521" y="2252157"/>
                      <a:pt x="1036741" y="2252157"/>
                    </a:cubicBezTo>
                    <a:cubicBezTo>
                      <a:pt x="1043401" y="2254387"/>
                      <a:pt x="1052282" y="2254387"/>
                      <a:pt x="1056723" y="2256618"/>
                    </a:cubicBezTo>
                    <a:cubicBezTo>
                      <a:pt x="1083365" y="2261079"/>
                      <a:pt x="1112228" y="2270001"/>
                      <a:pt x="1138870" y="2276692"/>
                    </a:cubicBezTo>
                    <a:cubicBezTo>
                      <a:pt x="1138870" y="2276692"/>
                      <a:pt x="1136650" y="2276692"/>
                      <a:pt x="1134430" y="2276692"/>
                    </a:cubicBezTo>
                    <a:cubicBezTo>
                      <a:pt x="1134430" y="2276692"/>
                      <a:pt x="1138870" y="2278922"/>
                      <a:pt x="1141090" y="2278922"/>
                    </a:cubicBezTo>
                    <a:cubicBezTo>
                      <a:pt x="1136650" y="2278922"/>
                      <a:pt x="1136650" y="2278922"/>
                      <a:pt x="1145531" y="2281153"/>
                    </a:cubicBezTo>
                    <a:cubicBezTo>
                      <a:pt x="1145531" y="2281153"/>
                      <a:pt x="1141090" y="2281153"/>
                      <a:pt x="1141090" y="2281153"/>
                    </a:cubicBezTo>
                    <a:cubicBezTo>
                      <a:pt x="1149971" y="2283383"/>
                      <a:pt x="1167733" y="2290075"/>
                      <a:pt x="1167733" y="2290075"/>
                    </a:cubicBezTo>
                    <a:cubicBezTo>
                      <a:pt x="1169953" y="2292305"/>
                      <a:pt x="1158852" y="2290075"/>
                      <a:pt x="1156632" y="2292305"/>
                    </a:cubicBezTo>
                    <a:cubicBezTo>
                      <a:pt x="1156632" y="2292305"/>
                      <a:pt x="1156632" y="2292305"/>
                      <a:pt x="1154411" y="2292305"/>
                    </a:cubicBezTo>
                    <a:cubicBezTo>
                      <a:pt x="1154411" y="2292305"/>
                      <a:pt x="1154411" y="2292305"/>
                      <a:pt x="1145531" y="2290075"/>
                    </a:cubicBezTo>
                    <a:cubicBezTo>
                      <a:pt x="1143310" y="2290075"/>
                      <a:pt x="1143310" y="2290075"/>
                      <a:pt x="1143310" y="2290075"/>
                    </a:cubicBezTo>
                    <a:cubicBezTo>
                      <a:pt x="1143310" y="2290075"/>
                      <a:pt x="1143310" y="2290075"/>
                      <a:pt x="1112228" y="2283383"/>
                    </a:cubicBezTo>
                    <a:cubicBezTo>
                      <a:pt x="1112228" y="2283383"/>
                      <a:pt x="1112228" y="2283383"/>
                      <a:pt x="1081145" y="2274461"/>
                    </a:cubicBezTo>
                    <a:cubicBezTo>
                      <a:pt x="1076704" y="2272231"/>
                      <a:pt x="1078925" y="2272231"/>
                      <a:pt x="1078925" y="2272231"/>
                    </a:cubicBezTo>
                    <a:cubicBezTo>
                      <a:pt x="1076704" y="2272231"/>
                      <a:pt x="1070044" y="2270001"/>
                      <a:pt x="1067824" y="2270001"/>
                    </a:cubicBezTo>
                    <a:cubicBezTo>
                      <a:pt x="1067824" y="2270001"/>
                      <a:pt x="1067824" y="2270001"/>
                      <a:pt x="1070044" y="2270001"/>
                    </a:cubicBezTo>
                    <a:cubicBezTo>
                      <a:pt x="1063383" y="2267770"/>
                      <a:pt x="1052282" y="2265540"/>
                      <a:pt x="1047842" y="2265540"/>
                    </a:cubicBezTo>
                    <a:cubicBezTo>
                      <a:pt x="1043401" y="2263309"/>
                      <a:pt x="1038961" y="2263309"/>
                      <a:pt x="1032300" y="2261079"/>
                    </a:cubicBezTo>
                    <a:cubicBezTo>
                      <a:pt x="1005658" y="2254387"/>
                      <a:pt x="994557" y="2252157"/>
                      <a:pt x="965694" y="2245465"/>
                    </a:cubicBezTo>
                    <a:cubicBezTo>
                      <a:pt x="934612" y="2241004"/>
                      <a:pt x="899088" y="2234313"/>
                      <a:pt x="870226" y="2229852"/>
                    </a:cubicBezTo>
                    <a:cubicBezTo>
                      <a:pt x="848024" y="2225391"/>
                      <a:pt x="828042" y="2223161"/>
                      <a:pt x="796959" y="2218700"/>
                    </a:cubicBezTo>
                    <a:cubicBezTo>
                      <a:pt x="796959" y="2218700"/>
                      <a:pt x="786968" y="2217584"/>
                      <a:pt x="776700" y="2216469"/>
                    </a:cubicBezTo>
                    <a:lnTo>
                      <a:pt x="765329" y="2215258"/>
                    </a:lnTo>
                    <a:lnTo>
                      <a:pt x="760892" y="2216736"/>
                    </a:lnTo>
                    <a:lnTo>
                      <a:pt x="764771" y="2215199"/>
                    </a:lnTo>
                    <a:lnTo>
                      <a:pt x="762303" y="2214936"/>
                    </a:lnTo>
                    <a:cubicBezTo>
                      <a:pt x="758244" y="2214518"/>
                      <a:pt x="755330" y="2214239"/>
                      <a:pt x="754775" y="2214239"/>
                    </a:cubicBezTo>
                    <a:cubicBezTo>
                      <a:pt x="728133" y="2212008"/>
                      <a:pt x="723693" y="2209778"/>
                      <a:pt x="694830" y="2207547"/>
                    </a:cubicBezTo>
                    <a:cubicBezTo>
                      <a:pt x="674848" y="2205317"/>
                      <a:pt x="670408" y="2205317"/>
                      <a:pt x="652646" y="2203086"/>
                    </a:cubicBezTo>
                    <a:cubicBezTo>
                      <a:pt x="648206" y="2203086"/>
                      <a:pt x="639325" y="2203086"/>
                      <a:pt x="637105" y="2203086"/>
                    </a:cubicBezTo>
                    <a:cubicBezTo>
                      <a:pt x="617123" y="2200856"/>
                      <a:pt x="621563" y="2200856"/>
                      <a:pt x="614903" y="2200856"/>
                    </a:cubicBezTo>
                    <a:cubicBezTo>
                      <a:pt x="612682" y="2200856"/>
                      <a:pt x="588260" y="2196395"/>
                      <a:pt x="581600" y="2196395"/>
                    </a:cubicBezTo>
                    <a:cubicBezTo>
                      <a:pt x="568278" y="2196395"/>
                      <a:pt x="552737" y="2194164"/>
                      <a:pt x="534975" y="2194164"/>
                    </a:cubicBezTo>
                    <a:cubicBezTo>
                      <a:pt x="532755" y="2194164"/>
                      <a:pt x="530535" y="2194164"/>
                      <a:pt x="528315" y="2194164"/>
                    </a:cubicBezTo>
                    <a:cubicBezTo>
                      <a:pt x="523874" y="2194164"/>
                      <a:pt x="514994" y="2191934"/>
                      <a:pt x="508333" y="2191934"/>
                    </a:cubicBezTo>
                    <a:lnTo>
                      <a:pt x="501672" y="2191934"/>
                    </a:lnTo>
                    <a:cubicBezTo>
                      <a:pt x="481691" y="2189704"/>
                      <a:pt x="437287" y="2187473"/>
                      <a:pt x="417305" y="2187473"/>
                    </a:cubicBezTo>
                    <a:lnTo>
                      <a:pt x="380008" y="2188933"/>
                    </a:lnTo>
                    <a:lnTo>
                      <a:pt x="377341" y="2188867"/>
                    </a:lnTo>
                    <a:lnTo>
                      <a:pt x="357707" y="2189704"/>
                    </a:lnTo>
                    <a:lnTo>
                      <a:pt x="330717" y="2189704"/>
                    </a:lnTo>
                    <a:cubicBezTo>
                      <a:pt x="317396" y="2189704"/>
                      <a:pt x="301854" y="2191934"/>
                      <a:pt x="288533" y="2191934"/>
                    </a:cubicBezTo>
                    <a:lnTo>
                      <a:pt x="273347" y="2193108"/>
                    </a:lnTo>
                    <a:lnTo>
                      <a:pt x="246349" y="2194164"/>
                    </a:lnTo>
                    <a:lnTo>
                      <a:pt x="242187" y="2194164"/>
                    </a:lnTo>
                    <a:cubicBezTo>
                      <a:pt x="239689" y="2194164"/>
                      <a:pt x="239689" y="2194164"/>
                      <a:pt x="239689" y="2194164"/>
                    </a:cubicBezTo>
                    <a:lnTo>
                      <a:pt x="236056" y="2195381"/>
                    </a:lnTo>
                    <a:lnTo>
                      <a:pt x="230426" y="2196046"/>
                    </a:lnTo>
                    <a:cubicBezTo>
                      <a:pt x="225119" y="2196674"/>
                      <a:pt x="218042" y="2197510"/>
                      <a:pt x="208606" y="2198625"/>
                    </a:cubicBezTo>
                    <a:lnTo>
                      <a:pt x="170914" y="2202412"/>
                    </a:lnTo>
                    <a:lnTo>
                      <a:pt x="186476" y="2199559"/>
                    </a:lnTo>
                    <a:lnTo>
                      <a:pt x="193065" y="2198625"/>
                    </a:lnTo>
                    <a:lnTo>
                      <a:pt x="236311" y="2194281"/>
                    </a:lnTo>
                    <a:close/>
                    <a:moveTo>
                      <a:pt x="2690941" y="2184656"/>
                    </a:moveTo>
                    <a:lnTo>
                      <a:pt x="2694402" y="2185500"/>
                    </a:lnTo>
                    <a:lnTo>
                      <a:pt x="2693355" y="2185351"/>
                    </a:lnTo>
                    <a:close/>
                    <a:moveTo>
                      <a:pt x="2681230" y="2184179"/>
                    </a:moveTo>
                    <a:lnTo>
                      <a:pt x="2678490" y="2189665"/>
                    </a:lnTo>
                    <a:cubicBezTo>
                      <a:pt x="2678490" y="2190770"/>
                      <a:pt x="2679042" y="2190217"/>
                      <a:pt x="2679870" y="2188560"/>
                    </a:cubicBezTo>
                    <a:lnTo>
                      <a:pt x="2681543" y="2184295"/>
                    </a:lnTo>
                    <a:close/>
                    <a:moveTo>
                      <a:pt x="2682071" y="2182495"/>
                    </a:moveTo>
                    <a:lnTo>
                      <a:pt x="2681487" y="2183665"/>
                    </a:lnTo>
                    <a:lnTo>
                      <a:pt x="2681774" y="2183706"/>
                    </a:lnTo>
                    <a:lnTo>
                      <a:pt x="2682234" y="2182534"/>
                    </a:lnTo>
                    <a:close/>
                    <a:moveTo>
                      <a:pt x="2481855" y="2180238"/>
                    </a:moveTo>
                    <a:lnTo>
                      <a:pt x="2495974" y="2185997"/>
                    </a:lnTo>
                    <a:lnTo>
                      <a:pt x="2489641" y="2185398"/>
                    </a:lnTo>
                    <a:close/>
                    <a:moveTo>
                      <a:pt x="2615631" y="2178652"/>
                    </a:moveTo>
                    <a:lnTo>
                      <a:pt x="2614634" y="2180870"/>
                    </a:lnTo>
                    <a:lnTo>
                      <a:pt x="2614326" y="2181395"/>
                    </a:lnTo>
                    <a:lnTo>
                      <a:pt x="2614080" y="2181148"/>
                    </a:lnTo>
                    <a:lnTo>
                      <a:pt x="2615512" y="2178746"/>
                    </a:lnTo>
                    <a:close/>
                    <a:moveTo>
                      <a:pt x="1077027" y="2175607"/>
                    </a:moveTo>
                    <a:lnTo>
                      <a:pt x="1092274" y="2185143"/>
                    </a:lnTo>
                    <a:cubicBezTo>
                      <a:pt x="1114468" y="2196248"/>
                      <a:pt x="1136662" y="2216236"/>
                      <a:pt x="1152198" y="2236224"/>
                    </a:cubicBezTo>
                    <a:cubicBezTo>
                      <a:pt x="1152198" y="2236224"/>
                      <a:pt x="1152198" y="2234003"/>
                      <a:pt x="1149978" y="2234003"/>
                    </a:cubicBezTo>
                    <a:cubicBezTo>
                      <a:pt x="1149978" y="2234003"/>
                      <a:pt x="1152198" y="2236224"/>
                      <a:pt x="1154417" y="2238445"/>
                    </a:cubicBezTo>
                    <a:cubicBezTo>
                      <a:pt x="1149978" y="2234003"/>
                      <a:pt x="1149978" y="2236224"/>
                      <a:pt x="1156636" y="2242887"/>
                    </a:cubicBezTo>
                    <a:cubicBezTo>
                      <a:pt x="1156636" y="2242887"/>
                      <a:pt x="1152198" y="2240666"/>
                      <a:pt x="1154417" y="2240666"/>
                    </a:cubicBezTo>
                    <a:cubicBezTo>
                      <a:pt x="1156636" y="2243997"/>
                      <a:pt x="1159965" y="2248994"/>
                      <a:pt x="1163017" y="2253436"/>
                    </a:cubicBezTo>
                    <a:lnTo>
                      <a:pt x="1166018" y="2257520"/>
                    </a:lnTo>
                    <a:lnTo>
                      <a:pt x="1168975" y="2244462"/>
                    </a:lnTo>
                    <a:lnTo>
                      <a:pt x="1167300" y="2242795"/>
                    </a:lnTo>
                    <a:cubicBezTo>
                      <a:pt x="1167300" y="2242795"/>
                      <a:pt x="1167300" y="2242795"/>
                      <a:pt x="1160642" y="2236169"/>
                    </a:cubicBezTo>
                    <a:cubicBezTo>
                      <a:pt x="1160642" y="2236169"/>
                      <a:pt x="1158423" y="2233960"/>
                      <a:pt x="1158423" y="2233960"/>
                    </a:cubicBezTo>
                    <a:cubicBezTo>
                      <a:pt x="1151765" y="2227334"/>
                      <a:pt x="1145108" y="2218499"/>
                      <a:pt x="1136231" y="2211873"/>
                    </a:cubicBezTo>
                    <a:cubicBezTo>
                      <a:pt x="1127354" y="2205247"/>
                      <a:pt x="1118477" y="2200829"/>
                      <a:pt x="1109601" y="2194203"/>
                    </a:cubicBezTo>
                    <a:cubicBezTo>
                      <a:pt x="1105162" y="2191994"/>
                      <a:pt x="1107381" y="2191994"/>
                      <a:pt x="1109601" y="2191994"/>
                    </a:cubicBezTo>
                    <a:cubicBezTo>
                      <a:pt x="1109601" y="2191994"/>
                      <a:pt x="1109601" y="2191994"/>
                      <a:pt x="1107381" y="2191994"/>
                    </a:cubicBezTo>
                    <a:cubicBezTo>
                      <a:pt x="1105162" y="2189786"/>
                      <a:pt x="1100724" y="2187577"/>
                      <a:pt x="1098505" y="2185368"/>
                    </a:cubicBezTo>
                    <a:cubicBezTo>
                      <a:pt x="1098505" y="2185368"/>
                      <a:pt x="1098505" y="2185368"/>
                      <a:pt x="1100724" y="2187577"/>
                    </a:cubicBezTo>
                    <a:cubicBezTo>
                      <a:pt x="1094066" y="2183160"/>
                      <a:pt x="1082970" y="2178742"/>
                      <a:pt x="1080751" y="2176533"/>
                    </a:cubicBezTo>
                    <a:close/>
                    <a:moveTo>
                      <a:pt x="2645388" y="2172180"/>
                    </a:moveTo>
                    <a:lnTo>
                      <a:pt x="2645388" y="2172347"/>
                    </a:lnTo>
                    <a:lnTo>
                      <a:pt x="2645454" y="2172213"/>
                    </a:lnTo>
                    <a:close/>
                    <a:moveTo>
                      <a:pt x="503563" y="2171540"/>
                    </a:moveTo>
                    <a:lnTo>
                      <a:pt x="509662" y="2171736"/>
                    </a:lnTo>
                    <a:lnTo>
                      <a:pt x="514855" y="2172116"/>
                    </a:lnTo>
                    <a:close/>
                    <a:moveTo>
                      <a:pt x="2687320" y="2169775"/>
                    </a:moveTo>
                    <a:lnTo>
                      <a:pt x="2687103" y="2170318"/>
                    </a:lnTo>
                    <a:lnTo>
                      <a:pt x="2687157" y="2170101"/>
                    </a:lnTo>
                    <a:close/>
                    <a:moveTo>
                      <a:pt x="399456" y="2165490"/>
                    </a:moveTo>
                    <a:cubicBezTo>
                      <a:pt x="399456" y="2165490"/>
                      <a:pt x="399456" y="2165490"/>
                      <a:pt x="402230" y="2165766"/>
                    </a:cubicBezTo>
                    <a:lnTo>
                      <a:pt x="414642" y="2167001"/>
                    </a:lnTo>
                    <a:lnTo>
                      <a:pt x="414642" y="2167001"/>
                    </a:lnTo>
                    <a:close/>
                    <a:moveTo>
                      <a:pt x="351934" y="2163801"/>
                    </a:moveTo>
                    <a:lnTo>
                      <a:pt x="399456" y="2165490"/>
                    </a:lnTo>
                    <a:lnTo>
                      <a:pt x="360558" y="2164241"/>
                    </a:lnTo>
                    <a:close/>
                    <a:moveTo>
                      <a:pt x="244852" y="2159191"/>
                    </a:moveTo>
                    <a:lnTo>
                      <a:pt x="261866" y="2161072"/>
                    </a:lnTo>
                    <a:lnTo>
                      <a:pt x="360558" y="2164241"/>
                    </a:lnTo>
                    <a:lnTo>
                      <a:pt x="414642" y="2167001"/>
                    </a:lnTo>
                    <a:lnTo>
                      <a:pt x="418874" y="2167423"/>
                    </a:lnTo>
                    <a:cubicBezTo>
                      <a:pt x="421648" y="2167699"/>
                      <a:pt x="421648" y="2167699"/>
                      <a:pt x="421648" y="2167699"/>
                    </a:cubicBezTo>
                    <a:lnTo>
                      <a:pt x="414642" y="2167001"/>
                    </a:lnTo>
                    <a:lnTo>
                      <a:pt x="503563" y="2171540"/>
                    </a:lnTo>
                    <a:lnTo>
                      <a:pt x="452717" y="2169907"/>
                    </a:lnTo>
                    <a:cubicBezTo>
                      <a:pt x="423867" y="2169907"/>
                      <a:pt x="252989" y="2158864"/>
                      <a:pt x="237454" y="2161072"/>
                    </a:cubicBezTo>
                    <a:cubicBezTo>
                      <a:pt x="237454" y="2161072"/>
                      <a:pt x="237454" y="2161072"/>
                      <a:pt x="235235" y="2161072"/>
                    </a:cubicBezTo>
                    <a:lnTo>
                      <a:pt x="240118" y="2159453"/>
                    </a:lnTo>
                    <a:close/>
                    <a:moveTo>
                      <a:pt x="255779" y="2159053"/>
                    </a:moveTo>
                    <a:lnTo>
                      <a:pt x="267871" y="2159510"/>
                    </a:lnTo>
                    <a:lnTo>
                      <a:pt x="351934" y="2163801"/>
                    </a:lnTo>
                    <a:lnTo>
                      <a:pt x="337318" y="2163281"/>
                    </a:lnTo>
                    <a:cubicBezTo>
                      <a:pt x="324003" y="2163281"/>
                      <a:pt x="308469" y="2161072"/>
                      <a:pt x="295154" y="2161072"/>
                    </a:cubicBezTo>
                    <a:cubicBezTo>
                      <a:pt x="284058" y="2161072"/>
                      <a:pt x="272962" y="2161072"/>
                      <a:pt x="261866" y="2161072"/>
                    </a:cubicBezTo>
                    <a:close/>
                    <a:moveTo>
                      <a:pt x="253318" y="2158960"/>
                    </a:moveTo>
                    <a:lnTo>
                      <a:pt x="255510" y="2158964"/>
                    </a:lnTo>
                    <a:lnTo>
                      <a:pt x="255779" y="2159053"/>
                    </a:lnTo>
                    <a:close/>
                    <a:moveTo>
                      <a:pt x="242589" y="2158941"/>
                    </a:moveTo>
                    <a:lnTo>
                      <a:pt x="249163" y="2158953"/>
                    </a:lnTo>
                    <a:lnTo>
                      <a:pt x="244852" y="2159191"/>
                    </a:lnTo>
                    <a:lnTo>
                      <a:pt x="244389" y="2159140"/>
                    </a:lnTo>
                    <a:close/>
                    <a:moveTo>
                      <a:pt x="225914" y="2158911"/>
                    </a:moveTo>
                    <a:lnTo>
                      <a:pt x="241666" y="2158939"/>
                    </a:lnTo>
                    <a:lnTo>
                      <a:pt x="240118" y="2159453"/>
                    </a:lnTo>
                    <a:lnTo>
                      <a:pt x="210824" y="2161072"/>
                    </a:lnTo>
                    <a:cubicBezTo>
                      <a:pt x="193070" y="2161072"/>
                      <a:pt x="168659" y="2167699"/>
                      <a:pt x="144248" y="2174325"/>
                    </a:cubicBezTo>
                    <a:cubicBezTo>
                      <a:pt x="164221" y="2167699"/>
                      <a:pt x="179755" y="2163281"/>
                      <a:pt x="195289" y="2161072"/>
                    </a:cubicBezTo>
                    <a:close/>
                    <a:moveTo>
                      <a:pt x="255208" y="2158864"/>
                    </a:moveTo>
                    <a:lnTo>
                      <a:pt x="257233" y="2158967"/>
                    </a:lnTo>
                    <a:lnTo>
                      <a:pt x="255510" y="2158964"/>
                    </a:lnTo>
                    <a:close/>
                    <a:moveTo>
                      <a:pt x="250770" y="2158864"/>
                    </a:moveTo>
                    <a:lnTo>
                      <a:pt x="253318" y="2158960"/>
                    </a:lnTo>
                    <a:lnTo>
                      <a:pt x="249163" y="2158953"/>
                    </a:lnTo>
                    <a:close/>
                    <a:moveTo>
                      <a:pt x="241893" y="2158864"/>
                    </a:moveTo>
                    <a:lnTo>
                      <a:pt x="242589" y="2158941"/>
                    </a:lnTo>
                    <a:lnTo>
                      <a:pt x="241666" y="2158939"/>
                    </a:lnTo>
                    <a:close/>
                    <a:moveTo>
                      <a:pt x="199728" y="2158864"/>
                    </a:moveTo>
                    <a:lnTo>
                      <a:pt x="216307" y="2158894"/>
                    </a:lnTo>
                    <a:lnTo>
                      <a:pt x="195289" y="2161072"/>
                    </a:lnTo>
                    <a:cubicBezTo>
                      <a:pt x="158673" y="2167699"/>
                      <a:pt x="84607" y="2194203"/>
                      <a:pt x="36755" y="2200519"/>
                    </a:cubicBezTo>
                    <a:lnTo>
                      <a:pt x="27240" y="2200027"/>
                    </a:lnTo>
                    <a:lnTo>
                      <a:pt x="40882" y="2199242"/>
                    </a:lnTo>
                    <a:cubicBezTo>
                      <a:pt x="75730" y="2193237"/>
                      <a:pt x="131488" y="2175429"/>
                      <a:pt x="199728" y="2158864"/>
                    </a:cubicBezTo>
                    <a:close/>
                    <a:moveTo>
                      <a:pt x="234403" y="2158312"/>
                    </a:moveTo>
                    <a:cubicBezTo>
                      <a:pt x="243003" y="2158312"/>
                      <a:pt x="246331" y="2158864"/>
                      <a:pt x="241893" y="2158864"/>
                    </a:cubicBezTo>
                    <a:lnTo>
                      <a:pt x="230890" y="2158560"/>
                    </a:lnTo>
                    <a:close/>
                    <a:moveTo>
                      <a:pt x="221920" y="2158312"/>
                    </a:moveTo>
                    <a:lnTo>
                      <a:pt x="230890" y="2158560"/>
                    </a:lnTo>
                    <a:lnTo>
                      <a:pt x="225914" y="2158911"/>
                    </a:lnTo>
                    <a:lnTo>
                      <a:pt x="216307" y="2158894"/>
                    </a:lnTo>
                    <a:close/>
                    <a:moveTo>
                      <a:pt x="530585" y="2157150"/>
                    </a:moveTo>
                    <a:lnTo>
                      <a:pt x="533872" y="2157377"/>
                    </a:lnTo>
                    <a:lnTo>
                      <a:pt x="545825" y="2158665"/>
                    </a:lnTo>
                    <a:close/>
                    <a:moveTo>
                      <a:pt x="437098" y="2147537"/>
                    </a:moveTo>
                    <a:cubicBezTo>
                      <a:pt x="437098" y="2147537"/>
                      <a:pt x="437098" y="2147537"/>
                      <a:pt x="459287" y="2149762"/>
                    </a:cubicBezTo>
                    <a:cubicBezTo>
                      <a:pt x="459287" y="2149762"/>
                      <a:pt x="459287" y="2149762"/>
                      <a:pt x="437098" y="2147537"/>
                    </a:cubicBezTo>
                    <a:close/>
                    <a:moveTo>
                      <a:pt x="2634155" y="2143354"/>
                    </a:moveTo>
                    <a:lnTo>
                      <a:pt x="2636213" y="2143354"/>
                    </a:lnTo>
                    <a:cubicBezTo>
                      <a:pt x="2632893" y="2147523"/>
                      <a:pt x="2629262" y="2153567"/>
                      <a:pt x="2625903" y="2159611"/>
                    </a:cubicBezTo>
                    <a:lnTo>
                      <a:pt x="2623538" y="2164043"/>
                    </a:lnTo>
                    <a:lnTo>
                      <a:pt x="2618507" y="2172255"/>
                    </a:lnTo>
                    <a:lnTo>
                      <a:pt x="2615824" y="2178222"/>
                    </a:lnTo>
                    <a:lnTo>
                      <a:pt x="2615512" y="2178746"/>
                    </a:lnTo>
                    <a:lnTo>
                      <a:pt x="2613626" y="2180235"/>
                    </a:lnTo>
                    <a:lnTo>
                      <a:pt x="2612974" y="2178924"/>
                    </a:lnTo>
                    <a:lnTo>
                      <a:pt x="2614080" y="2176701"/>
                    </a:lnTo>
                    <a:cubicBezTo>
                      <a:pt x="2614080" y="2171699"/>
                      <a:pt x="2625285" y="2154192"/>
                      <a:pt x="2632754" y="2144813"/>
                    </a:cubicBezTo>
                    <a:lnTo>
                      <a:pt x="2633796" y="2143728"/>
                    </a:lnTo>
                    <a:lnTo>
                      <a:pt x="2631049" y="2148788"/>
                    </a:lnTo>
                    <a:lnTo>
                      <a:pt x="2630956" y="2148912"/>
                    </a:lnTo>
                    <a:cubicBezTo>
                      <a:pt x="2630126" y="2150023"/>
                      <a:pt x="2628466" y="2152246"/>
                      <a:pt x="2625146" y="2156693"/>
                    </a:cubicBezTo>
                    <a:cubicBezTo>
                      <a:pt x="2622933" y="2158916"/>
                      <a:pt x="2622933" y="2163362"/>
                      <a:pt x="2620720" y="2167809"/>
                    </a:cubicBezTo>
                    <a:lnTo>
                      <a:pt x="2631049" y="2148788"/>
                    </a:lnTo>
                    <a:lnTo>
                      <a:pt x="2631786" y="2147800"/>
                    </a:lnTo>
                    <a:lnTo>
                      <a:pt x="2633831" y="2143691"/>
                    </a:lnTo>
                    <a:close/>
                    <a:moveTo>
                      <a:pt x="2633999" y="2143354"/>
                    </a:moveTo>
                    <a:lnTo>
                      <a:pt x="2633831" y="2143691"/>
                    </a:lnTo>
                    <a:lnTo>
                      <a:pt x="2633796" y="2143728"/>
                    </a:lnTo>
                    <a:close/>
                    <a:moveTo>
                      <a:pt x="2634301" y="2143203"/>
                    </a:moveTo>
                    <a:lnTo>
                      <a:pt x="2634155" y="2143354"/>
                    </a:lnTo>
                    <a:lnTo>
                      <a:pt x="2633999" y="2143354"/>
                    </a:lnTo>
                    <a:close/>
                    <a:moveTo>
                      <a:pt x="371338" y="2141322"/>
                    </a:moveTo>
                    <a:lnTo>
                      <a:pt x="430023" y="2146815"/>
                    </a:lnTo>
                    <a:lnTo>
                      <a:pt x="435052" y="2147328"/>
                    </a:lnTo>
                    <a:cubicBezTo>
                      <a:pt x="437098" y="2147537"/>
                      <a:pt x="437098" y="2147537"/>
                      <a:pt x="437098" y="2147537"/>
                    </a:cubicBezTo>
                    <a:lnTo>
                      <a:pt x="424306" y="2146586"/>
                    </a:lnTo>
                    <a:close/>
                    <a:moveTo>
                      <a:pt x="2756620" y="2139104"/>
                    </a:moveTo>
                    <a:cubicBezTo>
                      <a:pt x="2749954" y="2139104"/>
                      <a:pt x="2741066" y="2139104"/>
                      <a:pt x="2736622" y="2141313"/>
                    </a:cubicBezTo>
                    <a:cubicBezTo>
                      <a:pt x="2732177" y="2141313"/>
                      <a:pt x="2729955" y="2141313"/>
                      <a:pt x="2725511" y="2143523"/>
                    </a:cubicBezTo>
                    <a:cubicBezTo>
                      <a:pt x="2727733" y="2143523"/>
                      <a:pt x="2714401" y="2145732"/>
                      <a:pt x="2709957" y="2145732"/>
                    </a:cubicBezTo>
                    <a:cubicBezTo>
                      <a:pt x="2709957" y="2147941"/>
                      <a:pt x="2709957" y="2147941"/>
                      <a:pt x="2707735" y="2147941"/>
                    </a:cubicBezTo>
                    <a:cubicBezTo>
                      <a:pt x="2707735" y="2147941"/>
                      <a:pt x="2705513" y="2147941"/>
                      <a:pt x="2705513" y="2147941"/>
                    </a:cubicBezTo>
                    <a:cubicBezTo>
                      <a:pt x="2703290" y="2150151"/>
                      <a:pt x="2701068" y="2150151"/>
                      <a:pt x="2698846" y="2150151"/>
                    </a:cubicBezTo>
                    <a:lnTo>
                      <a:pt x="2690920" y="2151727"/>
                    </a:lnTo>
                    <a:lnTo>
                      <a:pt x="2690563" y="2156411"/>
                    </a:lnTo>
                    <a:lnTo>
                      <a:pt x="2687157" y="2170101"/>
                    </a:lnTo>
                    <a:lnTo>
                      <a:pt x="2684419" y="2175583"/>
                    </a:lnTo>
                    <a:lnTo>
                      <a:pt x="2689528" y="2157896"/>
                    </a:lnTo>
                    <a:lnTo>
                      <a:pt x="2689528" y="2152004"/>
                    </a:lnTo>
                    <a:lnTo>
                      <a:pt x="2682905" y="2153321"/>
                    </a:lnTo>
                    <a:lnTo>
                      <a:pt x="2682905" y="2156515"/>
                    </a:lnTo>
                    <a:cubicBezTo>
                      <a:pt x="2680697" y="2163145"/>
                      <a:pt x="2680697" y="2167565"/>
                      <a:pt x="2678490" y="2171985"/>
                    </a:cubicBezTo>
                    <a:lnTo>
                      <a:pt x="2672143" y="2179246"/>
                    </a:lnTo>
                    <a:lnTo>
                      <a:pt x="2681277" y="2181875"/>
                    </a:lnTo>
                    <a:lnTo>
                      <a:pt x="2684419" y="2175583"/>
                    </a:lnTo>
                    <a:lnTo>
                      <a:pt x="2682905" y="2180825"/>
                    </a:lnTo>
                    <a:lnTo>
                      <a:pt x="2682242" y="2182153"/>
                    </a:lnTo>
                    <a:lnTo>
                      <a:pt x="2682370" y="2182190"/>
                    </a:lnTo>
                    <a:lnTo>
                      <a:pt x="2682905" y="2180825"/>
                    </a:lnTo>
                    <a:lnTo>
                      <a:pt x="2687103" y="2170318"/>
                    </a:lnTo>
                    <a:lnTo>
                      <a:pt x="2684031" y="2182668"/>
                    </a:lnTo>
                    <a:lnTo>
                      <a:pt x="2690941" y="2184656"/>
                    </a:lnTo>
                    <a:lnTo>
                      <a:pt x="2683900" y="2182940"/>
                    </a:lnTo>
                    <a:lnTo>
                      <a:pt x="2683312" y="2183924"/>
                    </a:lnTo>
                    <a:lnTo>
                      <a:pt x="2693355" y="2185351"/>
                    </a:lnTo>
                    <a:lnTo>
                      <a:pt x="2695791" y="2186052"/>
                    </a:lnTo>
                    <a:lnTo>
                      <a:pt x="2695791" y="2186052"/>
                    </a:lnTo>
                    <a:cubicBezTo>
                      <a:pt x="2720512" y="2192128"/>
                      <a:pt x="2751065" y="2196546"/>
                      <a:pt x="2781063" y="2189918"/>
                    </a:cubicBezTo>
                    <a:cubicBezTo>
                      <a:pt x="2809950" y="2185500"/>
                      <a:pt x="2803284" y="2143523"/>
                      <a:pt x="2772175" y="2141313"/>
                    </a:cubicBezTo>
                    <a:cubicBezTo>
                      <a:pt x="2772175" y="2141313"/>
                      <a:pt x="2772175" y="2141313"/>
                      <a:pt x="2767731" y="2139104"/>
                    </a:cubicBezTo>
                    <a:cubicBezTo>
                      <a:pt x="2765509" y="2139104"/>
                      <a:pt x="2761065" y="2139104"/>
                      <a:pt x="2756620" y="2139104"/>
                    </a:cubicBezTo>
                    <a:close/>
                    <a:moveTo>
                      <a:pt x="2638426" y="2138908"/>
                    </a:moveTo>
                    <a:cubicBezTo>
                      <a:pt x="2638426" y="2138908"/>
                      <a:pt x="2638426" y="2138908"/>
                      <a:pt x="2638426" y="2141131"/>
                    </a:cubicBezTo>
                    <a:lnTo>
                      <a:pt x="2634301" y="2143203"/>
                    </a:lnTo>
                    <a:close/>
                    <a:moveTo>
                      <a:pt x="321259" y="2136344"/>
                    </a:moveTo>
                    <a:lnTo>
                      <a:pt x="371338" y="2141322"/>
                    </a:lnTo>
                    <a:lnTo>
                      <a:pt x="327091" y="2137180"/>
                    </a:lnTo>
                    <a:close/>
                    <a:moveTo>
                      <a:pt x="2645066" y="2134461"/>
                    </a:moveTo>
                    <a:lnTo>
                      <a:pt x="2643503" y="2136292"/>
                    </a:lnTo>
                    <a:lnTo>
                      <a:pt x="2642852" y="2136685"/>
                    </a:lnTo>
                    <a:lnTo>
                      <a:pt x="2638427" y="2141130"/>
                    </a:lnTo>
                    <a:lnTo>
                      <a:pt x="2638426" y="2141131"/>
                    </a:lnTo>
                    <a:cubicBezTo>
                      <a:pt x="2640639" y="2141131"/>
                      <a:pt x="2642852" y="2138908"/>
                      <a:pt x="2645066" y="2134461"/>
                    </a:cubicBezTo>
                    <a:close/>
                    <a:moveTo>
                      <a:pt x="293870" y="2134184"/>
                    </a:moveTo>
                    <a:lnTo>
                      <a:pt x="295087" y="2134184"/>
                    </a:lnTo>
                    <a:lnTo>
                      <a:pt x="327091" y="2137180"/>
                    </a:lnTo>
                    <a:lnTo>
                      <a:pt x="337246" y="2138635"/>
                    </a:lnTo>
                    <a:cubicBezTo>
                      <a:pt x="350560" y="2140860"/>
                      <a:pt x="363873" y="2140860"/>
                      <a:pt x="377187" y="2143086"/>
                    </a:cubicBezTo>
                    <a:lnTo>
                      <a:pt x="424306" y="2146586"/>
                    </a:lnTo>
                    <a:lnTo>
                      <a:pt x="530585" y="2157150"/>
                    </a:lnTo>
                    <a:lnTo>
                      <a:pt x="488133" y="2154213"/>
                    </a:lnTo>
                    <a:cubicBezTo>
                      <a:pt x="462893" y="2154213"/>
                      <a:pt x="335721" y="2140582"/>
                      <a:pt x="293917" y="2134192"/>
                    </a:cubicBezTo>
                    <a:close/>
                    <a:moveTo>
                      <a:pt x="284799" y="2132970"/>
                    </a:moveTo>
                    <a:lnTo>
                      <a:pt x="290372" y="2133627"/>
                    </a:lnTo>
                    <a:lnTo>
                      <a:pt x="291693" y="2133783"/>
                    </a:lnTo>
                    <a:lnTo>
                      <a:pt x="293870" y="2134184"/>
                    </a:lnTo>
                    <a:lnTo>
                      <a:pt x="290649" y="2134184"/>
                    </a:lnTo>
                    <a:cubicBezTo>
                      <a:pt x="288430" y="2134184"/>
                      <a:pt x="288430" y="2134184"/>
                      <a:pt x="288430" y="2134184"/>
                    </a:cubicBezTo>
                    <a:close/>
                    <a:moveTo>
                      <a:pt x="2488528" y="2124811"/>
                    </a:moveTo>
                    <a:cubicBezTo>
                      <a:pt x="2495764" y="2123980"/>
                      <a:pt x="2503000" y="2124534"/>
                      <a:pt x="2509680" y="2125640"/>
                    </a:cubicBezTo>
                    <a:cubicBezTo>
                      <a:pt x="2509680" y="2125640"/>
                      <a:pt x="2509680" y="2125640"/>
                      <a:pt x="2514133" y="2127854"/>
                    </a:cubicBezTo>
                    <a:cubicBezTo>
                      <a:pt x="2514133" y="2127854"/>
                      <a:pt x="2514133" y="2127854"/>
                      <a:pt x="2527492" y="2130067"/>
                    </a:cubicBezTo>
                    <a:cubicBezTo>
                      <a:pt x="2534172" y="2132280"/>
                      <a:pt x="2540851" y="2134493"/>
                      <a:pt x="2547531" y="2136707"/>
                    </a:cubicBezTo>
                    <a:cubicBezTo>
                      <a:pt x="2551984" y="2136707"/>
                      <a:pt x="2551984" y="2136707"/>
                      <a:pt x="2556437" y="2138920"/>
                    </a:cubicBezTo>
                    <a:cubicBezTo>
                      <a:pt x="2556437" y="2136707"/>
                      <a:pt x="2567569" y="2143346"/>
                      <a:pt x="2572022" y="2145560"/>
                    </a:cubicBezTo>
                    <a:cubicBezTo>
                      <a:pt x="2572022" y="2145560"/>
                      <a:pt x="2574249" y="2145560"/>
                      <a:pt x="2574249" y="2145560"/>
                    </a:cubicBezTo>
                    <a:cubicBezTo>
                      <a:pt x="2574249" y="2145560"/>
                      <a:pt x="2576476" y="2145560"/>
                      <a:pt x="2576476" y="2147773"/>
                    </a:cubicBezTo>
                    <a:cubicBezTo>
                      <a:pt x="2578702" y="2147773"/>
                      <a:pt x="2580929" y="2147773"/>
                      <a:pt x="2583155" y="2149986"/>
                    </a:cubicBezTo>
                    <a:cubicBezTo>
                      <a:pt x="2589835" y="2152199"/>
                      <a:pt x="2596514" y="2158839"/>
                      <a:pt x="2603194" y="2163265"/>
                    </a:cubicBezTo>
                    <a:cubicBezTo>
                      <a:pt x="2603194" y="2163265"/>
                      <a:pt x="2600967" y="2163265"/>
                      <a:pt x="2600967" y="2163265"/>
                    </a:cubicBezTo>
                    <a:cubicBezTo>
                      <a:pt x="2600967" y="2163265"/>
                      <a:pt x="2603194" y="2163265"/>
                      <a:pt x="2603194" y="2165479"/>
                    </a:cubicBezTo>
                    <a:cubicBezTo>
                      <a:pt x="2600967" y="2163265"/>
                      <a:pt x="2600967" y="2165479"/>
                      <a:pt x="2603194" y="2167692"/>
                    </a:cubicBezTo>
                    <a:cubicBezTo>
                      <a:pt x="2603194" y="2167692"/>
                      <a:pt x="2600967" y="2165479"/>
                      <a:pt x="2600967" y="2167692"/>
                    </a:cubicBezTo>
                    <a:cubicBezTo>
                      <a:pt x="2603194" y="2167692"/>
                      <a:pt x="2605420" y="2174332"/>
                      <a:pt x="2605420" y="2174332"/>
                    </a:cubicBezTo>
                    <a:cubicBezTo>
                      <a:pt x="2605420" y="2174332"/>
                      <a:pt x="2603194" y="2172118"/>
                      <a:pt x="2600967" y="2174332"/>
                    </a:cubicBezTo>
                    <a:cubicBezTo>
                      <a:pt x="2600967" y="2174332"/>
                      <a:pt x="2600967" y="2174332"/>
                      <a:pt x="2598741" y="2174332"/>
                    </a:cubicBezTo>
                    <a:cubicBezTo>
                      <a:pt x="2598741" y="2174332"/>
                      <a:pt x="2598741" y="2174332"/>
                      <a:pt x="2598741" y="2172118"/>
                    </a:cubicBezTo>
                    <a:cubicBezTo>
                      <a:pt x="2598741" y="2172118"/>
                      <a:pt x="2598741" y="2172118"/>
                      <a:pt x="2596514" y="2172118"/>
                    </a:cubicBezTo>
                    <a:cubicBezTo>
                      <a:pt x="2596514" y="2172118"/>
                      <a:pt x="2596514" y="2172118"/>
                      <a:pt x="2589835" y="2167692"/>
                    </a:cubicBezTo>
                    <a:cubicBezTo>
                      <a:pt x="2589835" y="2167692"/>
                      <a:pt x="2589835" y="2167692"/>
                      <a:pt x="2583155" y="2163265"/>
                    </a:cubicBezTo>
                    <a:cubicBezTo>
                      <a:pt x="2583155" y="2163265"/>
                      <a:pt x="2583155" y="2161052"/>
                      <a:pt x="2583155" y="2161052"/>
                    </a:cubicBezTo>
                    <a:cubicBezTo>
                      <a:pt x="2583155" y="2161052"/>
                      <a:pt x="2583155" y="2161052"/>
                      <a:pt x="2580929" y="2161052"/>
                    </a:cubicBezTo>
                    <a:cubicBezTo>
                      <a:pt x="2580929" y="2158839"/>
                      <a:pt x="2576476" y="2158839"/>
                      <a:pt x="2576476" y="2156626"/>
                    </a:cubicBezTo>
                    <a:cubicBezTo>
                      <a:pt x="2576476" y="2156626"/>
                      <a:pt x="2574249" y="2156626"/>
                      <a:pt x="2572022" y="2154412"/>
                    </a:cubicBezTo>
                    <a:cubicBezTo>
                      <a:pt x="2565343" y="2149986"/>
                      <a:pt x="2563116" y="2147773"/>
                      <a:pt x="2556437" y="2145560"/>
                    </a:cubicBezTo>
                    <a:cubicBezTo>
                      <a:pt x="2547531" y="2141133"/>
                      <a:pt x="2538625" y="2136707"/>
                      <a:pt x="2531945" y="2136707"/>
                    </a:cubicBezTo>
                    <a:cubicBezTo>
                      <a:pt x="2525265" y="2132280"/>
                      <a:pt x="2518586" y="2132280"/>
                      <a:pt x="2509680" y="2130067"/>
                    </a:cubicBezTo>
                    <a:cubicBezTo>
                      <a:pt x="2509680" y="2130067"/>
                      <a:pt x="2500774" y="2130067"/>
                      <a:pt x="2498547" y="2130067"/>
                    </a:cubicBezTo>
                    <a:cubicBezTo>
                      <a:pt x="2491868" y="2132280"/>
                      <a:pt x="2489641" y="2130067"/>
                      <a:pt x="2482962" y="2132280"/>
                    </a:cubicBezTo>
                    <a:cubicBezTo>
                      <a:pt x="2478509" y="2134493"/>
                      <a:pt x="2478509" y="2134493"/>
                      <a:pt x="2474056" y="2136707"/>
                    </a:cubicBezTo>
                    <a:cubicBezTo>
                      <a:pt x="2471829" y="2136707"/>
                      <a:pt x="2471829" y="2138920"/>
                      <a:pt x="2471829" y="2138920"/>
                    </a:cubicBezTo>
                    <a:cubicBezTo>
                      <a:pt x="2469603" y="2143346"/>
                      <a:pt x="2467376" y="2141133"/>
                      <a:pt x="2469603" y="2143346"/>
                    </a:cubicBezTo>
                    <a:cubicBezTo>
                      <a:pt x="2469603" y="2145560"/>
                      <a:pt x="2465150" y="2149986"/>
                      <a:pt x="2465150" y="2152199"/>
                    </a:cubicBezTo>
                    <a:cubicBezTo>
                      <a:pt x="2467376" y="2154412"/>
                      <a:pt x="2465150" y="2158839"/>
                      <a:pt x="2467376" y="2163265"/>
                    </a:cubicBezTo>
                    <a:cubicBezTo>
                      <a:pt x="2467376" y="2163265"/>
                      <a:pt x="2467376" y="2165479"/>
                      <a:pt x="2467376" y="2165479"/>
                    </a:cubicBezTo>
                    <a:cubicBezTo>
                      <a:pt x="2469603" y="2165479"/>
                      <a:pt x="2469603" y="2167692"/>
                      <a:pt x="2469603" y="2169905"/>
                    </a:cubicBezTo>
                    <a:cubicBezTo>
                      <a:pt x="2474056" y="2174332"/>
                      <a:pt x="2478509" y="2176545"/>
                      <a:pt x="2482962" y="2178758"/>
                    </a:cubicBezTo>
                    <a:cubicBezTo>
                      <a:pt x="2489641" y="2185398"/>
                      <a:pt x="2534172" y="2189824"/>
                      <a:pt x="2538625" y="2189824"/>
                    </a:cubicBezTo>
                    <a:lnTo>
                      <a:pt x="2547531" y="2189824"/>
                    </a:lnTo>
                    <a:cubicBezTo>
                      <a:pt x="2551984" y="2189824"/>
                      <a:pt x="2558663" y="2189824"/>
                      <a:pt x="2565343" y="2189824"/>
                    </a:cubicBezTo>
                    <a:cubicBezTo>
                      <a:pt x="2560890" y="2189824"/>
                      <a:pt x="2554210" y="2192037"/>
                      <a:pt x="2551984" y="2192037"/>
                    </a:cubicBezTo>
                    <a:cubicBezTo>
                      <a:pt x="2565343" y="2192037"/>
                      <a:pt x="2596514" y="2185398"/>
                      <a:pt x="2605420" y="2185398"/>
                    </a:cubicBezTo>
                    <a:lnTo>
                      <a:pt x="2603194" y="2187611"/>
                    </a:lnTo>
                    <a:cubicBezTo>
                      <a:pt x="2593175" y="2185951"/>
                      <a:pt x="2550592" y="2199230"/>
                      <a:pt x="2508323" y="2191035"/>
                    </a:cubicBezTo>
                    <a:lnTo>
                      <a:pt x="2500031" y="2187652"/>
                    </a:lnTo>
                    <a:lnTo>
                      <a:pt x="2517801" y="2188783"/>
                    </a:lnTo>
                    <a:lnTo>
                      <a:pt x="2521647" y="2189548"/>
                    </a:lnTo>
                    <a:cubicBezTo>
                      <a:pt x="2523039" y="2189824"/>
                      <a:pt x="2523039" y="2189824"/>
                      <a:pt x="2523039" y="2189824"/>
                    </a:cubicBezTo>
                    <a:cubicBezTo>
                      <a:pt x="2531945" y="2189824"/>
                      <a:pt x="2531945" y="2189824"/>
                      <a:pt x="2531945" y="2189824"/>
                    </a:cubicBezTo>
                    <a:lnTo>
                      <a:pt x="2529608" y="2189534"/>
                    </a:lnTo>
                    <a:lnTo>
                      <a:pt x="2534172" y="2189824"/>
                    </a:lnTo>
                    <a:lnTo>
                      <a:pt x="2536398" y="2189824"/>
                    </a:lnTo>
                    <a:lnTo>
                      <a:pt x="2517694" y="2188054"/>
                    </a:lnTo>
                    <a:lnTo>
                      <a:pt x="2496321" y="2185398"/>
                    </a:lnTo>
                    <a:lnTo>
                      <a:pt x="2509684" y="2187295"/>
                    </a:lnTo>
                    <a:lnTo>
                      <a:pt x="2496349" y="2186033"/>
                    </a:lnTo>
                    <a:lnTo>
                      <a:pt x="2493035" y="2184309"/>
                    </a:lnTo>
                    <a:lnTo>
                      <a:pt x="2469603" y="2172118"/>
                    </a:lnTo>
                    <a:lnTo>
                      <a:pt x="2481855" y="2180238"/>
                    </a:lnTo>
                    <a:lnTo>
                      <a:pt x="2467376" y="2174332"/>
                    </a:lnTo>
                    <a:cubicBezTo>
                      <a:pt x="2456244" y="2161052"/>
                      <a:pt x="2458470" y="2143346"/>
                      <a:pt x="2467376" y="2132280"/>
                    </a:cubicBezTo>
                    <a:cubicBezTo>
                      <a:pt x="2474056" y="2127854"/>
                      <a:pt x="2481292" y="2125640"/>
                      <a:pt x="2488528" y="2124811"/>
                    </a:cubicBezTo>
                    <a:close/>
                    <a:moveTo>
                      <a:pt x="937230" y="2123192"/>
                    </a:moveTo>
                    <a:lnTo>
                      <a:pt x="974647" y="2134062"/>
                    </a:lnTo>
                    <a:cubicBezTo>
                      <a:pt x="990182" y="2138504"/>
                      <a:pt x="992402" y="2138504"/>
                      <a:pt x="1005718" y="2145166"/>
                    </a:cubicBezTo>
                    <a:cubicBezTo>
                      <a:pt x="1005718" y="2142946"/>
                      <a:pt x="1014595" y="2146277"/>
                      <a:pt x="1025692" y="2151274"/>
                    </a:cubicBezTo>
                    <a:lnTo>
                      <a:pt x="1035285" y="2155914"/>
                    </a:lnTo>
                    <a:lnTo>
                      <a:pt x="1049682" y="2158864"/>
                    </a:lnTo>
                    <a:cubicBezTo>
                      <a:pt x="1051901" y="2158864"/>
                      <a:pt x="1051901" y="2158864"/>
                      <a:pt x="1056340" y="2158864"/>
                    </a:cubicBezTo>
                    <a:cubicBezTo>
                      <a:pt x="1058559" y="2161072"/>
                      <a:pt x="1065217" y="2163281"/>
                      <a:pt x="1069655" y="2163281"/>
                    </a:cubicBezTo>
                    <a:cubicBezTo>
                      <a:pt x="1076313" y="2165490"/>
                      <a:pt x="1085189" y="2167699"/>
                      <a:pt x="1089628" y="2169907"/>
                    </a:cubicBezTo>
                    <a:cubicBezTo>
                      <a:pt x="1116258" y="2180951"/>
                      <a:pt x="1142889" y="2200829"/>
                      <a:pt x="1160642" y="2220708"/>
                    </a:cubicBezTo>
                    <a:cubicBezTo>
                      <a:pt x="1160642" y="2220708"/>
                      <a:pt x="1160642" y="2220708"/>
                      <a:pt x="1158423" y="2220708"/>
                    </a:cubicBezTo>
                    <a:cubicBezTo>
                      <a:pt x="1158423" y="2220708"/>
                      <a:pt x="1160642" y="2222916"/>
                      <a:pt x="1162861" y="2225125"/>
                    </a:cubicBezTo>
                    <a:cubicBezTo>
                      <a:pt x="1158423" y="2220708"/>
                      <a:pt x="1158423" y="2220708"/>
                      <a:pt x="1167300" y="2229542"/>
                    </a:cubicBezTo>
                    <a:cubicBezTo>
                      <a:pt x="1165081" y="2229542"/>
                      <a:pt x="1160642" y="2225125"/>
                      <a:pt x="1162861" y="2227334"/>
                    </a:cubicBezTo>
                    <a:lnTo>
                      <a:pt x="1171166" y="2239488"/>
                    </a:lnTo>
                    <a:lnTo>
                      <a:pt x="1171516" y="2238800"/>
                    </a:lnTo>
                    <a:cubicBezTo>
                      <a:pt x="1171516" y="2238800"/>
                      <a:pt x="1171516" y="2238800"/>
                      <a:pt x="1173783" y="2234351"/>
                    </a:cubicBezTo>
                    <a:cubicBezTo>
                      <a:pt x="1173783" y="2234351"/>
                      <a:pt x="1173783" y="2232126"/>
                      <a:pt x="1173783" y="2232126"/>
                    </a:cubicBezTo>
                    <a:cubicBezTo>
                      <a:pt x="1173783" y="2232126"/>
                      <a:pt x="1176051" y="2229901"/>
                      <a:pt x="1176051" y="2227676"/>
                    </a:cubicBezTo>
                    <a:lnTo>
                      <a:pt x="1176051" y="2226627"/>
                    </a:lnTo>
                    <a:lnTo>
                      <a:pt x="1175901" y="2226410"/>
                    </a:lnTo>
                    <a:cubicBezTo>
                      <a:pt x="1174515" y="2223904"/>
                      <a:pt x="1172851" y="2221118"/>
                      <a:pt x="1171742" y="2221118"/>
                    </a:cubicBezTo>
                    <a:cubicBezTo>
                      <a:pt x="1171742" y="2221118"/>
                      <a:pt x="1171742" y="2221118"/>
                      <a:pt x="1169524" y="2218890"/>
                    </a:cubicBezTo>
                    <a:cubicBezTo>
                      <a:pt x="1169524" y="2216661"/>
                      <a:pt x="1169524" y="2214433"/>
                      <a:pt x="1167305" y="2212205"/>
                    </a:cubicBezTo>
                    <a:cubicBezTo>
                      <a:pt x="1167305" y="2209977"/>
                      <a:pt x="1165087" y="2209977"/>
                      <a:pt x="1165087" y="2209977"/>
                    </a:cubicBezTo>
                    <a:cubicBezTo>
                      <a:pt x="1160651" y="2201064"/>
                      <a:pt x="1156214" y="2192151"/>
                      <a:pt x="1149559" y="2185466"/>
                    </a:cubicBezTo>
                    <a:lnTo>
                      <a:pt x="1127628" y="2165639"/>
                    </a:lnTo>
                    <a:lnTo>
                      <a:pt x="1127288" y="2165412"/>
                    </a:lnTo>
                    <a:lnTo>
                      <a:pt x="1125158" y="2165412"/>
                    </a:lnTo>
                    <a:lnTo>
                      <a:pt x="1125158" y="2163988"/>
                    </a:lnTo>
                    <a:lnTo>
                      <a:pt x="1120325" y="2160756"/>
                    </a:lnTo>
                    <a:lnTo>
                      <a:pt x="1116285" y="2158727"/>
                    </a:lnTo>
                    <a:lnTo>
                      <a:pt x="1117291" y="2158727"/>
                    </a:lnTo>
                    <a:lnTo>
                      <a:pt x="1114855" y="2157099"/>
                    </a:lnTo>
                    <a:lnTo>
                      <a:pt x="1113378" y="2156439"/>
                    </a:lnTo>
                    <a:lnTo>
                      <a:pt x="1111650" y="2156439"/>
                    </a:lnTo>
                    <a:lnTo>
                      <a:pt x="1111650" y="2155668"/>
                    </a:lnTo>
                    <a:lnTo>
                      <a:pt x="1104218" y="2152350"/>
                    </a:lnTo>
                    <a:lnTo>
                      <a:pt x="1102774" y="2151988"/>
                    </a:lnTo>
                    <a:lnTo>
                      <a:pt x="1103407" y="2151988"/>
                    </a:lnTo>
                    <a:lnTo>
                      <a:pt x="1098538" y="2149814"/>
                    </a:lnTo>
                    <a:cubicBezTo>
                      <a:pt x="1096320" y="2147586"/>
                      <a:pt x="1089665" y="2147586"/>
                      <a:pt x="1083010" y="2143129"/>
                    </a:cubicBezTo>
                    <a:lnTo>
                      <a:pt x="1069405" y="2139170"/>
                    </a:lnTo>
                    <a:lnTo>
                      <a:pt x="1067271" y="2138635"/>
                    </a:lnTo>
                    <a:lnTo>
                      <a:pt x="1062746" y="2137232"/>
                    </a:lnTo>
                    <a:lnTo>
                      <a:pt x="1053341" y="2134495"/>
                    </a:lnTo>
                    <a:cubicBezTo>
                      <a:pt x="1043636" y="2131988"/>
                      <a:pt x="1033099" y="2129760"/>
                      <a:pt x="1018680" y="2127531"/>
                    </a:cubicBezTo>
                    <a:cubicBezTo>
                      <a:pt x="1005371" y="2126417"/>
                      <a:pt x="989288" y="2124746"/>
                      <a:pt x="973205" y="2123632"/>
                    </a:cubicBezTo>
                    <a:close/>
                    <a:moveTo>
                      <a:pt x="2680477" y="2118899"/>
                    </a:moveTo>
                    <a:lnTo>
                      <a:pt x="2678264" y="2121123"/>
                    </a:lnTo>
                    <a:cubicBezTo>
                      <a:pt x="2676051" y="2121123"/>
                      <a:pt x="2671071" y="2121678"/>
                      <a:pt x="2664985" y="2123902"/>
                    </a:cubicBezTo>
                    <a:lnTo>
                      <a:pt x="2656178" y="2129554"/>
                    </a:lnTo>
                    <a:lnTo>
                      <a:pt x="2656178" y="2130329"/>
                    </a:lnTo>
                    <a:cubicBezTo>
                      <a:pt x="2658335" y="2130329"/>
                      <a:pt x="2658335" y="2130329"/>
                      <a:pt x="2658335" y="2130329"/>
                    </a:cubicBezTo>
                    <a:cubicBezTo>
                      <a:pt x="2658335" y="2130329"/>
                      <a:pt x="2658335" y="2130329"/>
                      <a:pt x="2660493" y="2132540"/>
                    </a:cubicBezTo>
                    <a:cubicBezTo>
                      <a:pt x="2660493" y="2132540"/>
                      <a:pt x="2660493" y="2132540"/>
                      <a:pt x="2662651" y="2134752"/>
                    </a:cubicBezTo>
                    <a:cubicBezTo>
                      <a:pt x="2662651" y="2134752"/>
                      <a:pt x="2662651" y="2134752"/>
                      <a:pt x="2662651" y="2136963"/>
                    </a:cubicBezTo>
                    <a:cubicBezTo>
                      <a:pt x="2662651" y="2136963"/>
                      <a:pt x="2662651" y="2136963"/>
                      <a:pt x="2660493" y="2136963"/>
                    </a:cubicBezTo>
                    <a:cubicBezTo>
                      <a:pt x="2660493" y="2136963"/>
                      <a:pt x="2660493" y="2136963"/>
                      <a:pt x="2658335" y="2136963"/>
                    </a:cubicBezTo>
                    <a:cubicBezTo>
                      <a:pt x="2658335" y="2136963"/>
                      <a:pt x="2658335" y="2139175"/>
                      <a:pt x="2658335" y="2139175"/>
                    </a:cubicBezTo>
                    <a:cubicBezTo>
                      <a:pt x="2656178" y="2139175"/>
                      <a:pt x="2656178" y="2139175"/>
                      <a:pt x="2654020" y="2141386"/>
                    </a:cubicBezTo>
                    <a:cubicBezTo>
                      <a:pt x="2654020" y="2141386"/>
                      <a:pt x="2651862" y="2143598"/>
                      <a:pt x="2651862" y="2145809"/>
                    </a:cubicBezTo>
                    <a:cubicBezTo>
                      <a:pt x="2651862" y="2145809"/>
                      <a:pt x="2651862" y="2145809"/>
                      <a:pt x="2649704" y="2148021"/>
                    </a:cubicBezTo>
                    <a:cubicBezTo>
                      <a:pt x="2649704" y="2148021"/>
                      <a:pt x="2649704" y="2150232"/>
                      <a:pt x="2649704" y="2150232"/>
                    </a:cubicBezTo>
                    <a:cubicBezTo>
                      <a:pt x="2651862" y="2152444"/>
                      <a:pt x="2649704" y="2152444"/>
                      <a:pt x="2649704" y="2154655"/>
                    </a:cubicBezTo>
                    <a:cubicBezTo>
                      <a:pt x="2649704" y="2154655"/>
                      <a:pt x="2649704" y="2154655"/>
                      <a:pt x="2649704" y="2156867"/>
                    </a:cubicBezTo>
                    <a:cubicBezTo>
                      <a:pt x="2649704" y="2156867"/>
                      <a:pt x="2647546" y="2159078"/>
                      <a:pt x="2647546" y="2159078"/>
                    </a:cubicBezTo>
                    <a:cubicBezTo>
                      <a:pt x="2647546" y="2159078"/>
                      <a:pt x="2647546" y="2161290"/>
                      <a:pt x="2647546" y="2161290"/>
                    </a:cubicBezTo>
                    <a:cubicBezTo>
                      <a:pt x="2647546" y="2161290"/>
                      <a:pt x="2647546" y="2161290"/>
                      <a:pt x="2647546" y="2163501"/>
                    </a:cubicBezTo>
                    <a:cubicBezTo>
                      <a:pt x="2645388" y="2163501"/>
                      <a:pt x="2645388" y="2165713"/>
                      <a:pt x="2645388" y="2167924"/>
                    </a:cubicBezTo>
                    <a:lnTo>
                      <a:pt x="2645388" y="2171512"/>
                    </a:lnTo>
                    <a:lnTo>
                      <a:pt x="2645737" y="2171632"/>
                    </a:lnTo>
                    <a:lnTo>
                      <a:pt x="2646467" y="2170136"/>
                    </a:lnTo>
                    <a:lnTo>
                      <a:pt x="2646198" y="2171790"/>
                    </a:lnTo>
                    <a:lnTo>
                      <a:pt x="2646572" y="2171918"/>
                    </a:lnTo>
                    <a:lnTo>
                      <a:pt x="2647546" y="2167924"/>
                    </a:lnTo>
                    <a:lnTo>
                      <a:pt x="2646467" y="2170136"/>
                    </a:lnTo>
                    <a:lnTo>
                      <a:pt x="2647546" y="2163501"/>
                    </a:lnTo>
                    <a:cubicBezTo>
                      <a:pt x="2647546" y="2163501"/>
                      <a:pt x="2649704" y="2165713"/>
                      <a:pt x="2649704" y="2165713"/>
                    </a:cubicBezTo>
                    <a:cubicBezTo>
                      <a:pt x="2649704" y="2166819"/>
                      <a:pt x="2649164" y="2169583"/>
                      <a:pt x="2648355" y="2172071"/>
                    </a:cubicBezTo>
                    <a:lnTo>
                      <a:pt x="2648118" y="2172447"/>
                    </a:lnTo>
                    <a:lnTo>
                      <a:pt x="2653103" y="2174155"/>
                    </a:lnTo>
                    <a:lnTo>
                      <a:pt x="2647871" y="2172837"/>
                    </a:lnTo>
                    <a:lnTo>
                      <a:pt x="2645388" y="2176770"/>
                    </a:lnTo>
                    <a:lnTo>
                      <a:pt x="2646436" y="2172475"/>
                    </a:lnTo>
                    <a:lnTo>
                      <a:pt x="2646101" y="2172391"/>
                    </a:lnTo>
                    <a:lnTo>
                      <a:pt x="2645388" y="2176770"/>
                    </a:lnTo>
                    <a:cubicBezTo>
                      <a:pt x="2645388" y="2176770"/>
                      <a:pt x="2645388" y="2176770"/>
                      <a:pt x="2645388" y="2178982"/>
                    </a:cubicBezTo>
                    <a:cubicBezTo>
                      <a:pt x="2645388" y="2178982"/>
                      <a:pt x="2645388" y="2178982"/>
                      <a:pt x="2643230" y="2181193"/>
                    </a:cubicBezTo>
                    <a:lnTo>
                      <a:pt x="2643230" y="2190039"/>
                    </a:lnTo>
                    <a:lnTo>
                      <a:pt x="2641072" y="2190039"/>
                    </a:lnTo>
                    <a:cubicBezTo>
                      <a:pt x="2641072" y="2187828"/>
                      <a:pt x="2641612" y="2183958"/>
                      <a:pt x="2642151" y="2178982"/>
                    </a:cubicBezTo>
                    <a:lnTo>
                      <a:pt x="2642649" y="2170818"/>
                    </a:lnTo>
                    <a:lnTo>
                      <a:pt x="2641072" y="2170034"/>
                    </a:lnTo>
                    <a:lnTo>
                      <a:pt x="2642664" y="2170579"/>
                    </a:lnTo>
                    <a:lnTo>
                      <a:pt x="2643230" y="2161290"/>
                    </a:lnTo>
                    <a:cubicBezTo>
                      <a:pt x="2641072" y="2156867"/>
                      <a:pt x="2645388" y="2152444"/>
                      <a:pt x="2647546" y="2145809"/>
                    </a:cubicBezTo>
                    <a:cubicBezTo>
                      <a:pt x="2647546" y="2145809"/>
                      <a:pt x="2647546" y="2145809"/>
                      <a:pt x="2647546" y="2143598"/>
                    </a:cubicBezTo>
                    <a:cubicBezTo>
                      <a:pt x="2647546" y="2143598"/>
                      <a:pt x="2647546" y="2143598"/>
                      <a:pt x="2649704" y="2139175"/>
                    </a:cubicBezTo>
                    <a:cubicBezTo>
                      <a:pt x="2649704" y="2139175"/>
                      <a:pt x="2649704" y="2139175"/>
                      <a:pt x="2649704" y="2136963"/>
                    </a:cubicBezTo>
                    <a:cubicBezTo>
                      <a:pt x="2647546" y="2136963"/>
                      <a:pt x="2649704" y="2134752"/>
                      <a:pt x="2651862" y="2134752"/>
                    </a:cubicBezTo>
                    <a:lnTo>
                      <a:pt x="2650405" y="2133258"/>
                    </a:lnTo>
                    <a:lnTo>
                      <a:pt x="2645066" y="2136685"/>
                    </a:lnTo>
                    <a:cubicBezTo>
                      <a:pt x="2633446" y="2145021"/>
                      <a:pt x="2629296" y="2163362"/>
                      <a:pt x="2620478" y="2174825"/>
                    </a:cubicBezTo>
                    <a:lnTo>
                      <a:pt x="2615631" y="2178652"/>
                    </a:lnTo>
                    <a:lnTo>
                      <a:pt x="2615824" y="2178222"/>
                    </a:lnTo>
                    <a:lnTo>
                      <a:pt x="2617227" y="2175868"/>
                    </a:lnTo>
                    <a:lnTo>
                      <a:pt x="2623538" y="2164043"/>
                    </a:lnTo>
                    <a:lnTo>
                      <a:pt x="2636213" y="2143354"/>
                    </a:lnTo>
                    <a:cubicBezTo>
                      <a:pt x="2636213" y="2143354"/>
                      <a:pt x="2636213" y="2143354"/>
                      <a:pt x="2637043" y="2142521"/>
                    </a:cubicBezTo>
                    <a:lnTo>
                      <a:pt x="2638427" y="2141130"/>
                    </a:lnTo>
                    <a:lnTo>
                      <a:pt x="2640086" y="2140297"/>
                    </a:lnTo>
                    <a:lnTo>
                      <a:pt x="2643503" y="2136292"/>
                    </a:lnTo>
                    <a:lnTo>
                      <a:pt x="2649713" y="2132550"/>
                    </a:lnTo>
                    <a:lnTo>
                      <a:pt x="2649704" y="2132540"/>
                    </a:lnTo>
                    <a:lnTo>
                      <a:pt x="2650485" y="2131739"/>
                    </a:lnTo>
                    <a:lnTo>
                      <a:pt x="2645066" y="2134461"/>
                    </a:lnTo>
                    <a:lnTo>
                      <a:pt x="2651443" y="2130758"/>
                    </a:lnTo>
                    <a:lnTo>
                      <a:pt x="2651862" y="2130329"/>
                    </a:lnTo>
                    <a:cubicBezTo>
                      <a:pt x="2651862" y="2130329"/>
                      <a:pt x="2654020" y="2128117"/>
                      <a:pt x="2654020" y="2128117"/>
                    </a:cubicBezTo>
                    <a:lnTo>
                      <a:pt x="2655990" y="2128117"/>
                    </a:lnTo>
                    <a:lnTo>
                      <a:pt x="2662772" y="2124179"/>
                    </a:lnTo>
                    <a:cubicBezTo>
                      <a:pt x="2669965" y="2121122"/>
                      <a:pt x="2677158" y="2118899"/>
                      <a:pt x="2680477" y="2118899"/>
                    </a:cubicBezTo>
                    <a:close/>
                    <a:moveTo>
                      <a:pt x="2758523" y="2105356"/>
                    </a:moveTo>
                    <a:cubicBezTo>
                      <a:pt x="2754075" y="2107579"/>
                      <a:pt x="2751851" y="2107579"/>
                      <a:pt x="2747403" y="2109802"/>
                    </a:cubicBezTo>
                    <a:cubicBezTo>
                      <a:pt x="2747403" y="2112024"/>
                      <a:pt x="2731836" y="2114247"/>
                      <a:pt x="2725164" y="2116470"/>
                    </a:cubicBezTo>
                    <a:cubicBezTo>
                      <a:pt x="2725164" y="2116470"/>
                      <a:pt x="2725164" y="2116470"/>
                      <a:pt x="2725164" y="2118693"/>
                    </a:cubicBezTo>
                    <a:cubicBezTo>
                      <a:pt x="2722940" y="2118693"/>
                      <a:pt x="2720716" y="2118693"/>
                      <a:pt x="2720716" y="2118693"/>
                    </a:cubicBezTo>
                    <a:cubicBezTo>
                      <a:pt x="2718492" y="2120916"/>
                      <a:pt x="2716268" y="2120916"/>
                      <a:pt x="2714044" y="2123139"/>
                    </a:cubicBezTo>
                    <a:cubicBezTo>
                      <a:pt x="2705149" y="2127584"/>
                      <a:pt x="2694029" y="2129807"/>
                      <a:pt x="2685134" y="2134253"/>
                    </a:cubicBezTo>
                    <a:cubicBezTo>
                      <a:pt x="2685134" y="2134253"/>
                      <a:pt x="2685134" y="2134253"/>
                      <a:pt x="2682910" y="2136476"/>
                    </a:cubicBezTo>
                    <a:cubicBezTo>
                      <a:pt x="2682910" y="2134253"/>
                      <a:pt x="2682910" y="2134253"/>
                      <a:pt x="2682910" y="2134253"/>
                    </a:cubicBezTo>
                    <a:lnTo>
                      <a:pt x="2678382" y="2136516"/>
                    </a:lnTo>
                    <a:lnTo>
                      <a:pt x="2678490" y="2136624"/>
                    </a:lnTo>
                    <a:lnTo>
                      <a:pt x="2680879" y="2141408"/>
                    </a:lnTo>
                    <a:lnTo>
                      <a:pt x="2681070" y="2141313"/>
                    </a:lnTo>
                    <a:lnTo>
                      <a:pt x="2689528" y="2141313"/>
                    </a:lnTo>
                    <a:lnTo>
                      <a:pt x="2689528" y="2136624"/>
                    </a:lnTo>
                    <a:lnTo>
                      <a:pt x="2691735" y="2141044"/>
                    </a:lnTo>
                    <a:lnTo>
                      <a:pt x="2691715" y="2141313"/>
                    </a:lnTo>
                    <a:lnTo>
                      <a:pt x="2692180" y="2141313"/>
                    </a:lnTo>
                    <a:cubicBezTo>
                      <a:pt x="2694402" y="2141313"/>
                      <a:pt x="2698846" y="2139104"/>
                      <a:pt x="2698846" y="2139104"/>
                    </a:cubicBezTo>
                    <a:cubicBezTo>
                      <a:pt x="2701068" y="2139104"/>
                      <a:pt x="2701068" y="2139104"/>
                      <a:pt x="2703290" y="2139104"/>
                    </a:cubicBezTo>
                    <a:cubicBezTo>
                      <a:pt x="2712179" y="2139104"/>
                      <a:pt x="2714401" y="2139104"/>
                      <a:pt x="2723289" y="2136895"/>
                    </a:cubicBezTo>
                    <a:cubicBezTo>
                      <a:pt x="2732177" y="2134685"/>
                      <a:pt x="2743288" y="2134685"/>
                      <a:pt x="2749954" y="2134685"/>
                    </a:cubicBezTo>
                    <a:cubicBezTo>
                      <a:pt x="2758842" y="2134685"/>
                      <a:pt x="2763287" y="2134685"/>
                      <a:pt x="2772175" y="2136895"/>
                    </a:cubicBezTo>
                    <a:cubicBezTo>
                      <a:pt x="2772175" y="2136895"/>
                      <a:pt x="2783285" y="2139104"/>
                      <a:pt x="2785507" y="2139104"/>
                    </a:cubicBezTo>
                    <a:cubicBezTo>
                      <a:pt x="2792174" y="2141313"/>
                      <a:pt x="2794396" y="2143523"/>
                      <a:pt x="2798840" y="2150151"/>
                    </a:cubicBezTo>
                    <a:cubicBezTo>
                      <a:pt x="2803284" y="2154569"/>
                      <a:pt x="2803284" y="2156778"/>
                      <a:pt x="2805506" y="2161197"/>
                    </a:cubicBezTo>
                    <a:cubicBezTo>
                      <a:pt x="2805506" y="2163406"/>
                      <a:pt x="2805506" y="2165616"/>
                      <a:pt x="2805506" y="2165616"/>
                    </a:cubicBezTo>
                    <a:cubicBezTo>
                      <a:pt x="2805506" y="2172244"/>
                      <a:pt x="2805506" y="2172244"/>
                      <a:pt x="2805506" y="2174453"/>
                    </a:cubicBezTo>
                    <a:cubicBezTo>
                      <a:pt x="2807728" y="2174453"/>
                      <a:pt x="2803284" y="2181081"/>
                      <a:pt x="2801062" y="2183290"/>
                    </a:cubicBezTo>
                    <a:cubicBezTo>
                      <a:pt x="2798840" y="2187709"/>
                      <a:pt x="2794396" y="2189918"/>
                      <a:pt x="2789952" y="2192128"/>
                    </a:cubicBezTo>
                    <a:cubicBezTo>
                      <a:pt x="2789952" y="2192128"/>
                      <a:pt x="2787729" y="2194337"/>
                      <a:pt x="2787729" y="2194337"/>
                    </a:cubicBezTo>
                    <a:cubicBezTo>
                      <a:pt x="2787729" y="2194337"/>
                      <a:pt x="2787729" y="2194337"/>
                      <a:pt x="2783285" y="2196546"/>
                    </a:cubicBezTo>
                    <a:cubicBezTo>
                      <a:pt x="2776619" y="2198756"/>
                      <a:pt x="2769953" y="2200965"/>
                      <a:pt x="2763287" y="2200965"/>
                    </a:cubicBezTo>
                    <a:cubicBezTo>
                      <a:pt x="2754398" y="2203174"/>
                      <a:pt x="2707735" y="2194337"/>
                      <a:pt x="2703290" y="2192128"/>
                    </a:cubicBezTo>
                    <a:cubicBezTo>
                      <a:pt x="2703290" y="2192128"/>
                      <a:pt x="2703290" y="2192128"/>
                      <a:pt x="2705513" y="2192128"/>
                    </a:cubicBezTo>
                    <a:lnTo>
                      <a:pt x="2707735" y="2192128"/>
                    </a:lnTo>
                    <a:lnTo>
                      <a:pt x="2713263" y="2192627"/>
                    </a:lnTo>
                    <a:lnTo>
                      <a:pt x="2714042" y="2192745"/>
                    </a:lnTo>
                    <a:lnTo>
                      <a:pt x="2718845" y="2194337"/>
                    </a:lnTo>
                    <a:cubicBezTo>
                      <a:pt x="2718845" y="2194337"/>
                      <a:pt x="2718845" y="2194337"/>
                      <a:pt x="2732177" y="2196546"/>
                    </a:cubicBezTo>
                    <a:cubicBezTo>
                      <a:pt x="2736622" y="2196546"/>
                      <a:pt x="2743288" y="2196546"/>
                      <a:pt x="2747732" y="2198756"/>
                    </a:cubicBezTo>
                    <a:lnTo>
                      <a:pt x="2721691" y="2193901"/>
                    </a:lnTo>
                    <a:lnTo>
                      <a:pt x="2744677" y="2197375"/>
                    </a:lnTo>
                    <a:lnTo>
                      <a:pt x="2755650" y="2196459"/>
                    </a:lnTo>
                    <a:lnTo>
                      <a:pt x="2756620" y="2196546"/>
                    </a:lnTo>
                    <a:cubicBezTo>
                      <a:pt x="2761065" y="2198756"/>
                      <a:pt x="2774397" y="2196546"/>
                      <a:pt x="2781063" y="2194337"/>
                    </a:cubicBezTo>
                    <a:lnTo>
                      <a:pt x="2755650" y="2196459"/>
                    </a:lnTo>
                    <a:lnTo>
                      <a:pt x="2716361" y="2192907"/>
                    </a:lnTo>
                    <a:lnTo>
                      <a:pt x="2712179" y="2192128"/>
                    </a:lnTo>
                    <a:lnTo>
                      <a:pt x="2713846" y="2192680"/>
                    </a:lnTo>
                    <a:lnTo>
                      <a:pt x="2713263" y="2192627"/>
                    </a:lnTo>
                    <a:lnTo>
                      <a:pt x="2709957" y="2192128"/>
                    </a:lnTo>
                    <a:lnTo>
                      <a:pt x="2707735" y="2192128"/>
                    </a:lnTo>
                    <a:cubicBezTo>
                      <a:pt x="2707735" y="2192128"/>
                      <a:pt x="2707735" y="2192128"/>
                      <a:pt x="2696624" y="2189918"/>
                    </a:cubicBezTo>
                    <a:lnTo>
                      <a:pt x="2682809" y="2184767"/>
                    </a:lnTo>
                    <a:lnTo>
                      <a:pt x="2676220" y="2195793"/>
                    </a:lnTo>
                    <a:lnTo>
                      <a:pt x="2697643" y="2203161"/>
                    </a:lnTo>
                    <a:cubicBezTo>
                      <a:pt x="2709041" y="2207607"/>
                      <a:pt x="2722940" y="2213164"/>
                      <a:pt x="2738507" y="2218721"/>
                    </a:cubicBezTo>
                    <a:cubicBezTo>
                      <a:pt x="2765194" y="2227612"/>
                      <a:pt x="2823016" y="2245395"/>
                      <a:pt x="2836360" y="2203161"/>
                    </a:cubicBezTo>
                    <a:cubicBezTo>
                      <a:pt x="2843031" y="2169818"/>
                      <a:pt x="2840808" y="2132030"/>
                      <a:pt x="2807449" y="2112024"/>
                    </a:cubicBezTo>
                    <a:cubicBezTo>
                      <a:pt x="2805225" y="2109802"/>
                      <a:pt x="2803001" y="2109802"/>
                      <a:pt x="2803001" y="2109802"/>
                    </a:cubicBezTo>
                    <a:cubicBezTo>
                      <a:pt x="2796329" y="2107579"/>
                      <a:pt x="2791881" y="2107579"/>
                      <a:pt x="2787434" y="2105356"/>
                    </a:cubicBezTo>
                    <a:cubicBezTo>
                      <a:pt x="2776314" y="2105356"/>
                      <a:pt x="2767418" y="2105356"/>
                      <a:pt x="2758523" y="2105356"/>
                    </a:cubicBezTo>
                    <a:close/>
                    <a:moveTo>
                      <a:pt x="566065" y="2100559"/>
                    </a:moveTo>
                    <a:lnTo>
                      <a:pt x="566207" y="2100564"/>
                    </a:lnTo>
                    <a:lnTo>
                      <a:pt x="568368" y="2100792"/>
                    </a:lnTo>
                    <a:close/>
                    <a:moveTo>
                      <a:pt x="459672" y="2089651"/>
                    </a:moveTo>
                    <a:cubicBezTo>
                      <a:pt x="481855" y="2091879"/>
                      <a:pt x="481855" y="2091879"/>
                      <a:pt x="481855" y="2091879"/>
                    </a:cubicBezTo>
                    <a:cubicBezTo>
                      <a:pt x="459672" y="2089651"/>
                      <a:pt x="459672" y="2089651"/>
                      <a:pt x="459672" y="2089651"/>
                    </a:cubicBezTo>
                    <a:close/>
                    <a:moveTo>
                      <a:pt x="333229" y="2076282"/>
                    </a:moveTo>
                    <a:cubicBezTo>
                      <a:pt x="459672" y="2089651"/>
                      <a:pt x="459672" y="2089651"/>
                      <a:pt x="459672" y="2089651"/>
                    </a:cubicBezTo>
                    <a:lnTo>
                      <a:pt x="454587" y="2089258"/>
                    </a:lnTo>
                    <a:lnTo>
                      <a:pt x="345917" y="2078243"/>
                    </a:lnTo>
                    <a:close/>
                    <a:moveTo>
                      <a:pt x="308828" y="2074053"/>
                    </a:moveTo>
                    <a:lnTo>
                      <a:pt x="313265" y="2074053"/>
                    </a:lnTo>
                    <a:cubicBezTo>
                      <a:pt x="313265" y="2074053"/>
                      <a:pt x="313265" y="2074053"/>
                      <a:pt x="333229" y="2076282"/>
                    </a:cubicBezTo>
                    <a:cubicBezTo>
                      <a:pt x="333229" y="2076282"/>
                      <a:pt x="333229" y="2076282"/>
                      <a:pt x="326574" y="2076282"/>
                    </a:cubicBezTo>
                    <a:lnTo>
                      <a:pt x="345917" y="2078243"/>
                    </a:lnTo>
                    <a:lnTo>
                      <a:pt x="362067" y="2080738"/>
                    </a:lnTo>
                    <a:cubicBezTo>
                      <a:pt x="375377" y="2082966"/>
                      <a:pt x="388686" y="2082966"/>
                      <a:pt x="401996" y="2085195"/>
                    </a:cubicBezTo>
                    <a:lnTo>
                      <a:pt x="454587" y="2089258"/>
                    </a:lnTo>
                    <a:lnTo>
                      <a:pt x="566065" y="2100559"/>
                    </a:lnTo>
                    <a:lnTo>
                      <a:pt x="508474" y="2098564"/>
                    </a:lnTo>
                    <a:cubicBezTo>
                      <a:pt x="481855" y="2096336"/>
                      <a:pt x="322138" y="2078510"/>
                      <a:pt x="308828" y="2074053"/>
                    </a:cubicBezTo>
                    <a:close/>
                    <a:moveTo>
                      <a:pt x="473065" y="2062992"/>
                    </a:moveTo>
                    <a:lnTo>
                      <a:pt x="478943" y="2064299"/>
                    </a:lnTo>
                    <a:lnTo>
                      <a:pt x="478943" y="2064299"/>
                    </a:lnTo>
                    <a:lnTo>
                      <a:pt x="475562" y="2063548"/>
                    </a:lnTo>
                    <a:cubicBezTo>
                      <a:pt x="473065" y="2062992"/>
                      <a:pt x="473065" y="2062992"/>
                      <a:pt x="473065" y="2062992"/>
                    </a:cubicBezTo>
                    <a:close/>
                    <a:moveTo>
                      <a:pt x="432668" y="2056473"/>
                    </a:moveTo>
                    <a:lnTo>
                      <a:pt x="441152" y="2057767"/>
                    </a:lnTo>
                    <a:lnTo>
                      <a:pt x="473065" y="2062992"/>
                    </a:lnTo>
                    <a:lnTo>
                      <a:pt x="466683" y="2062226"/>
                    </a:lnTo>
                    <a:close/>
                    <a:moveTo>
                      <a:pt x="350998" y="2043004"/>
                    </a:moveTo>
                    <a:lnTo>
                      <a:pt x="414921" y="2053471"/>
                    </a:lnTo>
                    <a:lnTo>
                      <a:pt x="432668" y="2056473"/>
                    </a:lnTo>
                    <a:lnTo>
                      <a:pt x="363942" y="2045993"/>
                    </a:lnTo>
                    <a:close/>
                    <a:moveTo>
                      <a:pt x="2655902" y="2031995"/>
                    </a:moveTo>
                    <a:lnTo>
                      <a:pt x="2658494" y="2048819"/>
                    </a:lnTo>
                    <a:lnTo>
                      <a:pt x="2658687" y="2052295"/>
                    </a:lnTo>
                    <a:cubicBezTo>
                      <a:pt x="2658687" y="2052295"/>
                      <a:pt x="2658687" y="2052295"/>
                      <a:pt x="2656463" y="2061180"/>
                    </a:cubicBezTo>
                    <a:cubicBezTo>
                      <a:pt x="2656463" y="2065622"/>
                      <a:pt x="2654238" y="2070064"/>
                      <a:pt x="2652014" y="2074506"/>
                    </a:cubicBezTo>
                    <a:cubicBezTo>
                      <a:pt x="2652014" y="2070064"/>
                      <a:pt x="2654238" y="2067843"/>
                      <a:pt x="2654238" y="2063401"/>
                    </a:cubicBezTo>
                    <a:cubicBezTo>
                      <a:pt x="2656463" y="2058959"/>
                      <a:pt x="2656463" y="2056737"/>
                      <a:pt x="2656463" y="2054516"/>
                    </a:cubicBezTo>
                    <a:cubicBezTo>
                      <a:pt x="2656463" y="2052295"/>
                      <a:pt x="2656463" y="2056737"/>
                      <a:pt x="2654238" y="2063401"/>
                    </a:cubicBezTo>
                    <a:cubicBezTo>
                      <a:pt x="2653126" y="2068953"/>
                      <a:pt x="2649789" y="2077838"/>
                      <a:pt x="2646175" y="2086167"/>
                    </a:cubicBezTo>
                    <a:lnTo>
                      <a:pt x="2642378" y="2093750"/>
                    </a:lnTo>
                    <a:lnTo>
                      <a:pt x="2647279" y="2092222"/>
                    </a:lnTo>
                    <a:cubicBezTo>
                      <a:pt x="2647279" y="2092222"/>
                      <a:pt x="2647279" y="2092222"/>
                      <a:pt x="2649492" y="2089998"/>
                    </a:cubicBezTo>
                    <a:cubicBezTo>
                      <a:pt x="2649492" y="2089998"/>
                      <a:pt x="2651705" y="2089998"/>
                      <a:pt x="2651705" y="2089998"/>
                    </a:cubicBezTo>
                    <a:cubicBezTo>
                      <a:pt x="2653918" y="2089998"/>
                      <a:pt x="2656132" y="2087775"/>
                      <a:pt x="2656132" y="2087775"/>
                    </a:cubicBezTo>
                    <a:cubicBezTo>
                      <a:pt x="2662771" y="2087775"/>
                      <a:pt x="2669411" y="2089998"/>
                      <a:pt x="2676051" y="2092222"/>
                    </a:cubicBezTo>
                    <a:cubicBezTo>
                      <a:pt x="2676051" y="2092222"/>
                      <a:pt x="2676051" y="2092222"/>
                      <a:pt x="2673838" y="2092222"/>
                    </a:cubicBezTo>
                    <a:cubicBezTo>
                      <a:pt x="2673838" y="2092222"/>
                      <a:pt x="2676051" y="2092222"/>
                      <a:pt x="2676051" y="2094445"/>
                    </a:cubicBezTo>
                    <a:cubicBezTo>
                      <a:pt x="2676051" y="2094445"/>
                      <a:pt x="2676051" y="2094445"/>
                      <a:pt x="2676051" y="2096668"/>
                    </a:cubicBezTo>
                    <a:cubicBezTo>
                      <a:pt x="2676051" y="2096668"/>
                      <a:pt x="2680477" y="2098891"/>
                      <a:pt x="2680477" y="2098891"/>
                    </a:cubicBezTo>
                    <a:cubicBezTo>
                      <a:pt x="2680477" y="2101114"/>
                      <a:pt x="2678264" y="2101114"/>
                      <a:pt x="2676051" y="2101114"/>
                    </a:cubicBezTo>
                    <a:cubicBezTo>
                      <a:pt x="2676051" y="2101114"/>
                      <a:pt x="2676051" y="2101114"/>
                      <a:pt x="2676051" y="2103337"/>
                    </a:cubicBezTo>
                    <a:cubicBezTo>
                      <a:pt x="2676051" y="2103337"/>
                      <a:pt x="2676051" y="2103337"/>
                      <a:pt x="2673838" y="2103337"/>
                    </a:cubicBezTo>
                    <a:cubicBezTo>
                      <a:pt x="2671624" y="2103337"/>
                      <a:pt x="2669411" y="2101114"/>
                      <a:pt x="2667198" y="2103337"/>
                    </a:cubicBezTo>
                    <a:cubicBezTo>
                      <a:pt x="2667198" y="2103337"/>
                      <a:pt x="2667198" y="2103337"/>
                      <a:pt x="2662771" y="2101114"/>
                    </a:cubicBezTo>
                    <a:cubicBezTo>
                      <a:pt x="2660558" y="2101114"/>
                      <a:pt x="2662771" y="2101114"/>
                      <a:pt x="2662771" y="2098891"/>
                    </a:cubicBezTo>
                    <a:cubicBezTo>
                      <a:pt x="2662771" y="2098891"/>
                      <a:pt x="2662771" y="2098891"/>
                      <a:pt x="2660558" y="2098891"/>
                    </a:cubicBezTo>
                    <a:cubicBezTo>
                      <a:pt x="2658345" y="2098891"/>
                      <a:pt x="2656132" y="2098891"/>
                      <a:pt x="2656132" y="2098891"/>
                    </a:cubicBezTo>
                    <a:cubicBezTo>
                      <a:pt x="2656132" y="2098891"/>
                      <a:pt x="2656132" y="2098891"/>
                      <a:pt x="2653918" y="2098891"/>
                    </a:cubicBezTo>
                    <a:cubicBezTo>
                      <a:pt x="2647279" y="2101114"/>
                      <a:pt x="2645066" y="2101114"/>
                      <a:pt x="2640639" y="2103337"/>
                    </a:cubicBezTo>
                    <a:cubicBezTo>
                      <a:pt x="2636213" y="2105560"/>
                      <a:pt x="2627360" y="2110007"/>
                      <a:pt x="2625146" y="2114453"/>
                    </a:cubicBezTo>
                    <a:cubicBezTo>
                      <a:pt x="2620720" y="2116676"/>
                      <a:pt x="2618507" y="2121123"/>
                      <a:pt x="2616294" y="2125569"/>
                    </a:cubicBezTo>
                    <a:cubicBezTo>
                      <a:pt x="2616294" y="2125569"/>
                      <a:pt x="2611867" y="2134461"/>
                      <a:pt x="2611867" y="2134461"/>
                    </a:cubicBezTo>
                    <a:cubicBezTo>
                      <a:pt x="2611867" y="2138908"/>
                      <a:pt x="2609654" y="2141131"/>
                      <a:pt x="2609654" y="2145577"/>
                    </a:cubicBezTo>
                    <a:cubicBezTo>
                      <a:pt x="2609654" y="2150024"/>
                      <a:pt x="2609654" y="2150024"/>
                      <a:pt x="2607441" y="2154470"/>
                    </a:cubicBezTo>
                    <a:cubicBezTo>
                      <a:pt x="2607441" y="2154470"/>
                      <a:pt x="2609654" y="2156693"/>
                      <a:pt x="2607441" y="2156693"/>
                    </a:cubicBezTo>
                    <a:cubicBezTo>
                      <a:pt x="2607441" y="2161139"/>
                      <a:pt x="2607441" y="2158916"/>
                      <a:pt x="2609654" y="2161139"/>
                    </a:cubicBezTo>
                    <a:cubicBezTo>
                      <a:pt x="2609654" y="2161139"/>
                      <a:pt x="2607441" y="2165586"/>
                      <a:pt x="2607441" y="2167809"/>
                    </a:cubicBezTo>
                    <a:cubicBezTo>
                      <a:pt x="2607441" y="2170032"/>
                      <a:pt x="2609654" y="2172255"/>
                      <a:pt x="2609654" y="2176701"/>
                    </a:cubicBezTo>
                    <a:cubicBezTo>
                      <a:pt x="2611867" y="2176701"/>
                      <a:pt x="2611867" y="2176701"/>
                      <a:pt x="2611867" y="2176701"/>
                    </a:cubicBezTo>
                    <a:lnTo>
                      <a:pt x="2612974" y="2178924"/>
                    </a:lnTo>
                    <a:lnTo>
                      <a:pt x="2612070" y="2180741"/>
                    </a:lnTo>
                    <a:lnTo>
                      <a:pt x="2612470" y="2181148"/>
                    </a:lnTo>
                    <a:lnTo>
                      <a:pt x="2613626" y="2180235"/>
                    </a:lnTo>
                    <a:lnTo>
                      <a:pt x="2614080" y="2181148"/>
                    </a:lnTo>
                    <a:lnTo>
                      <a:pt x="2613583" y="2182280"/>
                    </a:lnTo>
                    <a:lnTo>
                      <a:pt x="2613724" y="2182424"/>
                    </a:lnTo>
                    <a:lnTo>
                      <a:pt x="2614326" y="2181395"/>
                    </a:lnTo>
                    <a:lnTo>
                      <a:pt x="2615810" y="2182885"/>
                    </a:lnTo>
                    <a:lnTo>
                      <a:pt x="2616366" y="2182885"/>
                    </a:lnTo>
                    <a:cubicBezTo>
                      <a:pt x="2616366" y="2182885"/>
                      <a:pt x="2616366" y="2182885"/>
                      <a:pt x="2618556" y="2185114"/>
                    </a:cubicBezTo>
                    <a:cubicBezTo>
                      <a:pt x="2618556" y="2185114"/>
                      <a:pt x="2618556" y="2185114"/>
                      <a:pt x="2616366" y="2185114"/>
                    </a:cubicBezTo>
                    <a:cubicBezTo>
                      <a:pt x="2616366" y="2185114"/>
                      <a:pt x="2616366" y="2185114"/>
                      <a:pt x="2616366" y="2187342"/>
                    </a:cubicBezTo>
                    <a:cubicBezTo>
                      <a:pt x="2614177" y="2187342"/>
                      <a:pt x="2614177" y="2187342"/>
                      <a:pt x="2614177" y="2187342"/>
                    </a:cubicBezTo>
                    <a:cubicBezTo>
                      <a:pt x="2614177" y="2189570"/>
                      <a:pt x="2611988" y="2189570"/>
                      <a:pt x="2614177" y="2191798"/>
                    </a:cubicBezTo>
                    <a:cubicBezTo>
                      <a:pt x="2611988" y="2191798"/>
                      <a:pt x="2611988" y="2191798"/>
                      <a:pt x="2611988" y="2194027"/>
                    </a:cubicBezTo>
                    <a:cubicBezTo>
                      <a:pt x="2611988" y="2194027"/>
                      <a:pt x="2614177" y="2194027"/>
                      <a:pt x="2614177" y="2194027"/>
                    </a:cubicBezTo>
                    <a:cubicBezTo>
                      <a:pt x="2614177" y="2194027"/>
                      <a:pt x="2614177" y="2194027"/>
                      <a:pt x="2614177" y="2196255"/>
                    </a:cubicBezTo>
                    <a:cubicBezTo>
                      <a:pt x="2614177" y="2196255"/>
                      <a:pt x="2616366" y="2196255"/>
                      <a:pt x="2616366" y="2196255"/>
                    </a:cubicBezTo>
                    <a:cubicBezTo>
                      <a:pt x="2616366" y="2198483"/>
                      <a:pt x="2614177" y="2198483"/>
                      <a:pt x="2616366" y="2198483"/>
                    </a:cubicBezTo>
                    <a:cubicBezTo>
                      <a:pt x="2616366" y="2196255"/>
                      <a:pt x="2614177" y="2198483"/>
                      <a:pt x="2614177" y="2198483"/>
                    </a:cubicBezTo>
                    <a:cubicBezTo>
                      <a:pt x="2616366" y="2198483"/>
                      <a:pt x="2614177" y="2200711"/>
                      <a:pt x="2614177" y="2200711"/>
                    </a:cubicBezTo>
                    <a:lnTo>
                      <a:pt x="2616215" y="2203822"/>
                    </a:lnTo>
                    <a:lnTo>
                      <a:pt x="2616951" y="2203626"/>
                    </a:lnTo>
                    <a:lnTo>
                      <a:pt x="2616892" y="2203475"/>
                    </a:lnTo>
                    <a:lnTo>
                      <a:pt x="2616366" y="2202940"/>
                    </a:lnTo>
                    <a:cubicBezTo>
                      <a:pt x="2614177" y="2200711"/>
                      <a:pt x="2614177" y="2200711"/>
                      <a:pt x="2614177" y="2200711"/>
                    </a:cubicBezTo>
                    <a:cubicBezTo>
                      <a:pt x="2614177" y="2200711"/>
                      <a:pt x="2614177" y="2200711"/>
                      <a:pt x="2616366" y="2200711"/>
                    </a:cubicBezTo>
                    <a:lnTo>
                      <a:pt x="2618361" y="2200711"/>
                    </a:lnTo>
                    <a:lnTo>
                      <a:pt x="2622715" y="2194983"/>
                    </a:lnTo>
                    <a:cubicBezTo>
                      <a:pt x="2629648" y="2191460"/>
                      <a:pt x="2638754" y="2198505"/>
                      <a:pt x="2645377" y="2191875"/>
                    </a:cubicBezTo>
                    <a:cubicBezTo>
                      <a:pt x="2645377" y="2191875"/>
                      <a:pt x="2645377" y="2191875"/>
                      <a:pt x="2647584" y="2191875"/>
                    </a:cubicBezTo>
                    <a:cubicBezTo>
                      <a:pt x="2647584" y="2191875"/>
                      <a:pt x="2647584" y="2191875"/>
                      <a:pt x="2656414" y="2187455"/>
                    </a:cubicBezTo>
                    <a:lnTo>
                      <a:pt x="2667148" y="2178858"/>
                    </a:lnTo>
                    <a:lnTo>
                      <a:pt x="2666071" y="2178596"/>
                    </a:lnTo>
                    <a:lnTo>
                      <a:pt x="2653103" y="2174155"/>
                    </a:lnTo>
                    <a:lnTo>
                      <a:pt x="2663883" y="2176869"/>
                    </a:lnTo>
                    <a:lnTo>
                      <a:pt x="2667854" y="2178012"/>
                    </a:lnTo>
                    <a:lnTo>
                      <a:pt x="2671867" y="2171985"/>
                    </a:lnTo>
                    <a:cubicBezTo>
                      <a:pt x="2669660" y="2169775"/>
                      <a:pt x="2674075" y="2163145"/>
                      <a:pt x="2674075" y="2160935"/>
                    </a:cubicBezTo>
                    <a:cubicBezTo>
                      <a:pt x="2674075" y="2160935"/>
                      <a:pt x="2674075" y="2160935"/>
                      <a:pt x="2674075" y="2158725"/>
                    </a:cubicBezTo>
                    <a:cubicBezTo>
                      <a:pt x="2674075" y="2158725"/>
                      <a:pt x="2674075" y="2158725"/>
                      <a:pt x="2674075" y="2156515"/>
                    </a:cubicBezTo>
                    <a:cubicBezTo>
                      <a:pt x="2674075" y="2156515"/>
                      <a:pt x="2674075" y="2156515"/>
                      <a:pt x="2671867" y="2154304"/>
                    </a:cubicBezTo>
                    <a:lnTo>
                      <a:pt x="2671453" y="2153338"/>
                    </a:lnTo>
                    <a:lnTo>
                      <a:pt x="2667737" y="2154569"/>
                    </a:lnTo>
                    <a:cubicBezTo>
                      <a:pt x="2665515" y="2152360"/>
                      <a:pt x="2667737" y="2150151"/>
                      <a:pt x="2667737" y="2147941"/>
                    </a:cubicBezTo>
                    <a:lnTo>
                      <a:pt x="2668897" y="2147365"/>
                    </a:lnTo>
                    <a:lnTo>
                      <a:pt x="2665245" y="2138834"/>
                    </a:lnTo>
                    <a:cubicBezTo>
                      <a:pt x="2665245" y="2138834"/>
                      <a:pt x="2665245" y="2138834"/>
                      <a:pt x="2667452" y="2138834"/>
                    </a:cubicBezTo>
                    <a:cubicBezTo>
                      <a:pt x="2667452" y="2138834"/>
                      <a:pt x="2667452" y="2138834"/>
                      <a:pt x="2667452" y="2136624"/>
                    </a:cubicBezTo>
                    <a:cubicBezTo>
                      <a:pt x="2667452" y="2134414"/>
                      <a:pt x="2665245" y="2132204"/>
                      <a:pt x="2665245" y="2129994"/>
                    </a:cubicBezTo>
                    <a:cubicBezTo>
                      <a:pt x="2665245" y="2129994"/>
                      <a:pt x="2669660" y="2129994"/>
                      <a:pt x="2669660" y="2129994"/>
                    </a:cubicBezTo>
                    <a:cubicBezTo>
                      <a:pt x="2669660" y="2129994"/>
                      <a:pt x="2669660" y="2129994"/>
                      <a:pt x="2671867" y="2129994"/>
                    </a:cubicBezTo>
                    <a:cubicBezTo>
                      <a:pt x="2671867" y="2129994"/>
                      <a:pt x="2671867" y="2129994"/>
                      <a:pt x="2674075" y="2129994"/>
                    </a:cubicBezTo>
                    <a:lnTo>
                      <a:pt x="2674075" y="2131969"/>
                    </a:lnTo>
                    <a:lnTo>
                      <a:pt x="2676238" y="2129807"/>
                    </a:lnTo>
                    <a:cubicBezTo>
                      <a:pt x="2676238" y="2129807"/>
                      <a:pt x="2676238" y="2129807"/>
                      <a:pt x="2678462" y="2127584"/>
                    </a:cubicBezTo>
                    <a:cubicBezTo>
                      <a:pt x="2678462" y="2127584"/>
                      <a:pt x="2678462" y="2127584"/>
                      <a:pt x="2687357" y="2120916"/>
                    </a:cubicBezTo>
                    <a:cubicBezTo>
                      <a:pt x="2687357" y="2120916"/>
                      <a:pt x="2687357" y="2120916"/>
                      <a:pt x="2698477" y="2116470"/>
                    </a:cubicBezTo>
                    <a:cubicBezTo>
                      <a:pt x="2700701" y="2114247"/>
                      <a:pt x="2700701" y="2116470"/>
                      <a:pt x="2700701" y="2116470"/>
                    </a:cubicBezTo>
                    <a:cubicBezTo>
                      <a:pt x="2700701" y="2116470"/>
                      <a:pt x="2700701" y="2116470"/>
                      <a:pt x="2705149" y="2114247"/>
                    </a:cubicBezTo>
                    <a:cubicBezTo>
                      <a:pt x="2705149" y="2114247"/>
                      <a:pt x="2705149" y="2114247"/>
                      <a:pt x="2702925" y="2116470"/>
                    </a:cubicBezTo>
                    <a:cubicBezTo>
                      <a:pt x="2707373" y="2114247"/>
                      <a:pt x="2709597" y="2112024"/>
                      <a:pt x="2711821" y="2112024"/>
                    </a:cubicBezTo>
                    <a:cubicBezTo>
                      <a:pt x="2714044" y="2112024"/>
                      <a:pt x="2716268" y="2109802"/>
                      <a:pt x="2718492" y="2109802"/>
                    </a:cubicBezTo>
                    <a:cubicBezTo>
                      <a:pt x="2727388" y="2107579"/>
                      <a:pt x="2731836" y="2107579"/>
                      <a:pt x="2742955" y="2103133"/>
                    </a:cubicBezTo>
                    <a:cubicBezTo>
                      <a:pt x="2754075" y="2100910"/>
                      <a:pt x="2769642" y="2100910"/>
                      <a:pt x="2778538" y="2100910"/>
                    </a:cubicBezTo>
                    <a:cubicBezTo>
                      <a:pt x="2789657" y="2100910"/>
                      <a:pt x="2796329" y="2103133"/>
                      <a:pt x="2807449" y="2107579"/>
                    </a:cubicBezTo>
                    <a:cubicBezTo>
                      <a:pt x="2807449" y="2107579"/>
                      <a:pt x="2820792" y="2114247"/>
                      <a:pt x="2820792" y="2114247"/>
                    </a:cubicBezTo>
                    <a:cubicBezTo>
                      <a:pt x="2829688" y="2120916"/>
                      <a:pt x="2829688" y="2125362"/>
                      <a:pt x="2836360" y="2134253"/>
                    </a:cubicBezTo>
                    <a:cubicBezTo>
                      <a:pt x="2838584" y="2140921"/>
                      <a:pt x="2840808" y="2140921"/>
                      <a:pt x="2843031" y="2147590"/>
                    </a:cubicBezTo>
                    <a:cubicBezTo>
                      <a:pt x="2843031" y="2149813"/>
                      <a:pt x="2845255" y="2154259"/>
                      <a:pt x="2845255" y="2154259"/>
                    </a:cubicBezTo>
                    <a:cubicBezTo>
                      <a:pt x="2845255" y="2163150"/>
                      <a:pt x="2843031" y="2160927"/>
                      <a:pt x="2847479" y="2163150"/>
                    </a:cubicBezTo>
                    <a:cubicBezTo>
                      <a:pt x="2847479" y="2163150"/>
                      <a:pt x="2845255" y="2172041"/>
                      <a:pt x="2845255" y="2176487"/>
                    </a:cubicBezTo>
                    <a:cubicBezTo>
                      <a:pt x="2845255" y="2180933"/>
                      <a:pt x="2845255" y="2187601"/>
                      <a:pt x="2845255" y="2194270"/>
                    </a:cubicBezTo>
                    <a:cubicBezTo>
                      <a:pt x="2845255" y="2194270"/>
                      <a:pt x="2843031" y="2196493"/>
                      <a:pt x="2845255" y="2196493"/>
                    </a:cubicBezTo>
                    <a:cubicBezTo>
                      <a:pt x="2843031" y="2198715"/>
                      <a:pt x="2843031" y="2200938"/>
                      <a:pt x="2843031" y="2205384"/>
                    </a:cubicBezTo>
                    <a:cubicBezTo>
                      <a:pt x="2838584" y="2214275"/>
                      <a:pt x="2836360" y="2220944"/>
                      <a:pt x="2827464" y="2227612"/>
                    </a:cubicBezTo>
                    <a:cubicBezTo>
                      <a:pt x="2823016" y="2235392"/>
                      <a:pt x="2804669" y="2236504"/>
                      <a:pt x="2786878" y="2234837"/>
                    </a:cubicBezTo>
                    <a:lnTo>
                      <a:pt x="2774049" y="2232687"/>
                    </a:lnTo>
                    <a:lnTo>
                      <a:pt x="2785210" y="2234281"/>
                    </a:lnTo>
                    <a:cubicBezTo>
                      <a:pt x="2794105" y="2234281"/>
                      <a:pt x="2800777" y="2234281"/>
                      <a:pt x="2807449" y="2232058"/>
                    </a:cubicBezTo>
                    <a:lnTo>
                      <a:pt x="2805023" y="2231838"/>
                    </a:lnTo>
                    <a:lnTo>
                      <a:pt x="2808315" y="2230719"/>
                    </a:lnTo>
                    <a:lnTo>
                      <a:pt x="2815174" y="2230128"/>
                    </a:lnTo>
                    <a:lnTo>
                      <a:pt x="2818568" y="2229835"/>
                    </a:lnTo>
                    <a:lnTo>
                      <a:pt x="2824756" y="2225129"/>
                    </a:lnTo>
                    <a:lnTo>
                      <a:pt x="2825727" y="2224799"/>
                    </a:lnTo>
                    <a:lnTo>
                      <a:pt x="2826501" y="2223802"/>
                    </a:lnTo>
                    <a:lnTo>
                      <a:pt x="2831356" y="2220110"/>
                    </a:lnTo>
                    <a:cubicBezTo>
                      <a:pt x="2835804" y="2215387"/>
                      <a:pt x="2839696" y="2209830"/>
                      <a:pt x="2840808" y="2205384"/>
                    </a:cubicBezTo>
                    <a:lnTo>
                      <a:pt x="2826501" y="2223802"/>
                    </a:lnTo>
                    <a:lnTo>
                      <a:pt x="2824756" y="2225129"/>
                    </a:lnTo>
                    <a:lnTo>
                      <a:pt x="2808315" y="2230719"/>
                    </a:lnTo>
                    <a:lnTo>
                      <a:pt x="2800304" y="2231409"/>
                    </a:lnTo>
                    <a:lnTo>
                      <a:pt x="2767730" y="2228449"/>
                    </a:lnTo>
                    <a:lnTo>
                      <a:pt x="2754075" y="2225390"/>
                    </a:lnTo>
                    <a:cubicBezTo>
                      <a:pt x="2754075" y="2225390"/>
                      <a:pt x="2754075" y="2225390"/>
                      <a:pt x="2740731" y="2223167"/>
                    </a:cubicBezTo>
                    <a:lnTo>
                      <a:pt x="2721114" y="2213363"/>
                    </a:lnTo>
                    <a:lnTo>
                      <a:pt x="2736284" y="2218721"/>
                    </a:lnTo>
                    <a:cubicBezTo>
                      <a:pt x="2731836" y="2216498"/>
                      <a:pt x="2725164" y="2214275"/>
                      <a:pt x="2718492" y="2212053"/>
                    </a:cubicBezTo>
                    <a:lnTo>
                      <a:pt x="2721114" y="2213363"/>
                    </a:lnTo>
                    <a:lnTo>
                      <a:pt x="2699311" y="2205662"/>
                    </a:lnTo>
                    <a:lnTo>
                      <a:pt x="2675412" y="2197145"/>
                    </a:lnTo>
                    <a:lnTo>
                      <a:pt x="2667521" y="2210349"/>
                    </a:lnTo>
                    <a:lnTo>
                      <a:pt x="2659172" y="2215496"/>
                    </a:lnTo>
                    <a:lnTo>
                      <a:pt x="2657196" y="2216715"/>
                    </a:lnTo>
                    <a:lnTo>
                      <a:pt x="2658044" y="2215611"/>
                    </a:lnTo>
                    <a:lnTo>
                      <a:pt x="2659744" y="2214781"/>
                    </a:lnTo>
                    <a:lnTo>
                      <a:pt x="2660830" y="2214251"/>
                    </a:lnTo>
                    <a:lnTo>
                      <a:pt x="2665043" y="2208151"/>
                    </a:lnTo>
                    <a:lnTo>
                      <a:pt x="2667452" y="2205135"/>
                    </a:lnTo>
                    <a:lnTo>
                      <a:pt x="2667455" y="2205132"/>
                    </a:lnTo>
                    <a:lnTo>
                      <a:pt x="2674186" y="2196708"/>
                    </a:lnTo>
                    <a:lnTo>
                      <a:pt x="2673799" y="2196571"/>
                    </a:lnTo>
                    <a:lnTo>
                      <a:pt x="2671867" y="2198505"/>
                    </a:lnTo>
                    <a:cubicBezTo>
                      <a:pt x="2671867" y="2198505"/>
                      <a:pt x="2671867" y="2198505"/>
                      <a:pt x="2671315" y="2199334"/>
                    </a:cubicBezTo>
                    <a:lnTo>
                      <a:pt x="2667455" y="2205132"/>
                    </a:lnTo>
                    <a:lnTo>
                      <a:pt x="2665045" y="2208148"/>
                    </a:lnTo>
                    <a:lnTo>
                      <a:pt x="2673190" y="2196353"/>
                    </a:lnTo>
                    <a:lnTo>
                      <a:pt x="2672916" y="2196256"/>
                    </a:lnTo>
                    <a:lnTo>
                      <a:pt x="2658044" y="2215611"/>
                    </a:lnTo>
                    <a:lnTo>
                      <a:pt x="2653412" y="2217871"/>
                    </a:lnTo>
                    <a:lnTo>
                      <a:pt x="2655828" y="2216047"/>
                    </a:lnTo>
                    <a:lnTo>
                      <a:pt x="2672393" y="2196070"/>
                    </a:lnTo>
                    <a:lnTo>
                      <a:pt x="2667342" y="2194270"/>
                    </a:lnTo>
                    <a:lnTo>
                      <a:pt x="2671790" y="2194270"/>
                    </a:lnTo>
                    <a:lnTo>
                      <a:pt x="2673421" y="2194830"/>
                    </a:lnTo>
                    <a:lnTo>
                      <a:pt x="2673695" y="2194499"/>
                    </a:lnTo>
                    <a:lnTo>
                      <a:pt x="2676282" y="2190698"/>
                    </a:lnTo>
                    <a:lnTo>
                      <a:pt x="2676282" y="2191875"/>
                    </a:lnTo>
                    <a:lnTo>
                      <a:pt x="2673888" y="2194991"/>
                    </a:lnTo>
                    <a:lnTo>
                      <a:pt x="2674084" y="2195059"/>
                    </a:lnTo>
                    <a:lnTo>
                      <a:pt x="2676282" y="2191875"/>
                    </a:lnTo>
                    <a:cubicBezTo>
                      <a:pt x="2676282" y="2191875"/>
                      <a:pt x="2676282" y="2191875"/>
                      <a:pt x="2676834" y="2190770"/>
                    </a:cubicBezTo>
                    <a:lnTo>
                      <a:pt x="2678490" y="2187455"/>
                    </a:lnTo>
                    <a:lnTo>
                      <a:pt x="2680299" y="2183831"/>
                    </a:lnTo>
                    <a:lnTo>
                      <a:pt x="2678848" y="2183290"/>
                    </a:lnTo>
                    <a:lnTo>
                      <a:pt x="2680456" y="2183519"/>
                    </a:lnTo>
                    <a:lnTo>
                      <a:pt x="2680697" y="2183035"/>
                    </a:lnTo>
                    <a:lnTo>
                      <a:pt x="2681087" y="2182255"/>
                    </a:lnTo>
                    <a:lnTo>
                      <a:pt x="2671546" y="2179930"/>
                    </a:lnTo>
                    <a:lnTo>
                      <a:pt x="2663037" y="2189665"/>
                    </a:lnTo>
                    <a:cubicBezTo>
                      <a:pt x="2658622" y="2191875"/>
                      <a:pt x="2654207" y="2194085"/>
                      <a:pt x="2647584" y="2196295"/>
                    </a:cubicBezTo>
                    <a:cubicBezTo>
                      <a:pt x="2647584" y="2196295"/>
                      <a:pt x="2638754" y="2198505"/>
                      <a:pt x="2638754" y="2198505"/>
                    </a:cubicBezTo>
                    <a:cubicBezTo>
                      <a:pt x="2635443" y="2200715"/>
                      <a:pt x="2633787" y="2201267"/>
                      <a:pt x="2632131" y="2201267"/>
                    </a:cubicBezTo>
                    <a:lnTo>
                      <a:pt x="2627417" y="2200874"/>
                    </a:lnTo>
                    <a:lnTo>
                      <a:pt x="2624446" y="2201861"/>
                    </a:lnTo>
                    <a:lnTo>
                      <a:pt x="2625508" y="2202925"/>
                    </a:lnTo>
                    <a:cubicBezTo>
                      <a:pt x="2625508" y="2207345"/>
                      <a:pt x="2625508" y="2207345"/>
                      <a:pt x="2627716" y="2207345"/>
                    </a:cubicBezTo>
                    <a:cubicBezTo>
                      <a:pt x="2627716" y="2207345"/>
                      <a:pt x="2627716" y="2213975"/>
                      <a:pt x="2627716" y="2213975"/>
                    </a:cubicBezTo>
                    <a:cubicBezTo>
                      <a:pt x="2629924" y="2216185"/>
                      <a:pt x="2632131" y="2218395"/>
                      <a:pt x="2632131" y="2222815"/>
                    </a:cubicBezTo>
                    <a:cubicBezTo>
                      <a:pt x="2632131" y="2222815"/>
                      <a:pt x="2632131" y="2222815"/>
                      <a:pt x="2634339" y="2222815"/>
                    </a:cubicBezTo>
                    <a:cubicBezTo>
                      <a:pt x="2634339" y="2222815"/>
                      <a:pt x="2634339" y="2222815"/>
                      <a:pt x="2638754" y="2222815"/>
                    </a:cubicBezTo>
                    <a:lnTo>
                      <a:pt x="2646432" y="2221278"/>
                    </a:lnTo>
                    <a:lnTo>
                      <a:pt x="2638754" y="2225025"/>
                    </a:lnTo>
                    <a:lnTo>
                      <a:pt x="2644297" y="2224667"/>
                    </a:lnTo>
                    <a:lnTo>
                      <a:pt x="2636546" y="2229445"/>
                    </a:lnTo>
                    <a:cubicBezTo>
                      <a:pt x="2629924" y="2227235"/>
                      <a:pt x="2625508" y="2222815"/>
                      <a:pt x="2622473" y="2217843"/>
                    </a:cubicBezTo>
                    <a:lnTo>
                      <a:pt x="2620923" y="2213853"/>
                    </a:lnTo>
                    <a:lnTo>
                      <a:pt x="2613756" y="2205099"/>
                    </a:lnTo>
                    <a:lnTo>
                      <a:pt x="2612937" y="2205337"/>
                    </a:lnTo>
                    <a:lnTo>
                      <a:pt x="2614080" y="2207598"/>
                    </a:lnTo>
                    <a:cubicBezTo>
                      <a:pt x="2614080" y="2207598"/>
                      <a:pt x="2614080" y="2207598"/>
                      <a:pt x="2614080" y="2209810"/>
                    </a:cubicBezTo>
                    <a:cubicBezTo>
                      <a:pt x="2614080" y="2209810"/>
                      <a:pt x="2614080" y="2209810"/>
                      <a:pt x="2611843" y="2214233"/>
                    </a:cubicBezTo>
                    <a:cubicBezTo>
                      <a:pt x="2611843" y="2214233"/>
                      <a:pt x="2611843" y="2214233"/>
                      <a:pt x="2607369" y="2216444"/>
                    </a:cubicBezTo>
                    <a:cubicBezTo>
                      <a:pt x="2607369" y="2216444"/>
                      <a:pt x="2607369" y="2216444"/>
                      <a:pt x="2605131" y="2216444"/>
                    </a:cubicBezTo>
                    <a:cubicBezTo>
                      <a:pt x="2605131" y="2216444"/>
                      <a:pt x="2605131" y="2218656"/>
                      <a:pt x="2605131" y="2218656"/>
                    </a:cubicBezTo>
                    <a:cubicBezTo>
                      <a:pt x="2605131" y="2218656"/>
                      <a:pt x="2605131" y="2218656"/>
                      <a:pt x="2602894" y="2220867"/>
                    </a:cubicBezTo>
                    <a:cubicBezTo>
                      <a:pt x="2600657" y="2223079"/>
                      <a:pt x="2598419" y="2223079"/>
                      <a:pt x="2596182" y="2227502"/>
                    </a:cubicBezTo>
                    <a:cubicBezTo>
                      <a:pt x="2596182" y="2231925"/>
                      <a:pt x="2593945" y="2236348"/>
                      <a:pt x="2593945" y="2238559"/>
                    </a:cubicBezTo>
                    <a:cubicBezTo>
                      <a:pt x="2593945" y="2242982"/>
                      <a:pt x="2596182" y="2245194"/>
                      <a:pt x="2598419" y="2247405"/>
                    </a:cubicBezTo>
                    <a:cubicBezTo>
                      <a:pt x="2598419" y="2247405"/>
                      <a:pt x="2600657" y="2251828"/>
                      <a:pt x="2600657" y="2251828"/>
                    </a:cubicBezTo>
                    <a:cubicBezTo>
                      <a:pt x="2605131" y="2251828"/>
                      <a:pt x="2605131" y="2254040"/>
                      <a:pt x="2609606" y="2254040"/>
                    </a:cubicBezTo>
                    <a:cubicBezTo>
                      <a:pt x="2611843" y="2254040"/>
                      <a:pt x="2611843" y="2254040"/>
                      <a:pt x="2614080" y="2256251"/>
                    </a:cubicBezTo>
                    <a:cubicBezTo>
                      <a:pt x="2614080" y="2256251"/>
                      <a:pt x="2616318" y="2254040"/>
                      <a:pt x="2616318" y="2254040"/>
                    </a:cubicBezTo>
                    <a:cubicBezTo>
                      <a:pt x="2618555" y="2256251"/>
                      <a:pt x="2616318" y="2256251"/>
                      <a:pt x="2618555" y="2254040"/>
                    </a:cubicBezTo>
                    <a:cubicBezTo>
                      <a:pt x="2618555" y="2254040"/>
                      <a:pt x="2620792" y="2258463"/>
                      <a:pt x="2623029" y="2256251"/>
                    </a:cubicBezTo>
                    <a:lnTo>
                      <a:pt x="2626285" y="2256251"/>
                    </a:lnTo>
                    <a:lnTo>
                      <a:pt x="2629389" y="2251809"/>
                    </a:lnTo>
                    <a:cubicBezTo>
                      <a:pt x="2627172" y="2254030"/>
                      <a:pt x="2627172" y="2256252"/>
                      <a:pt x="2627172" y="2254030"/>
                    </a:cubicBezTo>
                    <a:cubicBezTo>
                      <a:pt x="2631606" y="2251809"/>
                      <a:pt x="2636041" y="2240703"/>
                      <a:pt x="2636041" y="2240703"/>
                    </a:cubicBezTo>
                    <a:cubicBezTo>
                      <a:pt x="2638258" y="2240703"/>
                      <a:pt x="2636041" y="2247367"/>
                      <a:pt x="2638258" y="2247367"/>
                    </a:cubicBezTo>
                    <a:cubicBezTo>
                      <a:pt x="2638258" y="2249588"/>
                      <a:pt x="2638258" y="2249588"/>
                      <a:pt x="2638258" y="2249588"/>
                    </a:cubicBezTo>
                    <a:lnTo>
                      <a:pt x="2638125" y="2249989"/>
                    </a:lnTo>
                    <a:lnTo>
                      <a:pt x="2638690" y="2249617"/>
                    </a:lnTo>
                    <a:lnTo>
                      <a:pt x="2648642" y="2243897"/>
                    </a:lnTo>
                    <a:lnTo>
                      <a:pt x="2637372" y="2252253"/>
                    </a:lnTo>
                    <a:lnTo>
                      <a:pt x="2636657" y="2254402"/>
                    </a:lnTo>
                    <a:lnTo>
                      <a:pt x="2643165" y="2251828"/>
                    </a:lnTo>
                    <a:lnTo>
                      <a:pt x="2655097" y="2241508"/>
                    </a:lnTo>
                    <a:lnTo>
                      <a:pt x="2656589" y="2240771"/>
                    </a:lnTo>
                    <a:lnTo>
                      <a:pt x="2657086" y="2239788"/>
                    </a:lnTo>
                    <a:lnTo>
                      <a:pt x="2661063" y="2236348"/>
                    </a:lnTo>
                    <a:cubicBezTo>
                      <a:pt x="2661063" y="2236348"/>
                      <a:pt x="2661063" y="2236348"/>
                      <a:pt x="2663301" y="2231925"/>
                    </a:cubicBezTo>
                    <a:lnTo>
                      <a:pt x="2667375" y="2227897"/>
                    </a:lnTo>
                    <a:lnTo>
                      <a:pt x="2665538" y="2231925"/>
                    </a:lnTo>
                    <a:cubicBezTo>
                      <a:pt x="2667775" y="2229713"/>
                      <a:pt x="2667775" y="2227502"/>
                      <a:pt x="2670012" y="2225290"/>
                    </a:cubicBezTo>
                    <a:lnTo>
                      <a:pt x="2667375" y="2227897"/>
                    </a:lnTo>
                    <a:lnTo>
                      <a:pt x="2671970" y="2217826"/>
                    </a:lnTo>
                    <a:cubicBezTo>
                      <a:pt x="2673928" y="2212574"/>
                      <a:pt x="2675606" y="2207598"/>
                      <a:pt x="2676724" y="2205387"/>
                    </a:cubicBezTo>
                    <a:lnTo>
                      <a:pt x="2676724" y="2207598"/>
                    </a:lnTo>
                    <a:cubicBezTo>
                      <a:pt x="2676724" y="2210916"/>
                      <a:pt x="2673368" y="2221420"/>
                      <a:pt x="2666377" y="2232478"/>
                    </a:cubicBezTo>
                    <a:lnTo>
                      <a:pt x="2663453" y="2236046"/>
                    </a:lnTo>
                    <a:lnTo>
                      <a:pt x="2653128" y="2248649"/>
                    </a:lnTo>
                    <a:cubicBezTo>
                      <a:pt x="2647779" y="2253625"/>
                      <a:pt x="2641487" y="2257910"/>
                      <a:pt x="2634216" y="2260674"/>
                    </a:cubicBezTo>
                    <a:lnTo>
                      <a:pt x="2633821" y="2260700"/>
                    </a:lnTo>
                    <a:lnTo>
                      <a:pt x="2627172" y="2274021"/>
                    </a:lnTo>
                    <a:cubicBezTo>
                      <a:pt x="2627172" y="2274021"/>
                      <a:pt x="2627172" y="2274021"/>
                      <a:pt x="2618303" y="2291791"/>
                    </a:cubicBezTo>
                    <a:cubicBezTo>
                      <a:pt x="2616086" y="2294012"/>
                      <a:pt x="2616086" y="2291791"/>
                      <a:pt x="2616086" y="2291791"/>
                    </a:cubicBezTo>
                    <a:cubicBezTo>
                      <a:pt x="2613868" y="2294012"/>
                      <a:pt x="2613868" y="2296233"/>
                      <a:pt x="2611651" y="2296233"/>
                    </a:cubicBezTo>
                    <a:cubicBezTo>
                      <a:pt x="2609434" y="2300675"/>
                      <a:pt x="2607216" y="2305118"/>
                      <a:pt x="2604999" y="2307339"/>
                    </a:cubicBezTo>
                    <a:cubicBezTo>
                      <a:pt x="2602782" y="2309560"/>
                      <a:pt x="2602782" y="2311781"/>
                      <a:pt x="2598347" y="2316224"/>
                    </a:cubicBezTo>
                    <a:cubicBezTo>
                      <a:pt x="2589478" y="2329551"/>
                      <a:pt x="2585044" y="2336215"/>
                      <a:pt x="2573957" y="2349542"/>
                    </a:cubicBezTo>
                    <a:cubicBezTo>
                      <a:pt x="2565088" y="2365090"/>
                      <a:pt x="2547350" y="2380638"/>
                      <a:pt x="2536264" y="2393966"/>
                    </a:cubicBezTo>
                    <a:cubicBezTo>
                      <a:pt x="2527394" y="2402850"/>
                      <a:pt x="2518525" y="2411735"/>
                      <a:pt x="2505222" y="2425062"/>
                    </a:cubicBezTo>
                    <a:cubicBezTo>
                      <a:pt x="2505222" y="2425062"/>
                      <a:pt x="2485266" y="2440611"/>
                      <a:pt x="2485266" y="2442832"/>
                    </a:cubicBezTo>
                    <a:cubicBezTo>
                      <a:pt x="2474180" y="2451717"/>
                      <a:pt x="2469746" y="2453938"/>
                      <a:pt x="2456442" y="2465044"/>
                    </a:cubicBezTo>
                    <a:cubicBezTo>
                      <a:pt x="2447573" y="2471707"/>
                      <a:pt x="2445356" y="2473928"/>
                      <a:pt x="2436487" y="2478371"/>
                    </a:cubicBezTo>
                    <a:cubicBezTo>
                      <a:pt x="2434269" y="2480592"/>
                      <a:pt x="2429835" y="2482813"/>
                      <a:pt x="2427618" y="2485034"/>
                    </a:cubicBezTo>
                    <a:cubicBezTo>
                      <a:pt x="2418748" y="2491698"/>
                      <a:pt x="2418748" y="2489477"/>
                      <a:pt x="2416531" y="2491698"/>
                    </a:cubicBezTo>
                    <a:cubicBezTo>
                      <a:pt x="2416531" y="2493919"/>
                      <a:pt x="2403228" y="2498362"/>
                      <a:pt x="2398793" y="2500583"/>
                    </a:cubicBezTo>
                    <a:cubicBezTo>
                      <a:pt x="2392141" y="2505025"/>
                      <a:pt x="2383272" y="2511689"/>
                      <a:pt x="2374403" y="2516131"/>
                    </a:cubicBezTo>
                    <a:cubicBezTo>
                      <a:pt x="2374403" y="2516131"/>
                      <a:pt x="2372186" y="2518352"/>
                      <a:pt x="2372186" y="2518352"/>
                    </a:cubicBezTo>
                    <a:cubicBezTo>
                      <a:pt x="2367751" y="2520574"/>
                      <a:pt x="2365534" y="2522795"/>
                      <a:pt x="2361100" y="2525016"/>
                    </a:cubicBezTo>
                    <a:cubicBezTo>
                      <a:pt x="2347796" y="2531679"/>
                      <a:pt x="2338927" y="2538343"/>
                      <a:pt x="2325623" y="2545007"/>
                    </a:cubicBezTo>
                    <a:cubicBezTo>
                      <a:pt x="2312320" y="2556113"/>
                      <a:pt x="2221412" y="2593873"/>
                      <a:pt x="2210325" y="2593873"/>
                    </a:cubicBezTo>
                    <a:cubicBezTo>
                      <a:pt x="2210325" y="2593873"/>
                      <a:pt x="2210325" y="2593873"/>
                      <a:pt x="2212543" y="2591652"/>
                    </a:cubicBezTo>
                    <a:cubicBezTo>
                      <a:pt x="2212543" y="2591652"/>
                      <a:pt x="2212543" y="2591652"/>
                      <a:pt x="2223629" y="2589430"/>
                    </a:cubicBezTo>
                    <a:cubicBezTo>
                      <a:pt x="2230281" y="2587209"/>
                      <a:pt x="2236933" y="2584988"/>
                      <a:pt x="2241367" y="2582767"/>
                    </a:cubicBezTo>
                    <a:cubicBezTo>
                      <a:pt x="2250236" y="2580546"/>
                      <a:pt x="2256888" y="2576103"/>
                      <a:pt x="2265757" y="2573882"/>
                    </a:cubicBezTo>
                    <a:cubicBezTo>
                      <a:pt x="2276843" y="2569440"/>
                      <a:pt x="2287930" y="2562776"/>
                      <a:pt x="2296799" y="2558334"/>
                    </a:cubicBezTo>
                    <a:cubicBezTo>
                      <a:pt x="2296799" y="2558334"/>
                      <a:pt x="2296799" y="2558334"/>
                      <a:pt x="2310102" y="2551670"/>
                    </a:cubicBezTo>
                    <a:cubicBezTo>
                      <a:pt x="2310102" y="2551670"/>
                      <a:pt x="2310102" y="2551670"/>
                      <a:pt x="2296799" y="2558334"/>
                    </a:cubicBezTo>
                    <a:cubicBezTo>
                      <a:pt x="2274626" y="2569440"/>
                      <a:pt x="2250236" y="2580546"/>
                      <a:pt x="2223629" y="2589430"/>
                    </a:cubicBezTo>
                    <a:cubicBezTo>
                      <a:pt x="2223629" y="2589430"/>
                      <a:pt x="2223629" y="2589430"/>
                      <a:pt x="2221412" y="2589430"/>
                    </a:cubicBezTo>
                    <a:cubicBezTo>
                      <a:pt x="2244693" y="2581656"/>
                      <a:pt x="2267420" y="2571661"/>
                      <a:pt x="2289870" y="2560555"/>
                    </a:cubicBezTo>
                    <a:lnTo>
                      <a:pt x="2304876" y="2552571"/>
                    </a:lnTo>
                    <a:lnTo>
                      <a:pt x="2312320" y="2549449"/>
                    </a:lnTo>
                    <a:cubicBezTo>
                      <a:pt x="2323406" y="2542785"/>
                      <a:pt x="2345579" y="2531679"/>
                      <a:pt x="2356665" y="2525016"/>
                    </a:cubicBezTo>
                    <a:lnTo>
                      <a:pt x="2304876" y="2552571"/>
                    </a:lnTo>
                    <a:lnTo>
                      <a:pt x="2216977" y="2589430"/>
                    </a:lnTo>
                    <a:cubicBezTo>
                      <a:pt x="2216977" y="2589430"/>
                      <a:pt x="2216977" y="2589430"/>
                      <a:pt x="2194805" y="2596094"/>
                    </a:cubicBezTo>
                    <a:lnTo>
                      <a:pt x="2163286" y="2601666"/>
                    </a:lnTo>
                    <a:lnTo>
                      <a:pt x="2180481" y="2597436"/>
                    </a:lnTo>
                    <a:lnTo>
                      <a:pt x="2190370" y="2596094"/>
                    </a:lnTo>
                    <a:lnTo>
                      <a:pt x="2197006" y="2593630"/>
                    </a:lnTo>
                    <a:lnTo>
                      <a:pt x="2208385" y="2591096"/>
                    </a:lnTo>
                    <a:cubicBezTo>
                      <a:pt x="2213097" y="2589430"/>
                      <a:pt x="2214760" y="2588320"/>
                      <a:pt x="2212543" y="2589430"/>
                    </a:cubicBezTo>
                    <a:lnTo>
                      <a:pt x="2199553" y="2592684"/>
                    </a:lnTo>
                    <a:lnTo>
                      <a:pt x="2271855" y="2565830"/>
                    </a:lnTo>
                    <a:cubicBezTo>
                      <a:pt x="2300125" y="2552781"/>
                      <a:pt x="2328949" y="2537232"/>
                      <a:pt x="2356665" y="2520574"/>
                    </a:cubicBezTo>
                    <a:cubicBezTo>
                      <a:pt x="2407662" y="2487256"/>
                      <a:pt x="2449790" y="2465044"/>
                      <a:pt x="2498570" y="2422841"/>
                    </a:cubicBezTo>
                    <a:cubicBezTo>
                      <a:pt x="2498570" y="2422841"/>
                      <a:pt x="2498570" y="2422841"/>
                      <a:pt x="2505222" y="2416177"/>
                    </a:cubicBezTo>
                    <a:cubicBezTo>
                      <a:pt x="2505222" y="2416177"/>
                      <a:pt x="2505222" y="2416177"/>
                      <a:pt x="2525177" y="2398408"/>
                    </a:cubicBezTo>
                    <a:cubicBezTo>
                      <a:pt x="2536264" y="2387302"/>
                      <a:pt x="2547350" y="2376196"/>
                      <a:pt x="2554002" y="2365090"/>
                    </a:cubicBezTo>
                    <a:cubicBezTo>
                      <a:pt x="2560653" y="2358426"/>
                      <a:pt x="2560653" y="2356205"/>
                      <a:pt x="2567305" y="2349542"/>
                    </a:cubicBezTo>
                    <a:cubicBezTo>
                      <a:pt x="2565088" y="2347320"/>
                      <a:pt x="2580609" y="2329551"/>
                      <a:pt x="2587261" y="2320666"/>
                    </a:cubicBezTo>
                    <a:cubicBezTo>
                      <a:pt x="2587261" y="2318445"/>
                      <a:pt x="2587261" y="2318445"/>
                      <a:pt x="2587261" y="2316224"/>
                    </a:cubicBezTo>
                    <a:cubicBezTo>
                      <a:pt x="2589478" y="2314003"/>
                      <a:pt x="2591696" y="2311781"/>
                      <a:pt x="2591696" y="2309560"/>
                    </a:cubicBezTo>
                    <a:cubicBezTo>
                      <a:pt x="2593913" y="2307339"/>
                      <a:pt x="2596130" y="2300675"/>
                      <a:pt x="2598347" y="2298454"/>
                    </a:cubicBezTo>
                    <a:lnTo>
                      <a:pt x="2621644" y="2261503"/>
                    </a:lnTo>
                    <a:lnTo>
                      <a:pt x="2613241" y="2262056"/>
                    </a:lnTo>
                    <a:lnTo>
                      <a:pt x="2599169" y="2254598"/>
                    </a:lnTo>
                    <a:lnTo>
                      <a:pt x="2600728" y="2256158"/>
                    </a:lnTo>
                    <a:cubicBezTo>
                      <a:pt x="2600728" y="2256158"/>
                      <a:pt x="2600728" y="2256158"/>
                      <a:pt x="2598509" y="2262823"/>
                    </a:cubicBezTo>
                    <a:cubicBezTo>
                      <a:pt x="2598509" y="2262823"/>
                      <a:pt x="2598509" y="2262823"/>
                      <a:pt x="2600728" y="2262823"/>
                    </a:cubicBezTo>
                    <a:cubicBezTo>
                      <a:pt x="2598509" y="2269489"/>
                      <a:pt x="2598509" y="2276154"/>
                      <a:pt x="2596289" y="2282819"/>
                    </a:cubicBezTo>
                    <a:cubicBezTo>
                      <a:pt x="2596289" y="2282819"/>
                      <a:pt x="2596289" y="2282819"/>
                      <a:pt x="2587410" y="2298371"/>
                    </a:cubicBezTo>
                    <a:cubicBezTo>
                      <a:pt x="2587410" y="2300593"/>
                      <a:pt x="2587410" y="2300593"/>
                      <a:pt x="2587410" y="2300593"/>
                    </a:cubicBezTo>
                    <a:cubicBezTo>
                      <a:pt x="2587410" y="2298371"/>
                      <a:pt x="2587410" y="2298371"/>
                      <a:pt x="2585190" y="2300593"/>
                    </a:cubicBezTo>
                    <a:cubicBezTo>
                      <a:pt x="2585190" y="2300593"/>
                      <a:pt x="2582971" y="2302815"/>
                      <a:pt x="2582971" y="2305037"/>
                    </a:cubicBezTo>
                    <a:cubicBezTo>
                      <a:pt x="2580751" y="2307258"/>
                      <a:pt x="2578531" y="2313924"/>
                      <a:pt x="2578531" y="2316145"/>
                    </a:cubicBezTo>
                    <a:cubicBezTo>
                      <a:pt x="2576311" y="2318367"/>
                      <a:pt x="2574092" y="2320589"/>
                      <a:pt x="2571872" y="2325032"/>
                    </a:cubicBezTo>
                    <a:cubicBezTo>
                      <a:pt x="2562993" y="2336141"/>
                      <a:pt x="2558554" y="2342806"/>
                      <a:pt x="2547456" y="2356137"/>
                    </a:cubicBezTo>
                    <a:cubicBezTo>
                      <a:pt x="2536357" y="2369467"/>
                      <a:pt x="2520819" y="2382798"/>
                      <a:pt x="2509721" y="2393906"/>
                    </a:cubicBezTo>
                    <a:cubicBezTo>
                      <a:pt x="2498623" y="2402793"/>
                      <a:pt x="2489744" y="2409458"/>
                      <a:pt x="2474206" y="2418345"/>
                    </a:cubicBezTo>
                    <a:cubicBezTo>
                      <a:pt x="2474206" y="2418345"/>
                      <a:pt x="2456449" y="2431676"/>
                      <a:pt x="2454229" y="2433898"/>
                    </a:cubicBezTo>
                    <a:cubicBezTo>
                      <a:pt x="2443131" y="2442785"/>
                      <a:pt x="2438692" y="2442785"/>
                      <a:pt x="2425373" y="2451672"/>
                    </a:cubicBezTo>
                    <a:cubicBezTo>
                      <a:pt x="2416495" y="2458337"/>
                      <a:pt x="2414275" y="2460559"/>
                      <a:pt x="2405396" y="2465002"/>
                    </a:cubicBezTo>
                    <a:cubicBezTo>
                      <a:pt x="2403177" y="2465002"/>
                      <a:pt x="2400957" y="2469446"/>
                      <a:pt x="2398737" y="2469446"/>
                    </a:cubicBezTo>
                    <a:cubicBezTo>
                      <a:pt x="2387639" y="2476111"/>
                      <a:pt x="2389859" y="2471667"/>
                      <a:pt x="2387639" y="2476111"/>
                    </a:cubicBezTo>
                    <a:cubicBezTo>
                      <a:pt x="2387639" y="2476111"/>
                      <a:pt x="2374321" y="2482776"/>
                      <a:pt x="2369882" y="2484998"/>
                    </a:cubicBezTo>
                    <a:cubicBezTo>
                      <a:pt x="2363223" y="2489441"/>
                      <a:pt x="2356564" y="2493885"/>
                      <a:pt x="2347685" y="2498328"/>
                    </a:cubicBezTo>
                    <a:cubicBezTo>
                      <a:pt x="2347685" y="2498328"/>
                      <a:pt x="2345465" y="2500550"/>
                      <a:pt x="2345465" y="2500550"/>
                    </a:cubicBezTo>
                    <a:cubicBezTo>
                      <a:pt x="2343245" y="2502772"/>
                      <a:pt x="2338806" y="2504993"/>
                      <a:pt x="2334367" y="2507215"/>
                    </a:cubicBezTo>
                    <a:cubicBezTo>
                      <a:pt x="2323268" y="2513880"/>
                      <a:pt x="2314390" y="2520546"/>
                      <a:pt x="2303291" y="2527211"/>
                    </a:cubicBezTo>
                    <a:cubicBezTo>
                      <a:pt x="2297742" y="2533876"/>
                      <a:pt x="2271661" y="2543874"/>
                      <a:pt x="2245857" y="2551372"/>
                    </a:cubicBezTo>
                    <a:lnTo>
                      <a:pt x="2237922" y="2553283"/>
                    </a:lnTo>
                    <a:lnTo>
                      <a:pt x="2243360" y="2551650"/>
                    </a:lnTo>
                    <a:lnTo>
                      <a:pt x="2263261" y="2543683"/>
                    </a:lnTo>
                    <a:lnTo>
                      <a:pt x="2268886" y="2542208"/>
                    </a:lnTo>
                    <a:lnTo>
                      <a:pt x="2273976" y="2539392"/>
                    </a:lnTo>
                    <a:lnTo>
                      <a:pt x="2276655" y="2538320"/>
                    </a:lnTo>
                    <a:cubicBezTo>
                      <a:pt x="2276655" y="2538320"/>
                      <a:pt x="2276655" y="2538320"/>
                      <a:pt x="2287754" y="2533876"/>
                    </a:cubicBezTo>
                    <a:cubicBezTo>
                      <a:pt x="2287754" y="2533876"/>
                      <a:pt x="2287754" y="2533876"/>
                      <a:pt x="2276655" y="2538320"/>
                    </a:cubicBezTo>
                    <a:lnTo>
                      <a:pt x="2275017" y="2538817"/>
                    </a:lnTo>
                    <a:lnTo>
                      <a:pt x="2281993" y="2534958"/>
                    </a:lnTo>
                    <a:lnTo>
                      <a:pt x="2289973" y="2531654"/>
                    </a:lnTo>
                    <a:cubicBezTo>
                      <a:pt x="2298852" y="2527211"/>
                      <a:pt x="2321049" y="2513880"/>
                      <a:pt x="2332147" y="2507215"/>
                    </a:cubicBezTo>
                    <a:lnTo>
                      <a:pt x="2281993" y="2534958"/>
                    </a:lnTo>
                    <a:lnTo>
                      <a:pt x="2266243" y="2541478"/>
                    </a:lnTo>
                    <a:lnTo>
                      <a:pt x="2231676" y="2551962"/>
                    </a:lnTo>
                    <a:lnTo>
                      <a:pt x="2208550" y="2558025"/>
                    </a:lnTo>
                    <a:lnTo>
                      <a:pt x="2197682" y="2560338"/>
                    </a:lnTo>
                    <a:lnTo>
                      <a:pt x="2190088" y="2560537"/>
                    </a:lnTo>
                    <a:lnTo>
                      <a:pt x="2174550" y="2560537"/>
                    </a:lnTo>
                    <a:lnTo>
                      <a:pt x="2140189" y="2556491"/>
                    </a:lnTo>
                    <a:lnTo>
                      <a:pt x="2140839" y="2556510"/>
                    </a:lnTo>
                    <a:cubicBezTo>
                      <a:pt x="2151244" y="2557066"/>
                      <a:pt x="2160677" y="2557760"/>
                      <a:pt x="2167891" y="2558315"/>
                    </a:cubicBezTo>
                    <a:cubicBezTo>
                      <a:pt x="2185649" y="2560537"/>
                      <a:pt x="2196747" y="2558315"/>
                      <a:pt x="2192308" y="2558315"/>
                    </a:cubicBezTo>
                    <a:lnTo>
                      <a:pt x="2170111" y="2558315"/>
                    </a:lnTo>
                    <a:cubicBezTo>
                      <a:pt x="2221163" y="2562759"/>
                      <a:pt x="2281095" y="2538320"/>
                      <a:pt x="2329927" y="2502772"/>
                    </a:cubicBezTo>
                    <a:cubicBezTo>
                      <a:pt x="2378760" y="2469446"/>
                      <a:pt x="2420934" y="2451672"/>
                      <a:pt x="2469767" y="2416124"/>
                    </a:cubicBezTo>
                    <a:cubicBezTo>
                      <a:pt x="2469767" y="2416124"/>
                      <a:pt x="2469767" y="2416124"/>
                      <a:pt x="2476426" y="2411680"/>
                    </a:cubicBezTo>
                    <a:cubicBezTo>
                      <a:pt x="2483085" y="2407237"/>
                      <a:pt x="2489744" y="2402793"/>
                      <a:pt x="2496403" y="2398350"/>
                    </a:cubicBezTo>
                    <a:cubicBezTo>
                      <a:pt x="2509721" y="2387241"/>
                      <a:pt x="2520819" y="2378354"/>
                      <a:pt x="2527478" y="2369467"/>
                    </a:cubicBezTo>
                    <a:cubicBezTo>
                      <a:pt x="2534138" y="2362802"/>
                      <a:pt x="2536357" y="2360580"/>
                      <a:pt x="2540797" y="2353915"/>
                    </a:cubicBezTo>
                    <a:cubicBezTo>
                      <a:pt x="2538577" y="2353915"/>
                      <a:pt x="2554115" y="2336141"/>
                      <a:pt x="2560774" y="2327254"/>
                    </a:cubicBezTo>
                    <a:cubicBezTo>
                      <a:pt x="2560774" y="2325032"/>
                      <a:pt x="2560774" y="2325032"/>
                      <a:pt x="2560774" y="2322811"/>
                    </a:cubicBezTo>
                    <a:cubicBezTo>
                      <a:pt x="2562993" y="2322811"/>
                      <a:pt x="2565213" y="2320589"/>
                      <a:pt x="2565213" y="2318367"/>
                    </a:cubicBezTo>
                    <a:cubicBezTo>
                      <a:pt x="2567433" y="2313924"/>
                      <a:pt x="2569652" y="2309480"/>
                      <a:pt x="2569652" y="2307258"/>
                    </a:cubicBezTo>
                    <a:cubicBezTo>
                      <a:pt x="2576311" y="2293928"/>
                      <a:pt x="2582971" y="2278376"/>
                      <a:pt x="2587410" y="2265045"/>
                    </a:cubicBezTo>
                    <a:cubicBezTo>
                      <a:pt x="2587410" y="2265045"/>
                      <a:pt x="2587410" y="2267267"/>
                      <a:pt x="2587410" y="2267267"/>
                    </a:cubicBezTo>
                    <a:cubicBezTo>
                      <a:pt x="2587410" y="2267267"/>
                      <a:pt x="2589630" y="2265045"/>
                      <a:pt x="2589630" y="2265045"/>
                    </a:cubicBezTo>
                    <a:cubicBezTo>
                      <a:pt x="2589630" y="2267267"/>
                      <a:pt x="2589630" y="2267267"/>
                      <a:pt x="2591850" y="2260602"/>
                    </a:cubicBezTo>
                    <a:cubicBezTo>
                      <a:pt x="2591850" y="2260602"/>
                      <a:pt x="2591850" y="2265045"/>
                      <a:pt x="2591850" y="2262823"/>
                    </a:cubicBezTo>
                    <a:cubicBezTo>
                      <a:pt x="2592960" y="2260601"/>
                      <a:pt x="2594069" y="2257269"/>
                      <a:pt x="2594902" y="2254492"/>
                    </a:cubicBezTo>
                    <a:lnTo>
                      <a:pt x="2595423" y="2252612"/>
                    </a:lnTo>
                    <a:lnTo>
                      <a:pt x="2593945" y="2251828"/>
                    </a:lnTo>
                    <a:cubicBezTo>
                      <a:pt x="2593945" y="2251828"/>
                      <a:pt x="2593945" y="2251828"/>
                      <a:pt x="2591708" y="2249617"/>
                    </a:cubicBezTo>
                    <a:cubicBezTo>
                      <a:pt x="2591708" y="2249617"/>
                      <a:pt x="2591708" y="2249617"/>
                      <a:pt x="2589470" y="2242982"/>
                    </a:cubicBezTo>
                    <a:cubicBezTo>
                      <a:pt x="2589470" y="2238559"/>
                      <a:pt x="2589470" y="2234136"/>
                      <a:pt x="2589470" y="2231925"/>
                    </a:cubicBezTo>
                    <a:cubicBezTo>
                      <a:pt x="2591708" y="2229713"/>
                      <a:pt x="2589470" y="2229713"/>
                      <a:pt x="2591708" y="2227502"/>
                    </a:cubicBezTo>
                    <a:cubicBezTo>
                      <a:pt x="2589470" y="2225290"/>
                      <a:pt x="2591708" y="2220867"/>
                      <a:pt x="2593945" y="2218656"/>
                    </a:cubicBezTo>
                    <a:cubicBezTo>
                      <a:pt x="2593945" y="2218656"/>
                      <a:pt x="2593945" y="2218656"/>
                      <a:pt x="2593945" y="2216444"/>
                    </a:cubicBezTo>
                    <a:cubicBezTo>
                      <a:pt x="2593945" y="2216444"/>
                      <a:pt x="2593945" y="2216444"/>
                      <a:pt x="2593945" y="2214233"/>
                    </a:cubicBezTo>
                    <a:cubicBezTo>
                      <a:pt x="2593945" y="2214233"/>
                      <a:pt x="2593945" y="2214233"/>
                      <a:pt x="2596182" y="2212021"/>
                    </a:cubicBezTo>
                    <a:lnTo>
                      <a:pt x="2598783" y="2209450"/>
                    </a:lnTo>
                    <a:lnTo>
                      <a:pt x="2594551" y="2210680"/>
                    </a:lnTo>
                    <a:lnTo>
                      <a:pt x="2563300" y="2215870"/>
                    </a:lnTo>
                    <a:lnTo>
                      <a:pt x="2591490" y="2210403"/>
                    </a:lnTo>
                    <a:lnTo>
                      <a:pt x="2600152" y="2208098"/>
                    </a:lnTo>
                    <a:lnTo>
                      <a:pt x="2605131" y="2203175"/>
                    </a:lnTo>
                    <a:cubicBezTo>
                      <a:pt x="2605131" y="2205387"/>
                      <a:pt x="2605131" y="2205387"/>
                      <a:pt x="2607369" y="2203175"/>
                    </a:cubicBezTo>
                    <a:cubicBezTo>
                      <a:pt x="2607369" y="2205387"/>
                      <a:pt x="2607369" y="2205387"/>
                      <a:pt x="2607369" y="2205387"/>
                    </a:cubicBezTo>
                    <a:cubicBezTo>
                      <a:pt x="2609606" y="2205387"/>
                      <a:pt x="2609606" y="2203175"/>
                      <a:pt x="2611843" y="2203175"/>
                    </a:cubicBezTo>
                    <a:lnTo>
                      <a:pt x="2612650" y="2204771"/>
                    </a:lnTo>
                    <a:lnTo>
                      <a:pt x="2613337" y="2204588"/>
                    </a:lnTo>
                    <a:lnTo>
                      <a:pt x="2611988" y="2202940"/>
                    </a:lnTo>
                    <a:cubicBezTo>
                      <a:pt x="2607609" y="2200711"/>
                      <a:pt x="2609799" y="2196255"/>
                      <a:pt x="2607609" y="2194027"/>
                    </a:cubicBezTo>
                    <a:cubicBezTo>
                      <a:pt x="2607609" y="2194027"/>
                      <a:pt x="2607609" y="2194027"/>
                      <a:pt x="2607609" y="2191798"/>
                    </a:cubicBezTo>
                    <a:cubicBezTo>
                      <a:pt x="2607609" y="2191798"/>
                      <a:pt x="2607609" y="2191798"/>
                      <a:pt x="2607609" y="2189570"/>
                    </a:cubicBezTo>
                    <a:cubicBezTo>
                      <a:pt x="2607609" y="2189570"/>
                      <a:pt x="2607609" y="2187342"/>
                      <a:pt x="2607609" y="2187342"/>
                    </a:cubicBezTo>
                    <a:cubicBezTo>
                      <a:pt x="2605420" y="2187342"/>
                      <a:pt x="2607609" y="2187342"/>
                      <a:pt x="2607609" y="2185114"/>
                    </a:cubicBezTo>
                    <a:cubicBezTo>
                      <a:pt x="2607609" y="2185114"/>
                      <a:pt x="2607609" y="2185114"/>
                      <a:pt x="2605420" y="2185114"/>
                    </a:cubicBezTo>
                    <a:cubicBezTo>
                      <a:pt x="2605420" y="2182885"/>
                      <a:pt x="2605420" y="2182885"/>
                      <a:pt x="2607609" y="2180657"/>
                    </a:cubicBezTo>
                    <a:lnTo>
                      <a:pt x="2609372" y="2182451"/>
                    </a:lnTo>
                    <a:lnTo>
                      <a:pt x="2600801" y="2154470"/>
                    </a:lnTo>
                    <a:lnTo>
                      <a:pt x="2607729" y="2136377"/>
                    </a:lnTo>
                    <a:lnTo>
                      <a:pt x="2604567" y="2136114"/>
                    </a:lnTo>
                    <a:cubicBezTo>
                      <a:pt x="2603454" y="2135283"/>
                      <a:pt x="2602341" y="2134174"/>
                      <a:pt x="2601228" y="2134174"/>
                    </a:cubicBezTo>
                    <a:cubicBezTo>
                      <a:pt x="2601228" y="2134174"/>
                      <a:pt x="2601228" y="2134174"/>
                      <a:pt x="2599002" y="2134174"/>
                    </a:cubicBezTo>
                    <a:cubicBezTo>
                      <a:pt x="2599002" y="2134174"/>
                      <a:pt x="2599002" y="2134174"/>
                      <a:pt x="2599002" y="2131956"/>
                    </a:cubicBezTo>
                    <a:cubicBezTo>
                      <a:pt x="2599002" y="2131956"/>
                      <a:pt x="2599002" y="2131956"/>
                      <a:pt x="2596777" y="2129738"/>
                    </a:cubicBezTo>
                    <a:cubicBezTo>
                      <a:pt x="2594551" y="2127521"/>
                      <a:pt x="2592325" y="2123086"/>
                      <a:pt x="2590099" y="2120868"/>
                    </a:cubicBezTo>
                    <a:cubicBezTo>
                      <a:pt x="2587873" y="2118650"/>
                      <a:pt x="2585648" y="2114215"/>
                      <a:pt x="2581196" y="2111998"/>
                    </a:cubicBezTo>
                    <a:cubicBezTo>
                      <a:pt x="2581196" y="2109780"/>
                      <a:pt x="2581196" y="2109780"/>
                      <a:pt x="2583422" y="2109780"/>
                    </a:cubicBezTo>
                    <a:cubicBezTo>
                      <a:pt x="2583422" y="2111998"/>
                      <a:pt x="2583422" y="2111998"/>
                      <a:pt x="2581196" y="2109780"/>
                    </a:cubicBezTo>
                    <a:cubicBezTo>
                      <a:pt x="2581196" y="2109780"/>
                      <a:pt x="2581196" y="2109780"/>
                      <a:pt x="2578970" y="2107563"/>
                    </a:cubicBezTo>
                    <a:cubicBezTo>
                      <a:pt x="2578970" y="2107563"/>
                      <a:pt x="2578970" y="2107563"/>
                      <a:pt x="2581196" y="2107563"/>
                    </a:cubicBezTo>
                    <a:cubicBezTo>
                      <a:pt x="2578970" y="2105345"/>
                      <a:pt x="2574518" y="2103127"/>
                      <a:pt x="2572293" y="2103127"/>
                    </a:cubicBezTo>
                    <a:cubicBezTo>
                      <a:pt x="2572293" y="2100910"/>
                      <a:pt x="2570067" y="2100910"/>
                      <a:pt x="2567841" y="2098692"/>
                    </a:cubicBezTo>
                    <a:cubicBezTo>
                      <a:pt x="2558938" y="2094257"/>
                      <a:pt x="2554486" y="2089822"/>
                      <a:pt x="2543358" y="2087604"/>
                    </a:cubicBezTo>
                    <a:cubicBezTo>
                      <a:pt x="2532229" y="2083169"/>
                      <a:pt x="2516648" y="2080951"/>
                      <a:pt x="2505520" y="2080951"/>
                    </a:cubicBezTo>
                    <a:cubicBezTo>
                      <a:pt x="2496617" y="2078734"/>
                      <a:pt x="2489939" y="2080951"/>
                      <a:pt x="2476585" y="2083169"/>
                    </a:cubicBezTo>
                    <a:cubicBezTo>
                      <a:pt x="2476585" y="2083169"/>
                      <a:pt x="2463230" y="2089822"/>
                      <a:pt x="2461004" y="2092039"/>
                    </a:cubicBezTo>
                    <a:cubicBezTo>
                      <a:pt x="2454327" y="2096475"/>
                      <a:pt x="2452101" y="2098692"/>
                      <a:pt x="2445424" y="2107563"/>
                    </a:cubicBezTo>
                    <a:cubicBezTo>
                      <a:pt x="2440972" y="2111998"/>
                      <a:pt x="2440972" y="2114215"/>
                      <a:pt x="2438747" y="2120868"/>
                    </a:cubicBezTo>
                    <a:cubicBezTo>
                      <a:pt x="2438747" y="2123086"/>
                      <a:pt x="2438747" y="2125303"/>
                      <a:pt x="2436521" y="2125303"/>
                    </a:cubicBezTo>
                    <a:cubicBezTo>
                      <a:pt x="2436521" y="2134174"/>
                      <a:pt x="2434295" y="2131956"/>
                      <a:pt x="2436521" y="2134174"/>
                    </a:cubicBezTo>
                    <a:cubicBezTo>
                      <a:pt x="2436521" y="2134174"/>
                      <a:pt x="2434295" y="2145262"/>
                      <a:pt x="2434295" y="2147479"/>
                    </a:cubicBezTo>
                    <a:cubicBezTo>
                      <a:pt x="2436521" y="2151914"/>
                      <a:pt x="2436521" y="2158567"/>
                      <a:pt x="2438747" y="2165220"/>
                    </a:cubicBezTo>
                    <a:cubicBezTo>
                      <a:pt x="2438747" y="2165220"/>
                      <a:pt x="2438747" y="2167437"/>
                      <a:pt x="2438747" y="2167437"/>
                    </a:cubicBezTo>
                    <a:cubicBezTo>
                      <a:pt x="2440972" y="2169655"/>
                      <a:pt x="2440972" y="2171873"/>
                      <a:pt x="2440972" y="2176308"/>
                    </a:cubicBezTo>
                    <a:cubicBezTo>
                      <a:pt x="2445424" y="2182961"/>
                      <a:pt x="2452101" y="2189613"/>
                      <a:pt x="2456553" y="2194049"/>
                    </a:cubicBezTo>
                    <a:cubicBezTo>
                      <a:pt x="2458779" y="2201810"/>
                      <a:pt x="2476028" y="2208463"/>
                      <a:pt x="2493834" y="2212621"/>
                    </a:cubicBezTo>
                    <a:lnTo>
                      <a:pt x="2512972" y="2215790"/>
                    </a:lnTo>
                    <a:lnTo>
                      <a:pt x="2509312" y="2215636"/>
                    </a:lnTo>
                    <a:lnTo>
                      <a:pt x="2486871" y="2211759"/>
                    </a:lnTo>
                    <a:lnTo>
                      <a:pt x="2478298" y="2209197"/>
                    </a:lnTo>
                    <a:lnTo>
                      <a:pt x="2469630" y="2205585"/>
                    </a:lnTo>
                    <a:lnTo>
                      <a:pt x="2468322" y="2204823"/>
                    </a:lnTo>
                    <a:lnTo>
                      <a:pt x="2458796" y="2199269"/>
                    </a:lnTo>
                    <a:lnTo>
                      <a:pt x="2455036" y="2196174"/>
                    </a:lnTo>
                    <a:lnTo>
                      <a:pt x="2440972" y="2178525"/>
                    </a:lnTo>
                    <a:cubicBezTo>
                      <a:pt x="2443198" y="2181852"/>
                      <a:pt x="2446537" y="2187396"/>
                      <a:pt x="2450432" y="2192385"/>
                    </a:cubicBezTo>
                    <a:lnTo>
                      <a:pt x="2455036" y="2196174"/>
                    </a:lnTo>
                    <a:lnTo>
                      <a:pt x="2456379" y="2197860"/>
                    </a:lnTo>
                    <a:lnTo>
                      <a:pt x="2458796" y="2199269"/>
                    </a:lnTo>
                    <a:lnTo>
                      <a:pt x="2463230" y="2202919"/>
                    </a:lnTo>
                    <a:lnTo>
                      <a:pt x="2469201" y="2205406"/>
                    </a:lnTo>
                    <a:lnTo>
                      <a:pt x="2469630" y="2205585"/>
                    </a:lnTo>
                    <a:lnTo>
                      <a:pt x="2473223" y="2207680"/>
                    </a:lnTo>
                    <a:lnTo>
                      <a:pt x="2472133" y="2207354"/>
                    </a:lnTo>
                    <a:lnTo>
                      <a:pt x="2473282" y="2207714"/>
                    </a:lnTo>
                    <a:lnTo>
                      <a:pt x="2477419" y="2210126"/>
                    </a:lnTo>
                    <a:lnTo>
                      <a:pt x="2482732" y="2211044"/>
                    </a:lnTo>
                    <a:lnTo>
                      <a:pt x="2493834" y="2215670"/>
                    </a:lnTo>
                    <a:lnTo>
                      <a:pt x="2523557" y="2218098"/>
                    </a:lnTo>
                    <a:lnTo>
                      <a:pt x="2525552" y="2218442"/>
                    </a:lnTo>
                    <a:lnTo>
                      <a:pt x="2525353" y="2218244"/>
                    </a:lnTo>
                    <a:lnTo>
                      <a:pt x="2527777" y="2218442"/>
                    </a:lnTo>
                    <a:cubicBezTo>
                      <a:pt x="2527777" y="2218442"/>
                      <a:pt x="2527777" y="2218442"/>
                      <a:pt x="2543358" y="2216224"/>
                    </a:cubicBezTo>
                    <a:cubicBezTo>
                      <a:pt x="2550035" y="2216224"/>
                      <a:pt x="2561164" y="2216224"/>
                      <a:pt x="2570067" y="2214007"/>
                    </a:cubicBezTo>
                    <a:lnTo>
                      <a:pt x="2556710" y="2216964"/>
                    </a:lnTo>
                    <a:lnTo>
                      <a:pt x="2547809" y="2218442"/>
                    </a:lnTo>
                    <a:cubicBezTo>
                      <a:pt x="2514423" y="2222877"/>
                      <a:pt x="2458779" y="2220660"/>
                      <a:pt x="2436521" y="2178525"/>
                    </a:cubicBezTo>
                    <a:cubicBezTo>
                      <a:pt x="2418715" y="2140826"/>
                      <a:pt x="2427618" y="2094257"/>
                      <a:pt x="2474359" y="2080951"/>
                    </a:cubicBezTo>
                    <a:cubicBezTo>
                      <a:pt x="2476585" y="2080951"/>
                      <a:pt x="2478810" y="2078734"/>
                      <a:pt x="2481036" y="2078734"/>
                    </a:cubicBezTo>
                    <a:cubicBezTo>
                      <a:pt x="2485488" y="2078734"/>
                      <a:pt x="2492165" y="2076516"/>
                      <a:pt x="2496617" y="2076516"/>
                    </a:cubicBezTo>
                    <a:cubicBezTo>
                      <a:pt x="2507745" y="2076516"/>
                      <a:pt x="2521100" y="2076516"/>
                      <a:pt x="2527777" y="2078734"/>
                    </a:cubicBezTo>
                    <a:cubicBezTo>
                      <a:pt x="2534455" y="2078734"/>
                      <a:pt x="2536680" y="2078734"/>
                      <a:pt x="2543358" y="2080951"/>
                    </a:cubicBezTo>
                    <a:cubicBezTo>
                      <a:pt x="2543358" y="2078734"/>
                      <a:pt x="2558938" y="2085387"/>
                      <a:pt x="2565615" y="2089822"/>
                    </a:cubicBezTo>
                    <a:cubicBezTo>
                      <a:pt x="2567841" y="2089822"/>
                      <a:pt x="2567841" y="2087604"/>
                      <a:pt x="2570067" y="2087604"/>
                    </a:cubicBezTo>
                    <a:cubicBezTo>
                      <a:pt x="2570067" y="2089822"/>
                      <a:pt x="2572293" y="2089822"/>
                      <a:pt x="2574518" y="2092039"/>
                    </a:cubicBezTo>
                    <a:cubicBezTo>
                      <a:pt x="2576745" y="2092039"/>
                      <a:pt x="2578970" y="2094257"/>
                      <a:pt x="2581196" y="2096475"/>
                    </a:cubicBezTo>
                    <a:cubicBezTo>
                      <a:pt x="2592325" y="2100910"/>
                      <a:pt x="2599002" y="2111998"/>
                      <a:pt x="2605680" y="2123086"/>
                    </a:cubicBezTo>
                    <a:cubicBezTo>
                      <a:pt x="2603454" y="2123086"/>
                      <a:pt x="2603454" y="2123086"/>
                      <a:pt x="2605680" y="2127521"/>
                    </a:cubicBezTo>
                    <a:cubicBezTo>
                      <a:pt x="2605680" y="2125303"/>
                      <a:pt x="2603454" y="2125303"/>
                      <a:pt x="2603454" y="2125303"/>
                    </a:cubicBezTo>
                    <a:cubicBezTo>
                      <a:pt x="2603454" y="2127521"/>
                      <a:pt x="2604567" y="2130293"/>
                      <a:pt x="2605680" y="2132510"/>
                    </a:cubicBezTo>
                    <a:lnTo>
                      <a:pt x="2607796" y="2136201"/>
                    </a:lnTo>
                    <a:lnTo>
                      <a:pt x="2611867" y="2125569"/>
                    </a:lnTo>
                    <a:cubicBezTo>
                      <a:pt x="2611867" y="2125569"/>
                      <a:pt x="2611867" y="2125569"/>
                      <a:pt x="2614080" y="2123346"/>
                    </a:cubicBezTo>
                    <a:cubicBezTo>
                      <a:pt x="2614080" y="2123346"/>
                      <a:pt x="2614080" y="2123346"/>
                      <a:pt x="2618507" y="2114453"/>
                    </a:cubicBezTo>
                    <a:cubicBezTo>
                      <a:pt x="2622933" y="2110007"/>
                      <a:pt x="2627360" y="2105560"/>
                      <a:pt x="2629573" y="2103337"/>
                    </a:cubicBezTo>
                    <a:cubicBezTo>
                      <a:pt x="2633999" y="2101114"/>
                      <a:pt x="2633999" y="2101114"/>
                      <a:pt x="2636213" y="2098891"/>
                    </a:cubicBezTo>
                    <a:cubicBezTo>
                      <a:pt x="2635106" y="2097780"/>
                      <a:pt x="2636766" y="2096112"/>
                      <a:pt x="2639256" y="2094723"/>
                    </a:cubicBezTo>
                    <a:lnTo>
                      <a:pt x="2640562" y="2094315"/>
                    </a:lnTo>
                    <a:lnTo>
                      <a:pt x="2644402" y="2087937"/>
                    </a:lnTo>
                    <a:cubicBezTo>
                      <a:pt x="2647635" y="2081100"/>
                      <a:pt x="2651041" y="2072146"/>
                      <a:pt x="2653404" y="2062013"/>
                    </a:cubicBezTo>
                    <a:close/>
                    <a:moveTo>
                      <a:pt x="2654757" y="2024569"/>
                    </a:moveTo>
                    <a:lnTo>
                      <a:pt x="2656150" y="2029009"/>
                    </a:lnTo>
                    <a:lnTo>
                      <a:pt x="2655902" y="2031995"/>
                    </a:lnTo>
                    <a:close/>
                    <a:moveTo>
                      <a:pt x="2674043" y="1978723"/>
                    </a:moveTo>
                    <a:lnTo>
                      <a:pt x="2685838" y="2024118"/>
                    </a:lnTo>
                    <a:lnTo>
                      <a:pt x="2687312" y="2032013"/>
                    </a:lnTo>
                    <a:lnTo>
                      <a:pt x="2687312" y="2029793"/>
                    </a:lnTo>
                    <a:cubicBezTo>
                      <a:pt x="2687312" y="2029793"/>
                      <a:pt x="2687312" y="2029793"/>
                      <a:pt x="2687312" y="2023132"/>
                    </a:cubicBezTo>
                    <a:cubicBezTo>
                      <a:pt x="2687312" y="2023132"/>
                      <a:pt x="2687312" y="2023132"/>
                      <a:pt x="2685101" y="2014250"/>
                    </a:cubicBezTo>
                    <a:cubicBezTo>
                      <a:pt x="2685101" y="2009809"/>
                      <a:pt x="2685101" y="2005368"/>
                      <a:pt x="2682889" y="2000927"/>
                    </a:cubicBezTo>
                    <a:cubicBezTo>
                      <a:pt x="2685101" y="2009809"/>
                      <a:pt x="2687312" y="2018691"/>
                      <a:pt x="2687312" y="2029793"/>
                    </a:cubicBezTo>
                    <a:lnTo>
                      <a:pt x="2685838" y="2024118"/>
                    </a:lnTo>
                    <a:lnTo>
                      <a:pt x="2680678" y="1996486"/>
                    </a:lnTo>
                    <a:cubicBezTo>
                      <a:pt x="2678466" y="1992045"/>
                      <a:pt x="2676255" y="1983164"/>
                      <a:pt x="2674043" y="1978723"/>
                    </a:cubicBezTo>
                    <a:close/>
                    <a:moveTo>
                      <a:pt x="426411" y="1960087"/>
                    </a:moveTo>
                    <a:lnTo>
                      <a:pt x="480921" y="1971872"/>
                    </a:lnTo>
                    <a:lnTo>
                      <a:pt x="441498" y="1963570"/>
                    </a:lnTo>
                    <a:close/>
                    <a:moveTo>
                      <a:pt x="418283" y="1958211"/>
                    </a:moveTo>
                    <a:lnTo>
                      <a:pt x="426411" y="1960087"/>
                    </a:lnTo>
                    <a:lnTo>
                      <a:pt x="422953" y="1959339"/>
                    </a:lnTo>
                    <a:close/>
                    <a:moveTo>
                      <a:pt x="412658" y="1956912"/>
                    </a:moveTo>
                    <a:lnTo>
                      <a:pt x="413832" y="1957135"/>
                    </a:lnTo>
                    <a:lnTo>
                      <a:pt x="418283" y="1958211"/>
                    </a:lnTo>
                    <a:close/>
                    <a:moveTo>
                      <a:pt x="388255" y="1950254"/>
                    </a:moveTo>
                    <a:cubicBezTo>
                      <a:pt x="390196" y="1951086"/>
                      <a:pt x="394425" y="1952335"/>
                      <a:pt x="400392" y="1953887"/>
                    </a:cubicBezTo>
                    <a:lnTo>
                      <a:pt x="411994" y="1956691"/>
                    </a:lnTo>
                    <a:lnTo>
                      <a:pt x="412658" y="1956912"/>
                    </a:lnTo>
                    <a:cubicBezTo>
                      <a:pt x="392692" y="1952474"/>
                      <a:pt x="392692" y="1952474"/>
                      <a:pt x="392692" y="1952474"/>
                    </a:cubicBezTo>
                    <a:cubicBezTo>
                      <a:pt x="388255" y="1950254"/>
                      <a:pt x="388255" y="1950254"/>
                      <a:pt x="388255" y="1950254"/>
                    </a:cubicBezTo>
                    <a:close/>
                    <a:moveTo>
                      <a:pt x="225648" y="1937166"/>
                    </a:moveTo>
                    <a:lnTo>
                      <a:pt x="332654" y="1974731"/>
                    </a:lnTo>
                    <a:cubicBezTo>
                      <a:pt x="416395" y="2000293"/>
                      <a:pt x="520656" y="2025298"/>
                      <a:pt x="621590" y="2040858"/>
                    </a:cubicBezTo>
                    <a:cubicBezTo>
                      <a:pt x="721414" y="2056417"/>
                      <a:pt x="796837" y="2071976"/>
                      <a:pt x="898880" y="2078644"/>
                    </a:cubicBezTo>
                    <a:cubicBezTo>
                      <a:pt x="898880" y="2078644"/>
                      <a:pt x="898880" y="2078644"/>
                      <a:pt x="914408" y="2078644"/>
                    </a:cubicBezTo>
                    <a:cubicBezTo>
                      <a:pt x="927718" y="2078644"/>
                      <a:pt x="943246" y="2078644"/>
                      <a:pt x="956556" y="2080867"/>
                    </a:cubicBezTo>
                    <a:cubicBezTo>
                      <a:pt x="983176" y="2080867"/>
                      <a:pt x="1009796" y="2085313"/>
                      <a:pt x="1029761" y="2087535"/>
                    </a:cubicBezTo>
                    <a:cubicBezTo>
                      <a:pt x="1045289" y="2089758"/>
                      <a:pt x="1047507" y="2089758"/>
                      <a:pt x="1063036" y="2091981"/>
                    </a:cubicBezTo>
                    <a:cubicBezTo>
                      <a:pt x="1063036" y="2089758"/>
                      <a:pt x="1102965" y="2100872"/>
                      <a:pt x="1120712" y="2107540"/>
                    </a:cubicBezTo>
                    <a:cubicBezTo>
                      <a:pt x="1122930" y="2107540"/>
                      <a:pt x="1120712" y="2107540"/>
                      <a:pt x="1125149" y="2109763"/>
                    </a:cubicBezTo>
                    <a:cubicBezTo>
                      <a:pt x="1127367" y="2109763"/>
                      <a:pt x="1134022" y="2111986"/>
                      <a:pt x="1136240" y="2114208"/>
                    </a:cubicBezTo>
                    <a:cubicBezTo>
                      <a:pt x="1142895" y="2116431"/>
                      <a:pt x="1151768" y="2120876"/>
                      <a:pt x="1156205" y="2123099"/>
                    </a:cubicBezTo>
                    <a:cubicBezTo>
                      <a:pt x="1178388" y="2134213"/>
                      <a:pt x="1202790" y="2165331"/>
                      <a:pt x="1198353" y="2194227"/>
                    </a:cubicBezTo>
                    <a:cubicBezTo>
                      <a:pt x="1198353" y="2194227"/>
                      <a:pt x="1196135" y="2192004"/>
                      <a:pt x="1196135" y="2192004"/>
                    </a:cubicBezTo>
                    <a:cubicBezTo>
                      <a:pt x="1196135" y="2192004"/>
                      <a:pt x="1196135" y="2194227"/>
                      <a:pt x="1196135" y="2196450"/>
                    </a:cubicBezTo>
                    <a:cubicBezTo>
                      <a:pt x="1196135" y="2192004"/>
                      <a:pt x="1196135" y="2192004"/>
                      <a:pt x="1193917" y="2203118"/>
                    </a:cubicBezTo>
                    <a:cubicBezTo>
                      <a:pt x="1193917" y="2200895"/>
                      <a:pt x="1193917" y="2196450"/>
                      <a:pt x="1193917" y="2198673"/>
                    </a:cubicBezTo>
                    <a:cubicBezTo>
                      <a:pt x="1192808" y="2203118"/>
                      <a:pt x="1190589" y="2209231"/>
                      <a:pt x="1188648" y="2214510"/>
                    </a:cubicBezTo>
                    <a:lnTo>
                      <a:pt x="1187032" y="2219368"/>
                    </a:lnTo>
                    <a:lnTo>
                      <a:pt x="1187516" y="2219125"/>
                    </a:lnTo>
                    <a:cubicBezTo>
                      <a:pt x="1196373" y="2221346"/>
                      <a:pt x="1242871" y="2221346"/>
                      <a:pt x="1282726" y="2228010"/>
                    </a:cubicBezTo>
                    <a:cubicBezTo>
                      <a:pt x="1302654" y="2230231"/>
                      <a:pt x="1320367" y="2236894"/>
                      <a:pt x="1333652" y="2252441"/>
                    </a:cubicBezTo>
                    <a:cubicBezTo>
                      <a:pt x="1333652" y="2252441"/>
                      <a:pt x="1333652" y="2252441"/>
                      <a:pt x="1335867" y="2254663"/>
                    </a:cubicBezTo>
                    <a:cubicBezTo>
                      <a:pt x="1335867" y="2254663"/>
                      <a:pt x="1335867" y="2254663"/>
                      <a:pt x="1340295" y="2263547"/>
                    </a:cubicBezTo>
                    <a:cubicBezTo>
                      <a:pt x="1342509" y="2267989"/>
                      <a:pt x="1346938" y="2272431"/>
                      <a:pt x="1346938" y="2276873"/>
                    </a:cubicBezTo>
                    <a:cubicBezTo>
                      <a:pt x="1346938" y="2281316"/>
                      <a:pt x="1346938" y="2281316"/>
                      <a:pt x="1346938" y="2285758"/>
                    </a:cubicBezTo>
                    <a:cubicBezTo>
                      <a:pt x="1349152" y="2283537"/>
                      <a:pt x="1349152" y="2292421"/>
                      <a:pt x="1349152" y="2296863"/>
                    </a:cubicBezTo>
                    <a:cubicBezTo>
                      <a:pt x="1349152" y="2296863"/>
                      <a:pt x="1349152" y="2296863"/>
                      <a:pt x="1349152" y="2299084"/>
                    </a:cubicBezTo>
                    <a:cubicBezTo>
                      <a:pt x="1349152" y="2299084"/>
                      <a:pt x="1349152" y="2301305"/>
                      <a:pt x="1349152" y="2301305"/>
                    </a:cubicBezTo>
                    <a:cubicBezTo>
                      <a:pt x="1349152" y="2301305"/>
                      <a:pt x="1349152" y="2301305"/>
                      <a:pt x="1349152" y="2305747"/>
                    </a:cubicBezTo>
                    <a:lnTo>
                      <a:pt x="1346377" y="2315488"/>
                    </a:lnTo>
                    <a:lnTo>
                      <a:pt x="1347275" y="2319059"/>
                    </a:lnTo>
                    <a:cubicBezTo>
                      <a:pt x="1347275" y="2323487"/>
                      <a:pt x="1347275" y="2325700"/>
                      <a:pt x="1347275" y="2327914"/>
                    </a:cubicBezTo>
                    <a:cubicBezTo>
                      <a:pt x="1347275" y="2330127"/>
                      <a:pt x="1347275" y="2330127"/>
                      <a:pt x="1347275" y="2330127"/>
                    </a:cubicBezTo>
                    <a:cubicBezTo>
                      <a:pt x="1347275" y="2330127"/>
                      <a:pt x="1347275" y="2330127"/>
                      <a:pt x="1347275" y="2332341"/>
                    </a:cubicBezTo>
                    <a:cubicBezTo>
                      <a:pt x="1347275" y="2332341"/>
                      <a:pt x="1347275" y="2332341"/>
                      <a:pt x="1345050" y="2332341"/>
                    </a:cubicBezTo>
                    <a:cubicBezTo>
                      <a:pt x="1345050" y="2334555"/>
                      <a:pt x="1347275" y="2336768"/>
                      <a:pt x="1347275" y="2338982"/>
                    </a:cubicBezTo>
                    <a:cubicBezTo>
                      <a:pt x="1347275" y="2338982"/>
                      <a:pt x="1347275" y="2341195"/>
                      <a:pt x="1347275" y="2343409"/>
                    </a:cubicBezTo>
                    <a:lnTo>
                      <a:pt x="1345881" y="2349651"/>
                    </a:lnTo>
                    <a:lnTo>
                      <a:pt x="1349151" y="2350113"/>
                    </a:lnTo>
                    <a:cubicBezTo>
                      <a:pt x="1353529" y="2350113"/>
                      <a:pt x="1355718" y="2354444"/>
                      <a:pt x="1362286" y="2356609"/>
                    </a:cubicBezTo>
                    <a:cubicBezTo>
                      <a:pt x="1362286" y="2356609"/>
                      <a:pt x="1362286" y="2356609"/>
                      <a:pt x="1364475" y="2358774"/>
                    </a:cubicBezTo>
                    <a:cubicBezTo>
                      <a:pt x="1364475" y="2358774"/>
                      <a:pt x="1364475" y="2358774"/>
                      <a:pt x="1366664" y="2360939"/>
                    </a:cubicBezTo>
                    <a:cubicBezTo>
                      <a:pt x="1366664" y="2360939"/>
                      <a:pt x="1368853" y="2360939"/>
                      <a:pt x="1368853" y="2360939"/>
                    </a:cubicBezTo>
                    <a:cubicBezTo>
                      <a:pt x="1371042" y="2360939"/>
                      <a:pt x="1371042" y="2363104"/>
                      <a:pt x="1371042" y="2363104"/>
                    </a:cubicBezTo>
                    <a:cubicBezTo>
                      <a:pt x="1371042" y="2363104"/>
                      <a:pt x="1371042" y="2363104"/>
                      <a:pt x="1373232" y="2363104"/>
                    </a:cubicBezTo>
                    <a:lnTo>
                      <a:pt x="1374228" y="2365074"/>
                    </a:lnTo>
                    <a:lnTo>
                      <a:pt x="1377848" y="2356563"/>
                    </a:lnTo>
                    <a:cubicBezTo>
                      <a:pt x="1377848" y="2356563"/>
                      <a:pt x="1377848" y="2356563"/>
                      <a:pt x="1382294" y="2356563"/>
                    </a:cubicBezTo>
                    <a:cubicBezTo>
                      <a:pt x="1382294" y="2356563"/>
                      <a:pt x="1382294" y="2356563"/>
                      <a:pt x="1391187" y="2352111"/>
                    </a:cubicBezTo>
                    <a:cubicBezTo>
                      <a:pt x="1395633" y="2349885"/>
                      <a:pt x="1402303" y="2347659"/>
                      <a:pt x="1406749" y="2349885"/>
                    </a:cubicBezTo>
                    <a:lnTo>
                      <a:pt x="1408663" y="2349885"/>
                    </a:lnTo>
                    <a:lnTo>
                      <a:pt x="1408067" y="2348302"/>
                    </a:lnTo>
                    <a:lnTo>
                      <a:pt x="1408127" y="2344380"/>
                    </a:lnTo>
                    <a:lnTo>
                      <a:pt x="1408518" y="2318661"/>
                    </a:lnTo>
                    <a:lnTo>
                      <a:pt x="1411774" y="2313825"/>
                    </a:lnTo>
                    <a:lnTo>
                      <a:pt x="1410610" y="2326247"/>
                    </a:lnTo>
                    <a:lnTo>
                      <a:pt x="1409730" y="2328888"/>
                    </a:lnTo>
                    <a:cubicBezTo>
                      <a:pt x="1409453" y="2329720"/>
                      <a:pt x="1409453" y="2329720"/>
                      <a:pt x="1409453" y="2329720"/>
                    </a:cubicBezTo>
                    <a:cubicBezTo>
                      <a:pt x="1409453" y="2336376"/>
                      <a:pt x="1409453" y="2336376"/>
                      <a:pt x="1409453" y="2336376"/>
                    </a:cubicBezTo>
                    <a:lnTo>
                      <a:pt x="1409929" y="2333523"/>
                    </a:lnTo>
                    <a:lnTo>
                      <a:pt x="1409453" y="2338595"/>
                    </a:lnTo>
                    <a:lnTo>
                      <a:pt x="1410932" y="2327500"/>
                    </a:lnTo>
                    <a:lnTo>
                      <a:pt x="1411671" y="2323063"/>
                    </a:lnTo>
                    <a:lnTo>
                      <a:pt x="1411424" y="2323803"/>
                    </a:lnTo>
                    <a:lnTo>
                      <a:pt x="1412996" y="2312010"/>
                    </a:lnTo>
                    <a:lnTo>
                      <a:pt x="1413681" y="2310992"/>
                    </a:lnTo>
                    <a:lnTo>
                      <a:pt x="1416604" y="2306652"/>
                    </a:lnTo>
                    <a:lnTo>
                      <a:pt x="1416002" y="2308676"/>
                    </a:lnTo>
                    <a:cubicBezTo>
                      <a:pt x="1413195" y="2320013"/>
                      <a:pt x="1409453" y="2339149"/>
                      <a:pt x="1409453" y="2340813"/>
                    </a:cubicBezTo>
                    <a:lnTo>
                      <a:pt x="1409453" y="2347470"/>
                    </a:lnTo>
                    <a:lnTo>
                      <a:pt x="1409856" y="2349885"/>
                    </a:lnTo>
                    <a:lnTo>
                      <a:pt x="1413419" y="2349885"/>
                    </a:lnTo>
                    <a:cubicBezTo>
                      <a:pt x="1415642" y="2347659"/>
                      <a:pt x="1422311" y="2352111"/>
                      <a:pt x="1426758" y="2354337"/>
                    </a:cubicBezTo>
                    <a:cubicBezTo>
                      <a:pt x="1426758" y="2354337"/>
                      <a:pt x="1426758" y="2352111"/>
                      <a:pt x="1428981" y="2352111"/>
                    </a:cubicBezTo>
                    <a:cubicBezTo>
                      <a:pt x="1428981" y="2352111"/>
                      <a:pt x="1428981" y="2352111"/>
                      <a:pt x="1431204" y="2354337"/>
                    </a:cubicBezTo>
                    <a:cubicBezTo>
                      <a:pt x="1433427" y="2354337"/>
                      <a:pt x="1433427" y="2354337"/>
                      <a:pt x="1435650" y="2356563"/>
                    </a:cubicBezTo>
                    <a:cubicBezTo>
                      <a:pt x="1440097" y="2358789"/>
                      <a:pt x="1446766" y="2363241"/>
                      <a:pt x="1448990" y="2367693"/>
                    </a:cubicBezTo>
                    <a:cubicBezTo>
                      <a:pt x="1448990" y="2367693"/>
                      <a:pt x="1448990" y="2367693"/>
                      <a:pt x="1448990" y="2369919"/>
                    </a:cubicBezTo>
                    <a:lnTo>
                      <a:pt x="1450271" y="2373768"/>
                    </a:lnTo>
                    <a:lnTo>
                      <a:pt x="1451104" y="2374612"/>
                    </a:lnTo>
                    <a:cubicBezTo>
                      <a:pt x="1453294" y="2372395"/>
                      <a:pt x="1457672" y="2376830"/>
                      <a:pt x="1457672" y="2376830"/>
                    </a:cubicBezTo>
                    <a:cubicBezTo>
                      <a:pt x="1457672" y="2376830"/>
                      <a:pt x="1457672" y="2376830"/>
                      <a:pt x="1459861" y="2376830"/>
                    </a:cubicBezTo>
                    <a:cubicBezTo>
                      <a:pt x="1459861" y="2376830"/>
                      <a:pt x="1459861" y="2376830"/>
                      <a:pt x="1459861" y="2379048"/>
                    </a:cubicBezTo>
                    <a:lnTo>
                      <a:pt x="1461252" y="2379048"/>
                    </a:lnTo>
                    <a:lnTo>
                      <a:pt x="1459861" y="2342731"/>
                    </a:lnTo>
                    <a:cubicBezTo>
                      <a:pt x="1462089" y="2316091"/>
                      <a:pt x="1464317" y="2276131"/>
                      <a:pt x="1497741" y="2260591"/>
                    </a:cubicBezTo>
                    <a:cubicBezTo>
                      <a:pt x="1505540" y="2257261"/>
                      <a:pt x="1513617" y="2255874"/>
                      <a:pt x="1521381" y="2256221"/>
                    </a:cubicBezTo>
                    <a:lnTo>
                      <a:pt x="1524738" y="2257589"/>
                    </a:lnTo>
                    <a:lnTo>
                      <a:pt x="1525591" y="2255246"/>
                    </a:lnTo>
                    <a:cubicBezTo>
                      <a:pt x="1526971" y="2250321"/>
                      <a:pt x="1527523" y="2244300"/>
                      <a:pt x="1524211" y="2238827"/>
                    </a:cubicBezTo>
                    <a:cubicBezTo>
                      <a:pt x="1522004" y="2234449"/>
                      <a:pt x="1519796" y="2230071"/>
                      <a:pt x="1515381" y="2232260"/>
                    </a:cubicBezTo>
                    <a:cubicBezTo>
                      <a:pt x="1515381" y="2232260"/>
                      <a:pt x="1513173" y="2232260"/>
                      <a:pt x="1513173" y="2232260"/>
                    </a:cubicBezTo>
                    <a:cubicBezTo>
                      <a:pt x="1513173" y="2232260"/>
                      <a:pt x="1513173" y="2232260"/>
                      <a:pt x="1510966" y="2234449"/>
                    </a:cubicBezTo>
                    <a:cubicBezTo>
                      <a:pt x="1510966" y="2236638"/>
                      <a:pt x="1510966" y="2236638"/>
                      <a:pt x="1510966" y="2236638"/>
                    </a:cubicBezTo>
                    <a:cubicBezTo>
                      <a:pt x="1510966" y="2238827"/>
                      <a:pt x="1508758" y="2238827"/>
                      <a:pt x="1508758" y="2238827"/>
                    </a:cubicBezTo>
                    <a:cubicBezTo>
                      <a:pt x="1508758" y="2238827"/>
                      <a:pt x="1508758" y="2238827"/>
                      <a:pt x="1510966" y="2241016"/>
                    </a:cubicBezTo>
                    <a:cubicBezTo>
                      <a:pt x="1510966" y="2241016"/>
                      <a:pt x="1510966" y="2241016"/>
                      <a:pt x="1508758" y="2241016"/>
                    </a:cubicBezTo>
                    <a:cubicBezTo>
                      <a:pt x="1508758" y="2241016"/>
                      <a:pt x="1508758" y="2241016"/>
                      <a:pt x="1508758" y="2243206"/>
                    </a:cubicBezTo>
                    <a:cubicBezTo>
                      <a:pt x="1508758" y="2243206"/>
                      <a:pt x="1506551" y="2243206"/>
                      <a:pt x="1506551" y="2245395"/>
                    </a:cubicBezTo>
                    <a:cubicBezTo>
                      <a:pt x="1504343" y="2243206"/>
                      <a:pt x="1504343" y="2243206"/>
                      <a:pt x="1504343" y="2245395"/>
                    </a:cubicBezTo>
                    <a:cubicBezTo>
                      <a:pt x="1504343" y="2245395"/>
                      <a:pt x="1504343" y="2245395"/>
                      <a:pt x="1504343" y="2243206"/>
                    </a:cubicBezTo>
                    <a:cubicBezTo>
                      <a:pt x="1502136" y="2243206"/>
                      <a:pt x="1502136" y="2245395"/>
                      <a:pt x="1502136" y="2245395"/>
                    </a:cubicBezTo>
                    <a:cubicBezTo>
                      <a:pt x="1499928" y="2243206"/>
                      <a:pt x="1499928" y="2243206"/>
                      <a:pt x="1497720" y="2241016"/>
                    </a:cubicBezTo>
                    <a:cubicBezTo>
                      <a:pt x="1497720" y="2241016"/>
                      <a:pt x="1497720" y="2241016"/>
                      <a:pt x="1495513" y="2241016"/>
                    </a:cubicBezTo>
                    <a:cubicBezTo>
                      <a:pt x="1495513" y="2241016"/>
                      <a:pt x="1495513" y="2241016"/>
                      <a:pt x="1497720" y="2238827"/>
                    </a:cubicBezTo>
                    <a:cubicBezTo>
                      <a:pt x="1497720" y="2238827"/>
                      <a:pt x="1497720" y="2238827"/>
                      <a:pt x="1497720" y="2236638"/>
                    </a:cubicBezTo>
                    <a:cubicBezTo>
                      <a:pt x="1497720" y="2236638"/>
                      <a:pt x="1497720" y="2236638"/>
                      <a:pt x="1499928" y="2236638"/>
                    </a:cubicBezTo>
                    <a:cubicBezTo>
                      <a:pt x="1499928" y="2236638"/>
                      <a:pt x="1499928" y="2236638"/>
                      <a:pt x="1502136" y="2236638"/>
                    </a:cubicBezTo>
                    <a:cubicBezTo>
                      <a:pt x="1502136" y="2236638"/>
                      <a:pt x="1502136" y="2236638"/>
                      <a:pt x="1502136" y="2234449"/>
                    </a:cubicBezTo>
                    <a:cubicBezTo>
                      <a:pt x="1504343" y="2234449"/>
                      <a:pt x="1504343" y="2234449"/>
                      <a:pt x="1506551" y="2232260"/>
                    </a:cubicBezTo>
                    <a:cubicBezTo>
                      <a:pt x="1506551" y="2232260"/>
                      <a:pt x="1508758" y="2230071"/>
                      <a:pt x="1510966" y="2227881"/>
                    </a:cubicBezTo>
                    <a:cubicBezTo>
                      <a:pt x="1513173" y="2227881"/>
                      <a:pt x="1513173" y="2227881"/>
                      <a:pt x="1515381" y="2227881"/>
                    </a:cubicBezTo>
                    <a:cubicBezTo>
                      <a:pt x="1515381" y="2227881"/>
                      <a:pt x="1517589" y="2225692"/>
                      <a:pt x="1517589" y="2225692"/>
                    </a:cubicBezTo>
                    <a:cubicBezTo>
                      <a:pt x="1519796" y="2225692"/>
                      <a:pt x="1519796" y="2227881"/>
                      <a:pt x="1522004" y="2227881"/>
                    </a:cubicBezTo>
                    <a:cubicBezTo>
                      <a:pt x="1524211" y="2227881"/>
                      <a:pt x="1524211" y="2227881"/>
                      <a:pt x="1526419" y="2227881"/>
                    </a:cubicBezTo>
                    <a:cubicBezTo>
                      <a:pt x="1526419" y="2230071"/>
                      <a:pt x="1526419" y="2230071"/>
                      <a:pt x="1528627" y="2230071"/>
                    </a:cubicBezTo>
                    <a:cubicBezTo>
                      <a:pt x="1528627" y="2230071"/>
                      <a:pt x="1526419" y="2232260"/>
                      <a:pt x="1528627" y="2232260"/>
                    </a:cubicBezTo>
                    <a:cubicBezTo>
                      <a:pt x="1528627" y="2234449"/>
                      <a:pt x="1528627" y="2234449"/>
                      <a:pt x="1528627" y="2236638"/>
                    </a:cubicBezTo>
                    <a:cubicBezTo>
                      <a:pt x="1528627" y="2236638"/>
                      <a:pt x="1528627" y="2236638"/>
                      <a:pt x="1530834" y="2236638"/>
                    </a:cubicBezTo>
                    <a:cubicBezTo>
                      <a:pt x="1530834" y="2236638"/>
                      <a:pt x="1530834" y="2236638"/>
                      <a:pt x="1533042" y="2241016"/>
                    </a:cubicBezTo>
                    <a:cubicBezTo>
                      <a:pt x="1533042" y="2243206"/>
                      <a:pt x="1530834" y="2251962"/>
                      <a:pt x="1530834" y="2254151"/>
                    </a:cubicBezTo>
                    <a:cubicBezTo>
                      <a:pt x="1530834" y="2254151"/>
                      <a:pt x="1530834" y="2254151"/>
                      <a:pt x="1530834" y="2251962"/>
                    </a:cubicBezTo>
                    <a:lnTo>
                      <a:pt x="1529951" y="2246708"/>
                    </a:lnTo>
                    <a:lnTo>
                      <a:pt x="1530834" y="2243206"/>
                    </a:lnTo>
                    <a:cubicBezTo>
                      <a:pt x="1530834" y="2241016"/>
                      <a:pt x="1528627" y="2238827"/>
                      <a:pt x="1528627" y="2238827"/>
                    </a:cubicBezTo>
                    <a:lnTo>
                      <a:pt x="1529951" y="2246708"/>
                    </a:lnTo>
                    <a:lnTo>
                      <a:pt x="1528627" y="2251962"/>
                    </a:lnTo>
                    <a:cubicBezTo>
                      <a:pt x="1528627" y="2251962"/>
                      <a:pt x="1528627" y="2251962"/>
                      <a:pt x="1528627" y="2254151"/>
                    </a:cubicBezTo>
                    <a:lnTo>
                      <a:pt x="1526526" y="2258318"/>
                    </a:lnTo>
                    <a:lnTo>
                      <a:pt x="1535547" y="2261995"/>
                    </a:lnTo>
                    <a:lnTo>
                      <a:pt x="1536621" y="2259093"/>
                    </a:lnTo>
                    <a:cubicBezTo>
                      <a:pt x="1541899" y="2246113"/>
                      <a:pt x="1550591" y="2221607"/>
                      <a:pt x="1535690" y="2203332"/>
                    </a:cubicBezTo>
                    <a:cubicBezTo>
                      <a:pt x="1526859" y="2194471"/>
                      <a:pt x="1513614" y="2196686"/>
                      <a:pt x="1504784" y="2209977"/>
                    </a:cubicBezTo>
                    <a:cubicBezTo>
                      <a:pt x="1504784" y="2209977"/>
                      <a:pt x="1504784" y="2209977"/>
                      <a:pt x="1502576" y="2209977"/>
                    </a:cubicBezTo>
                    <a:cubicBezTo>
                      <a:pt x="1502576" y="2209977"/>
                      <a:pt x="1502576" y="2209977"/>
                      <a:pt x="1500369" y="2216623"/>
                    </a:cubicBezTo>
                    <a:cubicBezTo>
                      <a:pt x="1498161" y="2218838"/>
                      <a:pt x="1495954" y="2223269"/>
                      <a:pt x="1495954" y="2225484"/>
                    </a:cubicBezTo>
                    <a:cubicBezTo>
                      <a:pt x="1493746" y="2227699"/>
                      <a:pt x="1495954" y="2227699"/>
                      <a:pt x="1493746" y="2229914"/>
                    </a:cubicBezTo>
                    <a:cubicBezTo>
                      <a:pt x="1495954" y="2229914"/>
                      <a:pt x="1493746" y="2236560"/>
                      <a:pt x="1493746" y="2238775"/>
                    </a:cubicBezTo>
                    <a:cubicBezTo>
                      <a:pt x="1493746" y="2238775"/>
                      <a:pt x="1493746" y="2238775"/>
                      <a:pt x="1493746" y="2240990"/>
                    </a:cubicBezTo>
                    <a:cubicBezTo>
                      <a:pt x="1493746" y="2240990"/>
                      <a:pt x="1493746" y="2240990"/>
                      <a:pt x="1493746" y="2245421"/>
                    </a:cubicBezTo>
                    <a:cubicBezTo>
                      <a:pt x="1493746" y="2247636"/>
                      <a:pt x="1491539" y="2252066"/>
                      <a:pt x="1491539" y="2256497"/>
                    </a:cubicBezTo>
                    <a:cubicBezTo>
                      <a:pt x="1489331" y="2256497"/>
                      <a:pt x="1489331" y="2256497"/>
                      <a:pt x="1489331" y="2256497"/>
                    </a:cubicBezTo>
                    <a:cubicBezTo>
                      <a:pt x="1487123" y="2258712"/>
                      <a:pt x="1487123" y="2260927"/>
                      <a:pt x="1487123" y="2260927"/>
                    </a:cubicBezTo>
                    <a:cubicBezTo>
                      <a:pt x="1484916" y="2260927"/>
                      <a:pt x="1484916" y="2258712"/>
                      <a:pt x="1482708" y="2258712"/>
                    </a:cubicBezTo>
                    <a:cubicBezTo>
                      <a:pt x="1482708" y="2258712"/>
                      <a:pt x="1482708" y="2258712"/>
                      <a:pt x="1480501" y="2258712"/>
                    </a:cubicBezTo>
                    <a:cubicBezTo>
                      <a:pt x="1480501" y="2258712"/>
                      <a:pt x="1480501" y="2258712"/>
                      <a:pt x="1480501" y="2256497"/>
                    </a:cubicBezTo>
                    <a:cubicBezTo>
                      <a:pt x="1480501" y="2256497"/>
                      <a:pt x="1480501" y="2256497"/>
                      <a:pt x="1480501" y="2252066"/>
                    </a:cubicBezTo>
                    <a:cubicBezTo>
                      <a:pt x="1480501" y="2252066"/>
                      <a:pt x="1480501" y="2252066"/>
                      <a:pt x="1480501" y="2247636"/>
                    </a:cubicBezTo>
                    <a:cubicBezTo>
                      <a:pt x="1480501" y="2245421"/>
                      <a:pt x="1482708" y="2245421"/>
                      <a:pt x="1482708" y="2247636"/>
                    </a:cubicBezTo>
                    <a:cubicBezTo>
                      <a:pt x="1482708" y="2247636"/>
                      <a:pt x="1482708" y="2247636"/>
                      <a:pt x="1482708" y="2245421"/>
                    </a:cubicBezTo>
                    <a:lnTo>
                      <a:pt x="1482708" y="2243189"/>
                    </a:lnTo>
                    <a:lnTo>
                      <a:pt x="1482634" y="2243189"/>
                    </a:lnTo>
                    <a:cubicBezTo>
                      <a:pt x="1482634" y="2243189"/>
                      <a:pt x="1482634" y="2243189"/>
                      <a:pt x="1480416" y="2245407"/>
                    </a:cubicBezTo>
                    <a:cubicBezTo>
                      <a:pt x="1480416" y="2245407"/>
                      <a:pt x="1480416" y="2245407"/>
                      <a:pt x="1480416" y="2243189"/>
                    </a:cubicBezTo>
                    <a:cubicBezTo>
                      <a:pt x="1480416" y="2243189"/>
                      <a:pt x="1480416" y="2243189"/>
                      <a:pt x="1478198" y="2243189"/>
                    </a:cubicBezTo>
                    <a:cubicBezTo>
                      <a:pt x="1478198" y="2243189"/>
                      <a:pt x="1478198" y="2243189"/>
                      <a:pt x="1473763" y="2240970"/>
                    </a:cubicBezTo>
                    <a:cubicBezTo>
                      <a:pt x="1473763" y="2240970"/>
                      <a:pt x="1473763" y="2240970"/>
                      <a:pt x="1469328" y="2236532"/>
                    </a:cubicBezTo>
                    <a:cubicBezTo>
                      <a:pt x="1469328" y="2236532"/>
                      <a:pt x="1469328" y="2234314"/>
                      <a:pt x="1469328" y="2234314"/>
                    </a:cubicBezTo>
                    <a:cubicBezTo>
                      <a:pt x="1469328" y="2232095"/>
                      <a:pt x="1467110" y="2232095"/>
                      <a:pt x="1464893" y="2232095"/>
                    </a:cubicBezTo>
                    <a:cubicBezTo>
                      <a:pt x="1464893" y="2232095"/>
                      <a:pt x="1464893" y="2232095"/>
                      <a:pt x="1462675" y="2232095"/>
                    </a:cubicBezTo>
                    <a:cubicBezTo>
                      <a:pt x="1460458" y="2229876"/>
                      <a:pt x="1456022" y="2232095"/>
                      <a:pt x="1453805" y="2236532"/>
                    </a:cubicBezTo>
                    <a:cubicBezTo>
                      <a:pt x="1449370" y="2238751"/>
                      <a:pt x="1447152" y="2247626"/>
                      <a:pt x="1444935" y="2252064"/>
                    </a:cubicBezTo>
                    <a:cubicBezTo>
                      <a:pt x="1442717" y="2256501"/>
                      <a:pt x="1442717" y="2260939"/>
                      <a:pt x="1442717" y="2267595"/>
                    </a:cubicBezTo>
                    <a:cubicBezTo>
                      <a:pt x="1442717" y="2267595"/>
                      <a:pt x="1442717" y="2274251"/>
                      <a:pt x="1442717" y="2276470"/>
                    </a:cubicBezTo>
                    <a:cubicBezTo>
                      <a:pt x="1444935" y="2280907"/>
                      <a:pt x="1444935" y="2280907"/>
                      <a:pt x="1444935" y="2287564"/>
                    </a:cubicBezTo>
                    <a:cubicBezTo>
                      <a:pt x="1444935" y="2292001"/>
                      <a:pt x="1447152" y="2292001"/>
                      <a:pt x="1447152" y="2294220"/>
                    </a:cubicBezTo>
                    <a:cubicBezTo>
                      <a:pt x="1447152" y="2296439"/>
                      <a:pt x="1449370" y="2296439"/>
                      <a:pt x="1449370" y="2296439"/>
                    </a:cubicBezTo>
                    <a:cubicBezTo>
                      <a:pt x="1449370" y="2300876"/>
                      <a:pt x="1447152" y="2300876"/>
                      <a:pt x="1449370" y="2300876"/>
                    </a:cubicBezTo>
                    <a:cubicBezTo>
                      <a:pt x="1436064" y="2314188"/>
                      <a:pt x="1442717" y="2300876"/>
                      <a:pt x="1438282" y="2303095"/>
                    </a:cubicBezTo>
                    <a:cubicBezTo>
                      <a:pt x="1436064" y="2303095"/>
                      <a:pt x="1433847" y="2300876"/>
                      <a:pt x="1429411" y="2300876"/>
                    </a:cubicBezTo>
                    <a:cubicBezTo>
                      <a:pt x="1429411" y="2300876"/>
                      <a:pt x="1429411" y="2300876"/>
                      <a:pt x="1424976" y="2300876"/>
                    </a:cubicBezTo>
                    <a:lnTo>
                      <a:pt x="1421140" y="2299917"/>
                    </a:lnTo>
                    <a:lnTo>
                      <a:pt x="1421733" y="2299036"/>
                    </a:lnTo>
                    <a:lnTo>
                      <a:pt x="1422759" y="2298657"/>
                    </a:lnTo>
                    <a:lnTo>
                      <a:pt x="1422053" y="2298561"/>
                    </a:lnTo>
                    <a:lnTo>
                      <a:pt x="1424976" y="2294220"/>
                    </a:lnTo>
                    <a:lnTo>
                      <a:pt x="1440339" y="2296416"/>
                    </a:lnTo>
                    <a:lnTo>
                      <a:pt x="1440499" y="2298657"/>
                    </a:lnTo>
                    <a:cubicBezTo>
                      <a:pt x="1442717" y="2298657"/>
                      <a:pt x="1438282" y="2307532"/>
                      <a:pt x="1447152" y="2300876"/>
                    </a:cubicBezTo>
                    <a:cubicBezTo>
                      <a:pt x="1440499" y="2296439"/>
                      <a:pt x="1440499" y="2296439"/>
                      <a:pt x="1440499" y="2296439"/>
                    </a:cubicBezTo>
                    <a:lnTo>
                      <a:pt x="1440339" y="2296416"/>
                    </a:lnTo>
                    <a:lnTo>
                      <a:pt x="1438282" y="2267595"/>
                    </a:lnTo>
                    <a:cubicBezTo>
                      <a:pt x="1438282" y="2267595"/>
                      <a:pt x="1438282" y="2267595"/>
                      <a:pt x="1438282" y="2265376"/>
                    </a:cubicBezTo>
                    <a:cubicBezTo>
                      <a:pt x="1438282" y="2265376"/>
                      <a:pt x="1438282" y="2265376"/>
                      <a:pt x="1440499" y="2254282"/>
                    </a:cubicBezTo>
                    <a:cubicBezTo>
                      <a:pt x="1440499" y="2249845"/>
                      <a:pt x="1442717" y="2243189"/>
                      <a:pt x="1444935" y="2240970"/>
                    </a:cubicBezTo>
                    <a:cubicBezTo>
                      <a:pt x="1447152" y="2236532"/>
                      <a:pt x="1444935" y="2236532"/>
                      <a:pt x="1447152" y="2232095"/>
                    </a:cubicBezTo>
                    <a:cubicBezTo>
                      <a:pt x="1444935" y="2232095"/>
                      <a:pt x="1453805" y="2223220"/>
                      <a:pt x="1460458" y="2223220"/>
                    </a:cubicBezTo>
                    <a:cubicBezTo>
                      <a:pt x="1460458" y="2223220"/>
                      <a:pt x="1460458" y="2223220"/>
                      <a:pt x="1460458" y="2221001"/>
                    </a:cubicBezTo>
                    <a:cubicBezTo>
                      <a:pt x="1462675" y="2221001"/>
                      <a:pt x="1462675" y="2223220"/>
                      <a:pt x="1464893" y="2223220"/>
                    </a:cubicBezTo>
                    <a:cubicBezTo>
                      <a:pt x="1467110" y="2223220"/>
                      <a:pt x="1469328" y="2221001"/>
                      <a:pt x="1469328" y="2223220"/>
                    </a:cubicBezTo>
                    <a:cubicBezTo>
                      <a:pt x="1478198" y="2225439"/>
                      <a:pt x="1482634" y="2229876"/>
                      <a:pt x="1484851" y="2234314"/>
                    </a:cubicBezTo>
                    <a:cubicBezTo>
                      <a:pt x="1484851" y="2234314"/>
                      <a:pt x="1484851" y="2234314"/>
                      <a:pt x="1484851" y="2236532"/>
                    </a:cubicBezTo>
                    <a:cubicBezTo>
                      <a:pt x="1484851" y="2236532"/>
                      <a:pt x="1484851" y="2236532"/>
                      <a:pt x="1484851" y="2238751"/>
                    </a:cubicBezTo>
                    <a:lnTo>
                      <a:pt x="1484881" y="2238810"/>
                    </a:lnTo>
                    <a:lnTo>
                      <a:pt x="1484916" y="2238775"/>
                    </a:lnTo>
                    <a:cubicBezTo>
                      <a:pt x="1487123" y="2236560"/>
                      <a:pt x="1487123" y="2234345"/>
                      <a:pt x="1487123" y="2229914"/>
                    </a:cubicBezTo>
                    <a:cubicBezTo>
                      <a:pt x="1489331" y="2225484"/>
                      <a:pt x="1491539" y="2221053"/>
                      <a:pt x="1493746" y="2216623"/>
                    </a:cubicBezTo>
                    <a:cubicBezTo>
                      <a:pt x="1495954" y="2214408"/>
                      <a:pt x="1495954" y="2209977"/>
                      <a:pt x="1500369" y="2207762"/>
                    </a:cubicBezTo>
                    <a:cubicBezTo>
                      <a:pt x="1500369" y="2207762"/>
                      <a:pt x="1502576" y="2201116"/>
                      <a:pt x="1504784" y="2201116"/>
                    </a:cubicBezTo>
                    <a:cubicBezTo>
                      <a:pt x="1506991" y="2196686"/>
                      <a:pt x="1506991" y="2198901"/>
                      <a:pt x="1511407" y="2194471"/>
                    </a:cubicBezTo>
                    <a:cubicBezTo>
                      <a:pt x="1513614" y="2194471"/>
                      <a:pt x="1513614" y="2192255"/>
                      <a:pt x="1518029" y="2192255"/>
                    </a:cubicBezTo>
                    <a:cubicBezTo>
                      <a:pt x="1518029" y="2192255"/>
                      <a:pt x="1520237" y="2190040"/>
                      <a:pt x="1520237" y="2190040"/>
                    </a:cubicBezTo>
                    <a:cubicBezTo>
                      <a:pt x="1522444" y="2190040"/>
                      <a:pt x="1522444" y="2192255"/>
                      <a:pt x="1524652" y="2190040"/>
                    </a:cubicBezTo>
                    <a:cubicBezTo>
                      <a:pt x="1524652" y="2190040"/>
                      <a:pt x="1529067" y="2192255"/>
                      <a:pt x="1529067" y="2192255"/>
                    </a:cubicBezTo>
                    <a:cubicBezTo>
                      <a:pt x="1531275" y="2192255"/>
                      <a:pt x="1533482" y="2194471"/>
                      <a:pt x="1535690" y="2196686"/>
                    </a:cubicBezTo>
                    <a:cubicBezTo>
                      <a:pt x="1535690" y="2196686"/>
                      <a:pt x="1535690" y="2196686"/>
                      <a:pt x="1537897" y="2196686"/>
                    </a:cubicBezTo>
                    <a:cubicBezTo>
                      <a:pt x="1537897" y="2196686"/>
                      <a:pt x="1537897" y="2196686"/>
                      <a:pt x="1540105" y="2198901"/>
                    </a:cubicBezTo>
                    <a:lnTo>
                      <a:pt x="1546728" y="2214900"/>
                    </a:lnTo>
                    <a:lnTo>
                      <a:pt x="1546917" y="2215358"/>
                    </a:lnTo>
                    <a:lnTo>
                      <a:pt x="1547498" y="2218271"/>
                    </a:lnTo>
                    <a:lnTo>
                      <a:pt x="1546830" y="2234140"/>
                    </a:lnTo>
                    <a:lnTo>
                      <a:pt x="1546728" y="2234345"/>
                    </a:lnTo>
                    <a:cubicBezTo>
                      <a:pt x="1546728" y="2234345"/>
                      <a:pt x="1546728" y="2234345"/>
                      <a:pt x="1546728" y="2236560"/>
                    </a:cubicBezTo>
                    <a:cubicBezTo>
                      <a:pt x="1546728" y="2236560"/>
                      <a:pt x="1546728" y="2236560"/>
                      <a:pt x="1544520" y="2243206"/>
                    </a:cubicBezTo>
                    <a:lnTo>
                      <a:pt x="1543048" y="2249113"/>
                    </a:lnTo>
                    <a:lnTo>
                      <a:pt x="1539001" y="2259266"/>
                    </a:lnTo>
                    <a:lnTo>
                      <a:pt x="1537213" y="2262674"/>
                    </a:lnTo>
                    <a:lnTo>
                      <a:pt x="1548991" y="2267475"/>
                    </a:lnTo>
                    <a:lnTo>
                      <a:pt x="1548991" y="2265580"/>
                    </a:lnTo>
                    <a:cubicBezTo>
                      <a:pt x="1548991" y="2265580"/>
                      <a:pt x="1548991" y="2265580"/>
                      <a:pt x="1553439" y="2258940"/>
                    </a:cubicBezTo>
                    <a:cubicBezTo>
                      <a:pt x="1553439" y="2258940"/>
                      <a:pt x="1553439" y="2258940"/>
                      <a:pt x="1557886" y="2256726"/>
                    </a:cubicBezTo>
                    <a:cubicBezTo>
                      <a:pt x="1560110" y="2254512"/>
                      <a:pt x="1560110" y="2256726"/>
                      <a:pt x="1560110" y="2256726"/>
                    </a:cubicBezTo>
                    <a:cubicBezTo>
                      <a:pt x="1560110" y="2256726"/>
                      <a:pt x="1560110" y="2256726"/>
                      <a:pt x="1562334" y="2254512"/>
                    </a:cubicBezTo>
                    <a:cubicBezTo>
                      <a:pt x="1562334" y="2254512"/>
                      <a:pt x="1562334" y="2254512"/>
                      <a:pt x="1562334" y="2256726"/>
                    </a:cubicBezTo>
                    <a:cubicBezTo>
                      <a:pt x="1562334" y="2254512"/>
                      <a:pt x="1564558" y="2252299"/>
                      <a:pt x="1566782" y="2252299"/>
                    </a:cubicBezTo>
                    <a:cubicBezTo>
                      <a:pt x="1566782" y="2252299"/>
                      <a:pt x="1569006" y="2252299"/>
                      <a:pt x="1569006" y="2252299"/>
                    </a:cubicBezTo>
                    <a:cubicBezTo>
                      <a:pt x="1575678" y="2250085"/>
                      <a:pt x="1577902" y="2252299"/>
                      <a:pt x="1584574" y="2254512"/>
                    </a:cubicBezTo>
                    <a:cubicBezTo>
                      <a:pt x="1591245" y="2256726"/>
                      <a:pt x="1593469" y="2263367"/>
                      <a:pt x="1595693" y="2267794"/>
                    </a:cubicBezTo>
                    <a:cubicBezTo>
                      <a:pt x="1597917" y="2274435"/>
                      <a:pt x="1600141" y="2276648"/>
                      <a:pt x="1600141" y="2283289"/>
                    </a:cubicBezTo>
                    <a:cubicBezTo>
                      <a:pt x="1600141" y="2283289"/>
                      <a:pt x="1600141" y="2289930"/>
                      <a:pt x="1600141" y="2292144"/>
                    </a:cubicBezTo>
                    <a:cubicBezTo>
                      <a:pt x="1602365" y="2296571"/>
                      <a:pt x="1600141" y="2298784"/>
                      <a:pt x="1600141" y="2303211"/>
                    </a:cubicBezTo>
                    <a:cubicBezTo>
                      <a:pt x="1597917" y="2307639"/>
                      <a:pt x="1597917" y="2307639"/>
                      <a:pt x="1597917" y="2312066"/>
                    </a:cubicBezTo>
                    <a:cubicBezTo>
                      <a:pt x="1595693" y="2312066"/>
                      <a:pt x="1595693" y="2314279"/>
                      <a:pt x="1595693" y="2314279"/>
                    </a:cubicBezTo>
                    <a:cubicBezTo>
                      <a:pt x="1593469" y="2318707"/>
                      <a:pt x="1593469" y="2316493"/>
                      <a:pt x="1593469" y="2318707"/>
                    </a:cubicBezTo>
                    <a:cubicBezTo>
                      <a:pt x="1593469" y="2318707"/>
                      <a:pt x="1589021" y="2323134"/>
                      <a:pt x="1589021" y="2323134"/>
                    </a:cubicBezTo>
                    <a:cubicBezTo>
                      <a:pt x="1586797" y="2325347"/>
                      <a:pt x="1584574" y="2327561"/>
                      <a:pt x="1582350" y="2329775"/>
                    </a:cubicBezTo>
                    <a:lnTo>
                      <a:pt x="1582350" y="2330291"/>
                    </a:lnTo>
                    <a:lnTo>
                      <a:pt x="1580126" y="2329775"/>
                    </a:lnTo>
                    <a:lnTo>
                      <a:pt x="1575806" y="2331208"/>
                    </a:lnTo>
                    <a:lnTo>
                      <a:pt x="1575678" y="2329775"/>
                    </a:lnTo>
                    <a:cubicBezTo>
                      <a:pt x="1589021" y="2318707"/>
                      <a:pt x="1595693" y="2303211"/>
                      <a:pt x="1595693" y="2285503"/>
                    </a:cubicBezTo>
                    <a:cubicBezTo>
                      <a:pt x="1595693" y="2285503"/>
                      <a:pt x="1595693" y="2285503"/>
                      <a:pt x="1595693" y="2281076"/>
                    </a:cubicBezTo>
                    <a:cubicBezTo>
                      <a:pt x="1595693" y="2278862"/>
                      <a:pt x="1593469" y="2276648"/>
                      <a:pt x="1593469" y="2274435"/>
                    </a:cubicBezTo>
                    <a:cubicBezTo>
                      <a:pt x="1591245" y="2270008"/>
                      <a:pt x="1589021" y="2265580"/>
                      <a:pt x="1586797" y="2263367"/>
                    </a:cubicBezTo>
                    <a:cubicBezTo>
                      <a:pt x="1584574" y="2261153"/>
                      <a:pt x="1584574" y="2261153"/>
                      <a:pt x="1582350" y="2261153"/>
                    </a:cubicBezTo>
                    <a:cubicBezTo>
                      <a:pt x="1582350" y="2261153"/>
                      <a:pt x="1577902" y="2258940"/>
                      <a:pt x="1573454" y="2258940"/>
                    </a:cubicBezTo>
                    <a:cubicBezTo>
                      <a:pt x="1573454" y="2258940"/>
                      <a:pt x="1573454" y="2258940"/>
                      <a:pt x="1573454" y="2261153"/>
                    </a:cubicBezTo>
                    <a:cubicBezTo>
                      <a:pt x="1573454" y="2261153"/>
                      <a:pt x="1573454" y="2261153"/>
                      <a:pt x="1571230" y="2261153"/>
                    </a:cubicBezTo>
                    <a:cubicBezTo>
                      <a:pt x="1571230" y="2261153"/>
                      <a:pt x="1571230" y="2261153"/>
                      <a:pt x="1569006" y="2263367"/>
                    </a:cubicBezTo>
                    <a:cubicBezTo>
                      <a:pt x="1566782" y="2265580"/>
                      <a:pt x="1562334" y="2267794"/>
                      <a:pt x="1560110" y="2272221"/>
                    </a:cubicBezTo>
                    <a:cubicBezTo>
                      <a:pt x="1560110" y="2272221"/>
                      <a:pt x="1560110" y="2272221"/>
                      <a:pt x="1557886" y="2270008"/>
                    </a:cubicBezTo>
                    <a:cubicBezTo>
                      <a:pt x="1557886" y="2270008"/>
                      <a:pt x="1557886" y="2270008"/>
                      <a:pt x="1555663" y="2272221"/>
                    </a:cubicBezTo>
                    <a:cubicBezTo>
                      <a:pt x="1555663" y="2270008"/>
                      <a:pt x="1555663" y="2270008"/>
                      <a:pt x="1555663" y="2270008"/>
                    </a:cubicBezTo>
                    <a:lnTo>
                      <a:pt x="1553308" y="2271180"/>
                    </a:lnTo>
                    <a:lnTo>
                      <a:pt x="1566817" y="2300551"/>
                    </a:lnTo>
                    <a:cubicBezTo>
                      <a:pt x="1566817" y="2300551"/>
                      <a:pt x="1566817" y="2300551"/>
                      <a:pt x="1566817" y="2304991"/>
                    </a:cubicBezTo>
                    <a:cubicBezTo>
                      <a:pt x="1566817" y="2309431"/>
                      <a:pt x="1566817" y="2313871"/>
                      <a:pt x="1566817" y="2318311"/>
                    </a:cubicBezTo>
                    <a:cubicBezTo>
                      <a:pt x="1566817" y="2327191"/>
                      <a:pt x="1564589" y="2336071"/>
                      <a:pt x="1562360" y="2342731"/>
                    </a:cubicBezTo>
                    <a:cubicBezTo>
                      <a:pt x="1562360" y="2347171"/>
                      <a:pt x="1562360" y="2347171"/>
                      <a:pt x="1560132" y="2351611"/>
                    </a:cubicBezTo>
                    <a:cubicBezTo>
                      <a:pt x="1562360" y="2351611"/>
                      <a:pt x="1555676" y="2364931"/>
                      <a:pt x="1551219" y="2369371"/>
                    </a:cubicBezTo>
                    <a:cubicBezTo>
                      <a:pt x="1551219" y="2369371"/>
                      <a:pt x="1553447" y="2369371"/>
                      <a:pt x="1551219" y="2371591"/>
                    </a:cubicBezTo>
                    <a:cubicBezTo>
                      <a:pt x="1551219" y="2371591"/>
                      <a:pt x="1551219" y="2373811"/>
                      <a:pt x="1548991" y="2376031"/>
                    </a:cubicBezTo>
                    <a:cubicBezTo>
                      <a:pt x="1548991" y="2376031"/>
                      <a:pt x="1546763" y="2380471"/>
                      <a:pt x="1546763" y="2380471"/>
                    </a:cubicBezTo>
                    <a:lnTo>
                      <a:pt x="1544899" y="2381957"/>
                    </a:lnTo>
                    <a:lnTo>
                      <a:pt x="1549269" y="2380497"/>
                    </a:lnTo>
                    <a:cubicBezTo>
                      <a:pt x="1549269" y="2380497"/>
                      <a:pt x="1551493" y="2380497"/>
                      <a:pt x="1553717" y="2380497"/>
                    </a:cubicBezTo>
                    <a:cubicBezTo>
                      <a:pt x="1560389" y="2380497"/>
                      <a:pt x="1564837" y="2382725"/>
                      <a:pt x="1571508" y="2380497"/>
                    </a:cubicBezTo>
                    <a:lnTo>
                      <a:pt x="1586452" y="2384581"/>
                    </a:lnTo>
                    <a:lnTo>
                      <a:pt x="1589300" y="2382348"/>
                    </a:lnTo>
                    <a:cubicBezTo>
                      <a:pt x="1593469" y="2378474"/>
                      <a:pt x="1597917" y="2372940"/>
                      <a:pt x="1600141" y="2365192"/>
                    </a:cubicBezTo>
                    <a:cubicBezTo>
                      <a:pt x="1602365" y="2358551"/>
                      <a:pt x="1602365" y="2347483"/>
                      <a:pt x="1595693" y="2340843"/>
                    </a:cubicBezTo>
                    <a:cubicBezTo>
                      <a:pt x="1592357" y="2334202"/>
                      <a:pt x="1580265" y="2340012"/>
                      <a:pt x="1576303" y="2336796"/>
                    </a:cubicBezTo>
                    <a:lnTo>
                      <a:pt x="1576221" y="2335874"/>
                    </a:lnTo>
                    <a:lnTo>
                      <a:pt x="1577902" y="2334202"/>
                    </a:lnTo>
                    <a:lnTo>
                      <a:pt x="1584574" y="2334202"/>
                    </a:lnTo>
                    <a:cubicBezTo>
                      <a:pt x="1595693" y="2336415"/>
                      <a:pt x="1604589" y="2345270"/>
                      <a:pt x="1604589" y="2356338"/>
                    </a:cubicBezTo>
                    <a:cubicBezTo>
                      <a:pt x="1604589" y="2356338"/>
                      <a:pt x="1604589" y="2356338"/>
                      <a:pt x="1602365" y="2362979"/>
                    </a:cubicBezTo>
                    <a:cubicBezTo>
                      <a:pt x="1602365" y="2367406"/>
                      <a:pt x="1600141" y="2371833"/>
                      <a:pt x="1597917" y="2374046"/>
                    </a:cubicBezTo>
                    <a:cubicBezTo>
                      <a:pt x="1597917" y="2371833"/>
                      <a:pt x="1600141" y="2369619"/>
                      <a:pt x="1600141" y="2367406"/>
                    </a:cubicBezTo>
                    <a:cubicBezTo>
                      <a:pt x="1602365" y="2362979"/>
                      <a:pt x="1602365" y="2360765"/>
                      <a:pt x="1602365" y="2358551"/>
                    </a:cubicBezTo>
                    <a:cubicBezTo>
                      <a:pt x="1602365" y="2356338"/>
                      <a:pt x="1602365" y="2360765"/>
                      <a:pt x="1600141" y="2367406"/>
                    </a:cubicBezTo>
                    <a:cubicBezTo>
                      <a:pt x="1599029" y="2371833"/>
                      <a:pt x="1595137" y="2377920"/>
                      <a:pt x="1590690" y="2382901"/>
                    </a:cubicBezTo>
                    <a:lnTo>
                      <a:pt x="1587751" y="2384936"/>
                    </a:lnTo>
                    <a:lnTo>
                      <a:pt x="1595971" y="2387182"/>
                    </a:lnTo>
                    <a:cubicBezTo>
                      <a:pt x="1600419" y="2389410"/>
                      <a:pt x="1607091" y="2391638"/>
                      <a:pt x="1611539" y="2396095"/>
                    </a:cubicBezTo>
                    <a:cubicBezTo>
                      <a:pt x="1611539" y="2396095"/>
                      <a:pt x="1620434" y="2402780"/>
                      <a:pt x="1620434" y="2405008"/>
                    </a:cubicBezTo>
                    <a:cubicBezTo>
                      <a:pt x="1624882" y="2411693"/>
                      <a:pt x="1624882" y="2413921"/>
                      <a:pt x="1627106" y="2420606"/>
                    </a:cubicBezTo>
                    <a:cubicBezTo>
                      <a:pt x="1627106" y="2425062"/>
                      <a:pt x="1629330" y="2427290"/>
                      <a:pt x="1629330" y="2431747"/>
                    </a:cubicBezTo>
                    <a:cubicBezTo>
                      <a:pt x="1629330" y="2431747"/>
                      <a:pt x="1629330" y="2433975"/>
                      <a:pt x="1629330" y="2436203"/>
                    </a:cubicBezTo>
                    <a:cubicBezTo>
                      <a:pt x="1629330" y="2438432"/>
                      <a:pt x="1628774" y="2438989"/>
                      <a:pt x="1628496" y="2439267"/>
                    </a:cubicBezTo>
                    <a:lnTo>
                      <a:pt x="1628739" y="2439673"/>
                    </a:lnTo>
                    <a:lnTo>
                      <a:pt x="1628739" y="2438667"/>
                    </a:lnTo>
                    <a:lnTo>
                      <a:pt x="1633514" y="2446552"/>
                    </a:lnTo>
                    <a:lnTo>
                      <a:pt x="1629153" y="2441368"/>
                    </a:lnTo>
                    <a:lnTo>
                      <a:pt x="1627106" y="2449573"/>
                    </a:lnTo>
                    <a:cubicBezTo>
                      <a:pt x="1624882" y="2454029"/>
                      <a:pt x="1624882" y="2458486"/>
                      <a:pt x="1622658" y="2460714"/>
                    </a:cubicBezTo>
                    <a:cubicBezTo>
                      <a:pt x="1622658" y="2462942"/>
                      <a:pt x="1622658" y="2462942"/>
                      <a:pt x="1622658" y="2462942"/>
                    </a:cubicBezTo>
                    <a:cubicBezTo>
                      <a:pt x="1622658" y="2465171"/>
                      <a:pt x="1620434" y="2467399"/>
                      <a:pt x="1618210" y="2467399"/>
                    </a:cubicBezTo>
                    <a:lnTo>
                      <a:pt x="1615669" y="2471855"/>
                    </a:lnTo>
                    <a:lnTo>
                      <a:pt x="1603228" y="2482762"/>
                    </a:lnTo>
                    <a:lnTo>
                      <a:pt x="1604684" y="2482762"/>
                    </a:lnTo>
                    <a:lnTo>
                      <a:pt x="1605024" y="2483095"/>
                    </a:lnTo>
                    <a:lnTo>
                      <a:pt x="1610427" y="2478262"/>
                    </a:lnTo>
                    <a:lnTo>
                      <a:pt x="1614751" y="2473464"/>
                    </a:lnTo>
                    <a:lnTo>
                      <a:pt x="1609315" y="2482997"/>
                    </a:lnTo>
                    <a:lnTo>
                      <a:pt x="1606864" y="2484899"/>
                    </a:lnTo>
                    <a:lnTo>
                      <a:pt x="1613545" y="2491447"/>
                    </a:lnTo>
                    <a:cubicBezTo>
                      <a:pt x="1619083" y="2495089"/>
                      <a:pt x="1626836" y="2498451"/>
                      <a:pt x="1635697" y="2498451"/>
                    </a:cubicBezTo>
                    <a:cubicBezTo>
                      <a:pt x="1642343" y="2498451"/>
                      <a:pt x="1648988" y="2500692"/>
                      <a:pt x="1655634" y="2502934"/>
                    </a:cubicBezTo>
                    <a:cubicBezTo>
                      <a:pt x="1655634" y="2502934"/>
                      <a:pt x="1655634" y="2502934"/>
                      <a:pt x="1657849" y="2502934"/>
                    </a:cubicBezTo>
                    <a:cubicBezTo>
                      <a:pt x="1657849" y="2502934"/>
                      <a:pt x="1657849" y="2502934"/>
                      <a:pt x="1660065" y="2505175"/>
                    </a:cubicBezTo>
                    <a:cubicBezTo>
                      <a:pt x="1660065" y="2505175"/>
                      <a:pt x="1660065" y="2505175"/>
                      <a:pt x="1666710" y="2507416"/>
                    </a:cubicBezTo>
                    <a:cubicBezTo>
                      <a:pt x="1668925" y="2507416"/>
                      <a:pt x="1668925" y="2507416"/>
                      <a:pt x="1668925" y="2507416"/>
                    </a:cubicBezTo>
                    <a:cubicBezTo>
                      <a:pt x="1671141" y="2505175"/>
                      <a:pt x="1673356" y="2507416"/>
                      <a:pt x="1673356" y="2509658"/>
                    </a:cubicBezTo>
                    <a:cubicBezTo>
                      <a:pt x="1673356" y="2509658"/>
                      <a:pt x="1673356" y="2509658"/>
                      <a:pt x="1675571" y="2507416"/>
                    </a:cubicBezTo>
                    <a:cubicBezTo>
                      <a:pt x="1675571" y="2507416"/>
                      <a:pt x="1675571" y="2507416"/>
                      <a:pt x="1675571" y="2509658"/>
                    </a:cubicBezTo>
                    <a:cubicBezTo>
                      <a:pt x="1675571" y="2509658"/>
                      <a:pt x="1675571" y="2509658"/>
                      <a:pt x="1677786" y="2509658"/>
                    </a:cubicBezTo>
                    <a:cubicBezTo>
                      <a:pt x="1680002" y="2511899"/>
                      <a:pt x="1682217" y="2514140"/>
                      <a:pt x="1682217" y="2516381"/>
                    </a:cubicBezTo>
                    <a:cubicBezTo>
                      <a:pt x="1682217" y="2516381"/>
                      <a:pt x="1682217" y="2516381"/>
                      <a:pt x="1680002" y="2518623"/>
                    </a:cubicBezTo>
                    <a:cubicBezTo>
                      <a:pt x="1680002" y="2518623"/>
                      <a:pt x="1682217" y="2520864"/>
                      <a:pt x="1680002" y="2520864"/>
                    </a:cubicBezTo>
                    <a:cubicBezTo>
                      <a:pt x="1680002" y="2520864"/>
                      <a:pt x="1677786" y="2520864"/>
                      <a:pt x="1677786" y="2523105"/>
                    </a:cubicBezTo>
                    <a:cubicBezTo>
                      <a:pt x="1677786" y="2523105"/>
                      <a:pt x="1677786" y="2523105"/>
                      <a:pt x="1675571" y="2523105"/>
                    </a:cubicBezTo>
                    <a:cubicBezTo>
                      <a:pt x="1675571" y="2523105"/>
                      <a:pt x="1675571" y="2523105"/>
                      <a:pt x="1673356" y="2523105"/>
                    </a:cubicBezTo>
                    <a:cubicBezTo>
                      <a:pt x="1673356" y="2523105"/>
                      <a:pt x="1673356" y="2523105"/>
                      <a:pt x="1671141" y="2520864"/>
                    </a:cubicBezTo>
                    <a:cubicBezTo>
                      <a:pt x="1671141" y="2520864"/>
                      <a:pt x="1671141" y="2520864"/>
                      <a:pt x="1671141" y="2518623"/>
                    </a:cubicBezTo>
                    <a:cubicBezTo>
                      <a:pt x="1671141" y="2518623"/>
                      <a:pt x="1671141" y="2518623"/>
                      <a:pt x="1671141" y="2516381"/>
                    </a:cubicBezTo>
                    <a:cubicBezTo>
                      <a:pt x="1668925" y="2514140"/>
                      <a:pt x="1668925" y="2514140"/>
                      <a:pt x="1666710" y="2511899"/>
                    </a:cubicBezTo>
                    <a:cubicBezTo>
                      <a:pt x="1664495" y="2511899"/>
                      <a:pt x="1662280" y="2509658"/>
                      <a:pt x="1660065" y="2509658"/>
                    </a:cubicBezTo>
                    <a:cubicBezTo>
                      <a:pt x="1660065" y="2507416"/>
                      <a:pt x="1657849" y="2507416"/>
                      <a:pt x="1655634" y="2507416"/>
                    </a:cubicBezTo>
                    <a:cubicBezTo>
                      <a:pt x="1655634" y="2507416"/>
                      <a:pt x="1653419" y="2507416"/>
                      <a:pt x="1653419" y="2507416"/>
                    </a:cubicBezTo>
                    <a:cubicBezTo>
                      <a:pt x="1651204" y="2507416"/>
                      <a:pt x="1651204" y="2507416"/>
                      <a:pt x="1648988" y="2507416"/>
                    </a:cubicBezTo>
                    <a:cubicBezTo>
                      <a:pt x="1646773" y="2507416"/>
                      <a:pt x="1646773" y="2507416"/>
                      <a:pt x="1644558" y="2507416"/>
                    </a:cubicBezTo>
                    <a:cubicBezTo>
                      <a:pt x="1642343" y="2507416"/>
                      <a:pt x="1642343" y="2505175"/>
                      <a:pt x="1642343" y="2507416"/>
                    </a:cubicBezTo>
                    <a:cubicBezTo>
                      <a:pt x="1642343" y="2507416"/>
                      <a:pt x="1640128" y="2505175"/>
                      <a:pt x="1640128" y="2505175"/>
                    </a:cubicBezTo>
                    <a:cubicBezTo>
                      <a:pt x="1637912" y="2505175"/>
                      <a:pt x="1637912" y="2505175"/>
                      <a:pt x="1635697" y="2502934"/>
                    </a:cubicBezTo>
                    <a:cubicBezTo>
                      <a:pt x="1635697" y="2502934"/>
                      <a:pt x="1635697" y="2502934"/>
                      <a:pt x="1635697" y="2505175"/>
                    </a:cubicBezTo>
                    <a:cubicBezTo>
                      <a:pt x="1635697" y="2505175"/>
                      <a:pt x="1635697" y="2505175"/>
                      <a:pt x="1633482" y="2502934"/>
                    </a:cubicBezTo>
                    <a:cubicBezTo>
                      <a:pt x="1626836" y="2500692"/>
                      <a:pt x="1622406" y="2500692"/>
                      <a:pt x="1615760" y="2496210"/>
                    </a:cubicBezTo>
                    <a:cubicBezTo>
                      <a:pt x="1615760" y="2496210"/>
                      <a:pt x="1615760" y="2496210"/>
                      <a:pt x="1613545" y="2493969"/>
                    </a:cubicBezTo>
                    <a:lnTo>
                      <a:pt x="1605571" y="2485901"/>
                    </a:lnTo>
                    <a:lnTo>
                      <a:pt x="1600072" y="2490169"/>
                    </a:lnTo>
                    <a:cubicBezTo>
                      <a:pt x="1595415" y="2492606"/>
                      <a:pt x="1589578" y="2494973"/>
                      <a:pt x="1583740" y="2496923"/>
                    </a:cubicBezTo>
                    <a:lnTo>
                      <a:pt x="1579115" y="2498126"/>
                    </a:lnTo>
                    <a:lnTo>
                      <a:pt x="1582628" y="2496366"/>
                    </a:lnTo>
                    <a:lnTo>
                      <a:pt x="1592264" y="2491538"/>
                    </a:lnTo>
                    <a:lnTo>
                      <a:pt x="1593747" y="2491074"/>
                    </a:lnTo>
                    <a:lnTo>
                      <a:pt x="1594489" y="2490424"/>
                    </a:lnTo>
                    <a:lnTo>
                      <a:pt x="1595971" y="2489681"/>
                    </a:lnTo>
                    <a:lnTo>
                      <a:pt x="1594525" y="2490392"/>
                    </a:lnTo>
                    <a:lnTo>
                      <a:pt x="1598639" y="2486785"/>
                    </a:lnTo>
                    <a:lnTo>
                      <a:pt x="1599004" y="2486643"/>
                    </a:lnTo>
                    <a:lnTo>
                      <a:pt x="1602643" y="2485225"/>
                    </a:lnTo>
                    <a:lnTo>
                      <a:pt x="1603842" y="2484152"/>
                    </a:lnTo>
                    <a:lnTo>
                      <a:pt x="1602821" y="2483119"/>
                    </a:lnTo>
                    <a:lnTo>
                      <a:pt x="1598639" y="2486785"/>
                    </a:lnTo>
                    <a:lnTo>
                      <a:pt x="1567181" y="2499043"/>
                    </a:lnTo>
                    <a:lnTo>
                      <a:pt x="1568298" y="2499043"/>
                    </a:lnTo>
                    <a:lnTo>
                      <a:pt x="1592068" y="2491600"/>
                    </a:lnTo>
                    <a:lnTo>
                      <a:pt x="1581238" y="2496923"/>
                    </a:lnTo>
                    <a:lnTo>
                      <a:pt x="1569589" y="2499693"/>
                    </a:lnTo>
                    <a:lnTo>
                      <a:pt x="1570317" y="2500414"/>
                    </a:lnTo>
                    <a:lnTo>
                      <a:pt x="1579115" y="2498126"/>
                    </a:lnTo>
                    <a:lnTo>
                      <a:pt x="1573732" y="2500823"/>
                    </a:lnTo>
                    <a:lnTo>
                      <a:pt x="1570729" y="2500823"/>
                    </a:lnTo>
                    <a:lnTo>
                      <a:pt x="1571159" y="2501249"/>
                    </a:lnTo>
                    <a:cubicBezTo>
                      <a:pt x="1571159" y="2503456"/>
                      <a:pt x="1573385" y="2507869"/>
                      <a:pt x="1571159" y="2510075"/>
                    </a:cubicBezTo>
                    <a:cubicBezTo>
                      <a:pt x="1571159" y="2512282"/>
                      <a:pt x="1571159" y="2514489"/>
                      <a:pt x="1568934" y="2516695"/>
                    </a:cubicBezTo>
                    <a:cubicBezTo>
                      <a:pt x="1568934" y="2516695"/>
                      <a:pt x="1568934" y="2516695"/>
                      <a:pt x="1568934" y="2518902"/>
                    </a:cubicBezTo>
                    <a:cubicBezTo>
                      <a:pt x="1568934" y="2518902"/>
                      <a:pt x="1568934" y="2518902"/>
                      <a:pt x="1566708" y="2518902"/>
                    </a:cubicBezTo>
                    <a:cubicBezTo>
                      <a:pt x="1566708" y="2521108"/>
                      <a:pt x="1566708" y="2523315"/>
                      <a:pt x="1564483" y="2523315"/>
                    </a:cubicBezTo>
                    <a:cubicBezTo>
                      <a:pt x="1564483" y="2525521"/>
                      <a:pt x="1564483" y="2525521"/>
                      <a:pt x="1562257" y="2527728"/>
                    </a:cubicBezTo>
                    <a:cubicBezTo>
                      <a:pt x="1560032" y="2532141"/>
                      <a:pt x="1557806" y="2534347"/>
                      <a:pt x="1553355" y="2538760"/>
                    </a:cubicBezTo>
                    <a:lnTo>
                      <a:pt x="1535829" y="2549621"/>
                    </a:lnTo>
                    <a:lnTo>
                      <a:pt x="1535551" y="2548966"/>
                    </a:lnTo>
                    <a:lnTo>
                      <a:pt x="1533725" y="2546025"/>
                    </a:lnTo>
                    <a:lnTo>
                      <a:pt x="1542227" y="2540967"/>
                    </a:lnTo>
                    <a:cubicBezTo>
                      <a:pt x="1544453" y="2538760"/>
                      <a:pt x="1544453" y="2536554"/>
                      <a:pt x="1546678" y="2534347"/>
                    </a:cubicBezTo>
                    <a:cubicBezTo>
                      <a:pt x="1546678" y="2534347"/>
                      <a:pt x="1551129" y="2529934"/>
                      <a:pt x="1553355" y="2525521"/>
                    </a:cubicBezTo>
                    <a:cubicBezTo>
                      <a:pt x="1553355" y="2525521"/>
                      <a:pt x="1553355" y="2525521"/>
                      <a:pt x="1553355" y="2523315"/>
                    </a:cubicBezTo>
                    <a:cubicBezTo>
                      <a:pt x="1553355" y="2523315"/>
                      <a:pt x="1555580" y="2523315"/>
                      <a:pt x="1555580" y="2521108"/>
                    </a:cubicBezTo>
                    <a:cubicBezTo>
                      <a:pt x="1555580" y="2521108"/>
                      <a:pt x="1555580" y="2521108"/>
                      <a:pt x="1555580" y="2518902"/>
                    </a:cubicBezTo>
                    <a:cubicBezTo>
                      <a:pt x="1557806" y="2514489"/>
                      <a:pt x="1560032" y="2510075"/>
                      <a:pt x="1560032" y="2505662"/>
                    </a:cubicBezTo>
                    <a:cubicBezTo>
                      <a:pt x="1560032" y="2505662"/>
                      <a:pt x="1560032" y="2505662"/>
                      <a:pt x="1562257" y="2505662"/>
                    </a:cubicBezTo>
                    <a:cubicBezTo>
                      <a:pt x="1562257" y="2505662"/>
                      <a:pt x="1562257" y="2505662"/>
                      <a:pt x="1562257" y="2503456"/>
                    </a:cubicBezTo>
                    <a:cubicBezTo>
                      <a:pt x="1562257" y="2503456"/>
                      <a:pt x="1562257" y="2503456"/>
                      <a:pt x="1564483" y="2503456"/>
                    </a:cubicBezTo>
                    <a:lnTo>
                      <a:pt x="1563252" y="2501014"/>
                    </a:lnTo>
                    <a:lnTo>
                      <a:pt x="1558165" y="2500823"/>
                    </a:lnTo>
                    <a:lnTo>
                      <a:pt x="1551493" y="2500823"/>
                    </a:lnTo>
                    <a:lnTo>
                      <a:pt x="1538275" y="2497039"/>
                    </a:lnTo>
                    <a:lnTo>
                      <a:pt x="1547045" y="2498594"/>
                    </a:lnTo>
                    <a:cubicBezTo>
                      <a:pt x="1555941" y="2500823"/>
                      <a:pt x="1562613" y="2498594"/>
                      <a:pt x="1558165" y="2498594"/>
                    </a:cubicBezTo>
                    <a:lnTo>
                      <a:pt x="1549269" y="2498594"/>
                    </a:lnTo>
                    <a:cubicBezTo>
                      <a:pt x="1571508" y="2500823"/>
                      <a:pt x="1600419" y="2489681"/>
                      <a:pt x="1613762" y="2465171"/>
                    </a:cubicBezTo>
                    <a:cubicBezTo>
                      <a:pt x="1624882" y="2445116"/>
                      <a:pt x="1627106" y="2420606"/>
                      <a:pt x="1609315" y="2400551"/>
                    </a:cubicBezTo>
                    <a:cubicBezTo>
                      <a:pt x="1609315" y="2400551"/>
                      <a:pt x="1609315" y="2400551"/>
                      <a:pt x="1607091" y="2398323"/>
                    </a:cubicBezTo>
                    <a:cubicBezTo>
                      <a:pt x="1604867" y="2396095"/>
                      <a:pt x="1602643" y="2393867"/>
                      <a:pt x="1598195" y="2393867"/>
                    </a:cubicBezTo>
                    <a:lnTo>
                      <a:pt x="1583063" y="2388181"/>
                    </a:lnTo>
                    <a:lnTo>
                      <a:pt x="1577902" y="2391755"/>
                    </a:lnTo>
                    <a:lnTo>
                      <a:pt x="1580126" y="2389542"/>
                    </a:lnTo>
                    <a:lnTo>
                      <a:pt x="1582250" y="2387876"/>
                    </a:lnTo>
                    <a:lnTo>
                      <a:pt x="1580404" y="2387182"/>
                    </a:lnTo>
                    <a:cubicBezTo>
                      <a:pt x="1578180" y="2387182"/>
                      <a:pt x="1575956" y="2387182"/>
                      <a:pt x="1573732" y="2387182"/>
                    </a:cubicBezTo>
                    <a:cubicBezTo>
                      <a:pt x="1573732" y="2389410"/>
                      <a:pt x="1562613" y="2389410"/>
                      <a:pt x="1558165" y="2389410"/>
                    </a:cubicBezTo>
                    <a:cubicBezTo>
                      <a:pt x="1555941" y="2389410"/>
                      <a:pt x="1555941" y="2389410"/>
                      <a:pt x="1553717" y="2389410"/>
                    </a:cubicBezTo>
                    <a:cubicBezTo>
                      <a:pt x="1553717" y="2389410"/>
                      <a:pt x="1553717" y="2389410"/>
                      <a:pt x="1549269" y="2391638"/>
                    </a:cubicBezTo>
                    <a:cubicBezTo>
                      <a:pt x="1542597" y="2393867"/>
                      <a:pt x="1535926" y="2393867"/>
                      <a:pt x="1529254" y="2398323"/>
                    </a:cubicBezTo>
                    <a:cubicBezTo>
                      <a:pt x="1529254" y="2398323"/>
                      <a:pt x="1529254" y="2398323"/>
                      <a:pt x="1531478" y="2396095"/>
                    </a:cubicBezTo>
                    <a:cubicBezTo>
                      <a:pt x="1531478" y="2396095"/>
                      <a:pt x="1529254" y="2396095"/>
                      <a:pt x="1529254" y="2396095"/>
                    </a:cubicBezTo>
                    <a:lnTo>
                      <a:pt x="1527160" y="2396095"/>
                    </a:lnTo>
                    <a:lnTo>
                      <a:pt x="1524480" y="2398231"/>
                    </a:lnTo>
                    <a:lnTo>
                      <a:pt x="1524480" y="2396095"/>
                    </a:lnTo>
                    <a:lnTo>
                      <a:pt x="1520358" y="2396095"/>
                    </a:lnTo>
                    <a:lnTo>
                      <a:pt x="1520358" y="2396011"/>
                    </a:lnTo>
                    <a:lnTo>
                      <a:pt x="1520024" y="2396011"/>
                    </a:lnTo>
                    <a:lnTo>
                      <a:pt x="1513339" y="2396011"/>
                    </a:lnTo>
                    <a:cubicBezTo>
                      <a:pt x="1511111" y="2396011"/>
                      <a:pt x="1515567" y="2393791"/>
                      <a:pt x="1513339" y="2391571"/>
                    </a:cubicBezTo>
                    <a:cubicBezTo>
                      <a:pt x="1513339" y="2391571"/>
                      <a:pt x="1513339" y="2391571"/>
                      <a:pt x="1515567" y="2389351"/>
                    </a:cubicBezTo>
                    <a:cubicBezTo>
                      <a:pt x="1515567" y="2389351"/>
                      <a:pt x="1515567" y="2389351"/>
                      <a:pt x="1517795" y="2389351"/>
                    </a:cubicBezTo>
                    <a:cubicBezTo>
                      <a:pt x="1517795" y="2389351"/>
                      <a:pt x="1517795" y="2389351"/>
                      <a:pt x="1517795" y="2387131"/>
                    </a:cubicBezTo>
                    <a:cubicBezTo>
                      <a:pt x="1520024" y="2387131"/>
                      <a:pt x="1522252" y="2384911"/>
                      <a:pt x="1524480" y="2382691"/>
                    </a:cubicBezTo>
                    <a:cubicBezTo>
                      <a:pt x="1526708" y="2382691"/>
                      <a:pt x="1528937" y="2380471"/>
                      <a:pt x="1531165" y="2378251"/>
                    </a:cubicBezTo>
                    <a:cubicBezTo>
                      <a:pt x="1533393" y="2378251"/>
                      <a:pt x="1533393" y="2378251"/>
                      <a:pt x="1533393" y="2378251"/>
                    </a:cubicBezTo>
                    <a:cubicBezTo>
                      <a:pt x="1533393" y="2378251"/>
                      <a:pt x="1533393" y="2378251"/>
                      <a:pt x="1535621" y="2376031"/>
                    </a:cubicBezTo>
                    <a:cubicBezTo>
                      <a:pt x="1535621" y="2376031"/>
                      <a:pt x="1535621" y="2376031"/>
                      <a:pt x="1535621" y="2378251"/>
                    </a:cubicBezTo>
                    <a:cubicBezTo>
                      <a:pt x="1537850" y="2376031"/>
                      <a:pt x="1537850" y="2373811"/>
                      <a:pt x="1540078" y="2371591"/>
                    </a:cubicBezTo>
                    <a:cubicBezTo>
                      <a:pt x="1540078" y="2371591"/>
                      <a:pt x="1540078" y="2369371"/>
                      <a:pt x="1542306" y="2369371"/>
                    </a:cubicBezTo>
                    <a:cubicBezTo>
                      <a:pt x="1546763" y="2362711"/>
                      <a:pt x="1551219" y="2360491"/>
                      <a:pt x="1553447" y="2351611"/>
                    </a:cubicBezTo>
                    <a:cubicBezTo>
                      <a:pt x="1557904" y="2342731"/>
                      <a:pt x="1560132" y="2333851"/>
                      <a:pt x="1560132" y="2324971"/>
                    </a:cubicBezTo>
                    <a:cubicBezTo>
                      <a:pt x="1562360" y="2318311"/>
                      <a:pt x="1562360" y="2311651"/>
                      <a:pt x="1562360" y="2302771"/>
                    </a:cubicBezTo>
                    <a:cubicBezTo>
                      <a:pt x="1562360" y="2302771"/>
                      <a:pt x="1560132" y="2291671"/>
                      <a:pt x="1557904" y="2289451"/>
                    </a:cubicBezTo>
                    <a:cubicBezTo>
                      <a:pt x="1555676" y="2282791"/>
                      <a:pt x="1555676" y="2282791"/>
                      <a:pt x="1548991" y="2276131"/>
                    </a:cubicBezTo>
                    <a:cubicBezTo>
                      <a:pt x="1546763" y="2271691"/>
                      <a:pt x="1544534" y="2271691"/>
                      <a:pt x="1540078" y="2269471"/>
                    </a:cubicBezTo>
                    <a:cubicBezTo>
                      <a:pt x="1540078" y="2267251"/>
                      <a:pt x="1537850" y="2267251"/>
                      <a:pt x="1537850" y="2267251"/>
                    </a:cubicBezTo>
                    <a:lnTo>
                      <a:pt x="1535326" y="2266273"/>
                    </a:lnTo>
                    <a:lnTo>
                      <a:pt x="1533482" y="2269788"/>
                    </a:lnTo>
                    <a:lnTo>
                      <a:pt x="1533482" y="2267573"/>
                    </a:lnTo>
                    <a:lnTo>
                      <a:pt x="1534134" y="2265812"/>
                    </a:lnTo>
                    <a:lnTo>
                      <a:pt x="1532836" y="2265309"/>
                    </a:lnTo>
                    <a:cubicBezTo>
                      <a:pt x="1532279" y="2265031"/>
                      <a:pt x="1532279" y="2265031"/>
                      <a:pt x="1531165" y="2265031"/>
                    </a:cubicBezTo>
                    <a:cubicBezTo>
                      <a:pt x="1531165" y="2266141"/>
                      <a:pt x="1529494" y="2265586"/>
                      <a:pt x="1527544" y="2264754"/>
                    </a:cubicBezTo>
                    <a:lnTo>
                      <a:pt x="1523015" y="2263091"/>
                    </a:lnTo>
                    <a:lnTo>
                      <a:pt x="1522004" y="2265097"/>
                    </a:lnTo>
                    <a:lnTo>
                      <a:pt x="1522767" y="2263000"/>
                    </a:lnTo>
                    <a:lnTo>
                      <a:pt x="1522252" y="2262811"/>
                    </a:lnTo>
                    <a:cubicBezTo>
                      <a:pt x="1517795" y="2262811"/>
                      <a:pt x="1513339" y="2260591"/>
                      <a:pt x="1508882" y="2262811"/>
                    </a:cubicBezTo>
                    <a:cubicBezTo>
                      <a:pt x="1506654" y="2262811"/>
                      <a:pt x="1506654" y="2262811"/>
                      <a:pt x="1506654" y="2265031"/>
                    </a:cubicBezTo>
                    <a:cubicBezTo>
                      <a:pt x="1504426" y="2265031"/>
                      <a:pt x="1502198" y="2265031"/>
                      <a:pt x="1499969" y="2265031"/>
                    </a:cubicBezTo>
                    <a:lnTo>
                      <a:pt x="1489008" y="2274132"/>
                    </a:lnTo>
                    <a:lnTo>
                      <a:pt x="1497741" y="2265031"/>
                    </a:lnTo>
                    <a:cubicBezTo>
                      <a:pt x="1493285" y="2267251"/>
                      <a:pt x="1482143" y="2276131"/>
                      <a:pt x="1479915" y="2280571"/>
                    </a:cubicBezTo>
                    <a:lnTo>
                      <a:pt x="1477793" y="2284906"/>
                    </a:lnTo>
                    <a:lnTo>
                      <a:pt x="1476879" y="2286772"/>
                    </a:lnTo>
                    <a:lnTo>
                      <a:pt x="1475024" y="2288705"/>
                    </a:lnTo>
                    <a:lnTo>
                      <a:pt x="1475459" y="2287231"/>
                    </a:lnTo>
                    <a:lnTo>
                      <a:pt x="1474827" y="2288911"/>
                    </a:lnTo>
                    <a:lnTo>
                      <a:pt x="1473509" y="2290284"/>
                    </a:lnTo>
                    <a:lnTo>
                      <a:pt x="1471943" y="2296571"/>
                    </a:lnTo>
                    <a:lnTo>
                      <a:pt x="1471484" y="2297790"/>
                    </a:lnTo>
                    <a:lnTo>
                      <a:pt x="1468774" y="2303326"/>
                    </a:lnTo>
                    <a:lnTo>
                      <a:pt x="1466863" y="2314511"/>
                    </a:lnTo>
                    <a:lnTo>
                      <a:pt x="1466546" y="2316091"/>
                    </a:lnTo>
                    <a:cubicBezTo>
                      <a:pt x="1464317" y="2324971"/>
                      <a:pt x="1464317" y="2324971"/>
                      <a:pt x="1464317" y="2324971"/>
                    </a:cubicBezTo>
                    <a:lnTo>
                      <a:pt x="1466118" y="2318872"/>
                    </a:lnTo>
                    <a:lnTo>
                      <a:pt x="1465525" y="2322341"/>
                    </a:lnTo>
                    <a:lnTo>
                      <a:pt x="1464317" y="2327191"/>
                    </a:lnTo>
                    <a:lnTo>
                      <a:pt x="1464317" y="2329411"/>
                    </a:lnTo>
                    <a:cubicBezTo>
                      <a:pt x="1464317" y="2329411"/>
                      <a:pt x="1464317" y="2329411"/>
                      <a:pt x="1462089" y="2340511"/>
                    </a:cubicBezTo>
                    <a:lnTo>
                      <a:pt x="1462089" y="2344951"/>
                    </a:lnTo>
                    <a:cubicBezTo>
                      <a:pt x="1460975" y="2352721"/>
                      <a:pt x="1461532" y="2364931"/>
                      <a:pt x="1462368" y="2376586"/>
                    </a:cubicBezTo>
                    <a:lnTo>
                      <a:pt x="1462657" y="2380277"/>
                    </a:lnTo>
                    <a:lnTo>
                      <a:pt x="1466429" y="2387918"/>
                    </a:lnTo>
                    <a:cubicBezTo>
                      <a:pt x="1466429" y="2387918"/>
                      <a:pt x="1466429" y="2387918"/>
                      <a:pt x="1466429" y="2390136"/>
                    </a:cubicBezTo>
                    <a:cubicBezTo>
                      <a:pt x="1466429" y="2390136"/>
                      <a:pt x="1464240" y="2390136"/>
                      <a:pt x="1464240" y="2390136"/>
                    </a:cubicBezTo>
                    <a:lnTo>
                      <a:pt x="1466072" y="2391992"/>
                    </a:lnTo>
                    <a:lnTo>
                      <a:pt x="1473429" y="2390192"/>
                    </a:lnTo>
                    <a:cubicBezTo>
                      <a:pt x="1473429" y="2390192"/>
                      <a:pt x="1473429" y="2390192"/>
                      <a:pt x="1475666" y="2392382"/>
                    </a:cubicBezTo>
                    <a:cubicBezTo>
                      <a:pt x="1475666" y="2392382"/>
                      <a:pt x="1475666" y="2390192"/>
                      <a:pt x="1477903" y="2390192"/>
                    </a:cubicBezTo>
                    <a:cubicBezTo>
                      <a:pt x="1477903" y="2390192"/>
                      <a:pt x="1477903" y="2390192"/>
                      <a:pt x="1480140" y="2390192"/>
                    </a:cubicBezTo>
                    <a:cubicBezTo>
                      <a:pt x="1480140" y="2388003"/>
                      <a:pt x="1482378" y="2390192"/>
                      <a:pt x="1482378" y="2390192"/>
                    </a:cubicBezTo>
                    <a:cubicBezTo>
                      <a:pt x="1482378" y="2390192"/>
                      <a:pt x="1482378" y="2390192"/>
                      <a:pt x="1482378" y="2392382"/>
                    </a:cubicBezTo>
                    <a:lnTo>
                      <a:pt x="1480828" y="2393897"/>
                    </a:lnTo>
                    <a:lnTo>
                      <a:pt x="1495674" y="2391494"/>
                    </a:lnTo>
                    <a:lnTo>
                      <a:pt x="1495674" y="2389536"/>
                    </a:lnTo>
                    <a:cubicBezTo>
                      <a:pt x="1495674" y="2389536"/>
                      <a:pt x="1493442" y="2389536"/>
                      <a:pt x="1493442" y="2391755"/>
                    </a:cubicBezTo>
                    <a:cubicBezTo>
                      <a:pt x="1493442" y="2389536"/>
                      <a:pt x="1493442" y="2389536"/>
                      <a:pt x="1493442" y="2389536"/>
                    </a:cubicBezTo>
                    <a:cubicBezTo>
                      <a:pt x="1491210" y="2389536"/>
                      <a:pt x="1486745" y="2391755"/>
                      <a:pt x="1486745" y="2391755"/>
                    </a:cubicBezTo>
                    <a:cubicBezTo>
                      <a:pt x="1486745" y="2391755"/>
                      <a:pt x="1486745" y="2389536"/>
                      <a:pt x="1486745" y="2387317"/>
                    </a:cubicBezTo>
                    <a:cubicBezTo>
                      <a:pt x="1486745" y="2387317"/>
                      <a:pt x="1486745" y="2387317"/>
                      <a:pt x="1486745" y="2385098"/>
                    </a:cubicBezTo>
                    <a:cubicBezTo>
                      <a:pt x="1486745" y="2385098"/>
                      <a:pt x="1486745" y="2385098"/>
                      <a:pt x="1486745" y="2382878"/>
                    </a:cubicBezTo>
                    <a:cubicBezTo>
                      <a:pt x="1486745" y="2382878"/>
                      <a:pt x="1486745" y="2382878"/>
                      <a:pt x="1491210" y="2378440"/>
                    </a:cubicBezTo>
                    <a:cubicBezTo>
                      <a:pt x="1491210" y="2378440"/>
                      <a:pt x="1491210" y="2378440"/>
                      <a:pt x="1495674" y="2374001"/>
                    </a:cubicBezTo>
                    <a:cubicBezTo>
                      <a:pt x="1495674" y="2374001"/>
                      <a:pt x="1495674" y="2374001"/>
                      <a:pt x="1497906" y="2374001"/>
                    </a:cubicBezTo>
                    <a:cubicBezTo>
                      <a:pt x="1500139" y="2371782"/>
                      <a:pt x="1500139" y="2369563"/>
                      <a:pt x="1500139" y="2369563"/>
                    </a:cubicBezTo>
                    <a:cubicBezTo>
                      <a:pt x="1502371" y="2369563"/>
                      <a:pt x="1502371" y="2367344"/>
                      <a:pt x="1502371" y="2367344"/>
                    </a:cubicBezTo>
                    <a:cubicBezTo>
                      <a:pt x="1506836" y="2362905"/>
                      <a:pt x="1509068" y="2360686"/>
                      <a:pt x="1511300" y="2356248"/>
                    </a:cubicBezTo>
                    <a:cubicBezTo>
                      <a:pt x="1515765" y="2349590"/>
                      <a:pt x="1520230" y="2342932"/>
                      <a:pt x="1520230" y="2336274"/>
                    </a:cubicBezTo>
                    <a:cubicBezTo>
                      <a:pt x="1524694" y="2334055"/>
                      <a:pt x="1524694" y="2329617"/>
                      <a:pt x="1526927" y="2322959"/>
                    </a:cubicBezTo>
                    <a:cubicBezTo>
                      <a:pt x="1526927" y="2322959"/>
                      <a:pt x="1526927" y="2314082"/>
                      <a:pt x="1526927" y="2314082"/>
                    </a:cubicBezTo>
                    <a:cubicBezTo>
                      <a:pt x="1526927" y="2307424"/>
                      <a:pt x="1529159" y="2307424"/>
                      <a:pt x="1526927" y="2300767"/>
                    </a:cubicBezTo>
                    <a:cubicBezTo>
                      <a:pt x="1526927" y="2298548"/>
                      <a:pt x="1526927" y="2296328"/>
                      <a:pt x="1524694" y="2294109"/>
                    </a:cubicBezTo>
                    <a:cubicBezTo>
                      <a:pt x="1524694" y="2294109"/>
                      <a:pt x="1524694" y="2291890"/>
                      <a:pt x="1522462" y="2291890"/>
                    </a:cubicBezTo>
                    <a:cubicBezTo>
                      <a:pt x="1522462" y="2289671"/>
                      <a:pt x="1522462" y="2289671"/>
                      <a:pt x="1520230" y="2289671"/>
                    </a:cubicBezTo>
                    <a:cubicBezTo>
                      <a:pt x="1520230" y="2291890"/>
                      <a:pt x="1517997" y="2287451"/>
                      <a:pt x="1515765" y="2287451"/>
                    </a:cubicBezTo>
                    <a:cubicBezTo>
                      <a:pt x="1513533" y="2287451"/>
                      <a:pt x="1511300" y="2285232"/>
                      <a:pt x="1506836" y="2287451"/>
                    </a:cubicBezTo>
                    <a:cubicBezTo>
                      <a:pt x="1504603" y="2287451"/>
                      <a:pt x="1504603" y="2287451"/>
                      <a:pt x="1502371" y="2289671"/>
                    </a:cubicBezTo>
                    <a:lnTo>
                      <a:pt x="1495947" y="2298186"/>
                    </a:lnTo>
                    <a:lnTo>
                      <a:pt x="1502371" y="2287451"/>
                    </a:lnTo>
                    <a:cubicBezTo>
                      <a:pt x="1497906" y="2289671"/>
                      <a:pt x="1493442" y="2298548"/>
                      <a:pt x="1491210" y="2302986"/>
                    </a:cubicBezTo>
                    <a:lnTo>
                      <a:pt x="1489695" y="2308633"/>
                    </a:lnTo>
                    <a:lnTo>
                      <a:pt x="1489256" y="2309366"/>
                    </a:lnTo>
                    <a:lnTo>
                      <a:pt x="1488792" y="2311998"/>
                    </a:lnTo>
                    <a:lnTo>
                      <a:pt x="1487241" y="2317782"/>
                    </a:lnTo>
                    <a:lnTo>
                      <a:pt x="1488977" y="2307424"/>
                    </a:lnTo>
                    <a:lnTo>
                      <a:pt x="1487240" y="2317783"/>
                    </a:lnTo>
                    <a:lnTo>
                      <a:pt x="1485257" y="2325179"/>
                    </a:lnTo>
                    <a:lnTo>
                      <a:pt x="1484792" y="2326566"/>
                    </a:lnTo>
                    <a:cubicBezTo>
                      <a:pt x="1484513" y="2327398"/>
                      <a:pt x="1484513" y="2327398"/>
                      <a:pt x="1484513" y="2327398"/>
                    </a:cubicBezTo>
                    <a:lnTo>
                      <a:pt x="1484513" y="2327952"/>
                    </a:lnTo>
                    <a:lnTo>
                      <a:pt x="1482280" y="2336274"/>
                    </a:lnTo>
                    <a:cubicBezTo>
                      <a:pt x="1482280" y="2336274"/>
                      <a:pt x="1482280" y="2336274"/>
                      <a:pt x="1482280" y="2337384"/>
                    </a:cubicBezTo>
                    <a:lnTo>
                      <a:pt x="1482280" y="2338494"/>
                    </a:lnTo>
                    <a:lnTo>
                      <a:pt x="1484031" y="2335014"/>
                    </a:lnTo>
                    <a:lnTo>
                      <a:pt x="1482280" y="2340713"/>
                    </a:lnTo>
                    <a:lnTo>
                      <a:pt x="1482280" y="2345151"/>
                    </a:lnTo>
                    <a:cubicBezTo>
                      <a:pt x="1480048" y="2349590"/>
                      <a:pt x="1480048" y="2354028"/>
                      <a:pt x="1480048" y="2358467"/>
                    </a:cubicBezTo>
                    <a:cubicBezTo>
                      <a:pt x="1480048" y="2354028"/>
                      <a:pt x="1480048" y="2351809"/>
                      <a:pt x="1480048" y="2347371"/>
                    </a:cubicBezTo>
                    <a:cubicBezTo>
                      <a:pt x="1480048" y="2344042"/>
                      <a:pt x="1480606" y="2341268"/>
                      <a:pt x="1480885" y="2339603"/>
                    </a:cubicBezTo>
                    <a:lnTo>
                      <a:pt x="1480151" y="2338631"/>
                    </a:lnTo>
                    <a:lnTo>
                      <a:pt x="1484687" y="2315539"/>
                    </a:lnTo>
                    <a:cubicBezTo>
                      <a:pt x="1488001" y="2305067"/>
                      <a:pt x="1492884" y="2294664"/>
                      <a:pt x="1500139" y="2285232"/>
                    </a:cubicBezTo>
                    <a:cubicBezTo>
                      <a:pt x="1509068" y="2276355"/>
                      <a:pt x="1524694" y="2280794"/>
                      <a:pt x="1531391" y="2289671"/>
                    </a:cubicBezTo>
                    <a:cubicBezTo>
                      <a:pt x="1535856" y="2300767"/>
                      <a:pt x="1533623" y="2311863"/>
                      <a:pt x="1531391" y="2322959"/>
                    </a:cubicBezTo>
                    <a:cubicBezTo>
                      <a:pt x="1531391" y="2322959"/>
                      <a:pt x="1531391" y="2322959"/>
                      <a:pt x="1529159" y="2325178"/>
                    </a:cubicBezTo>
                    <a:cubicBezTo>
                      <a:pt x="1529159" y="2325178"/>
                      <a:pt x="1529159" y="2325178"/>
                      <a:pt x="1526927" y="2334055"/>
                    </a:cubicBezTo>
                    <a:cubicBezTo>
                      <a:pt x="1524694" y="2340713"/>
                      <a:pt x="1522462" y="2345151"/>
                      <a:pt x="1520230" y="2349590"/>
                    </a:cubicBezTo>
                    <a:cubicBezTo>
                      <a:pt x="1520230" y="2354028"/>
                      <a:pt x="1520230" y="2354028"/>
                      <a:pt x="1517997" y="2356248"/>
                    </a:cubicBezTo>
                    <a:cubicBezTo>
                      <a:pt x="1520230" y="2358467"/>
                      <a:pt x="1513533" y="2365124"/>
                      <a:pt x="1511300" y="2369563"/>
                    </a:cubicBezTo>
                    <a:cubicBezTo>
                      <a:pt x="1511300" y="2369563"/>
                      <a:pt x="1511300" y="2369563"/>
                      <a:pt x="1511300" y="2371782"/>
                    </a:cubicBezTo>
                    <a:cubicBezTo>
                      <a:pt x="1509068" y="2374001"/>
                      <a:pt x="1509068" y="2376221"/>
                      <a:pt x="1509068" y="2376221"/>
                    </a:cubicBezTo>
                    <a:lnTo>
                      <a:pt x="1495936" y="2391452"/>
                    </a:lnTo>
                    <a:lnTo>
                      <a:pt x="1501901" y="2390487"/>
                    </a:lnTo>
                    <a:cubicBezTo>
                      <a:pt x="1509672" y="2392694"/>
                      <a:pt x="1516889" y="2397661"/>
                      <a:pt x="1522440" y="2403180"/>
                    </a:cubicBezTo>
                    <a:cubicBezTo>
                      <a:pt x="1522440" y="2403180"/>
                      <a:pt x="1522440" y="2403180"/>
                      <a:pt x="1524660" y="2405388"/>
                    </a:cubicBezTo>
                    <a:cubicBezTo>
                      <a:pt x="1524660" y="2405388"/>
                      <a:pt x="1526881" y="2407595"/>
                      <a:pt x="1529101" y="2409803"/>
                    </a:cubicBezTo>
                    <a:lnTo>
                      <a:pt x="1529172" y="2409920"/>
                    </a:lnTo>
                    <a:lnTo>
                      <a:pt x="1540529" y="2411296"/>
                    </a:lnTo>
                    <a:cubicBezTo>
                      <a:pt x="1554512" y="2413229"/>
                      <a:pt x="1571292" y="2416543"/>
                      <a:pt x="1586953" y="2423171"/>
                    </a:cubicBezTo>
                    <a:lnTo>
                      <a:pt x="1586677" y="2427589"/>
                    </a:lnTo>
                    <a:lnTo>
                      <a:pt x="1584715" y="2427589"/>
                    </a:lnTo>
                    <a:cubicBezTo>
                      <a:pt x="1582478" y="2425380"/>
                      <a:pt x="1575766" y="2423171"/>
                      <a:pt x="1573529" y="2420961"/>
                    </a:cubicBezTo>
                    <a:cubicBezTo>
                      <a:pt x="1564580" y="2418752"/>
                      <a:pt x="1555631" y="2416543"/>
                      <a:pt x="1546682" y="2414333"/>
                    </a:cubicBezTo>
                    <a:cubicBezTo>
                      <a:pt x="1546682" y="2414333"/>
                      <a:pt x="1546682" y="2414333"/>
                      <a:pt x="1542207" y="2414333"/>
                    </a:cubicBezTo>
                    <a:cubicBezTo>
                      <a:pt x="1539970" y="2414333"/>
                      <a:pt x="1535495" y="2412124"/>
                      <a:pt x="1531021" y="2412124"/>
                    </a:cubicBezTo>
                    <a:cubicBezTo>
                      <a:pt x="1535495" y="2412124"/>
                      <a:pt x="1537732" y="2412124"/>
                      <a:pt x="1539970" y="2412124"/>
                    </a:cubicBezTo>
                    <a:lnTo>
                      <a:pt x="1530405" y="2411964"/>
                    </a:lnTo>
                    <a:lnTo>
                      <a:pt x="1535762" y="2420841"/>
                    </a:lnTo>
                    <a:cubicBezTo>
                      <a:pt x="1535762" y="2423048"/>
                      <a:pt x="1535762" y="2423048"/>
                      <a:pt x="1537983" y="2425256"/>
                    </a:cubicBezTo>
                    <a:cubicBezTo>
                      <a:pt x="1537983" y="2425256"/>
                      <a:pt x="1540203" y="2431879"/>
                      <a:pt x="1540203" y="2434086"/>
                    </a:cubicBezTo>
                    <a:cubicBezTo>
                      <a:pt x="1540203" y="2434086"/>
                      <a:pt x="1540203" y="2434086"/>
                      <a:pt x="1542424" y="2436294"/>
                    </a:cubicBezTo>
                    <a:cubicBezTo>
                      <a:pt x="1542424" y="2436294"/>
                      <a:pt x="1542424" y="2436294"/>
                      <a:pt x="1542424" y="2438501"/>
                    </a:cubicBezTo>
                    <a:cubicBezTo>
                      <a:pt x="1542424" y="2438501"/>
                      <a:pt x="1542424" y="2438501"/>
                      <a:pt x="1542424" y="2440709"/>
                    </a:cubicBezTo>
                    <a:cubicBezTo>
                      <a:pt x="1542424" y="2447331"/>
                      <a:pt x="1540203" y="2451747"/>
                      <a:pt x="1537983" y="2456162"/>
                    </a:cubicBezTo>
                    <a:cubicBezTo>
                      <a:pt x="1537983" y="2456162"/>
                      <a:pt x="1537983" y="2456162"/>
                      <a:pt x="1535762" y="2453954"/>
                    </a:cubicBezTo>
                    <a:cubicBezTo>
                      <a:pt x="1535762" y="2453954"/>
                      <a:pt x="1535762" y="2453954"/>
                      <a:pt x="1535762" y="2456162"/>
                    </a:cubicBezTo>
                    <a:cubicBezTo>
                      <a:pt x="1535762" y="2453954"/>
                      <a:pt x="1535762" y="2453954"/>
                      <a:pt x="1533542" y="2456162"/>
                    </a:cubicBezTo>
                    <a:cubicBezTo>
                      <a:pt x="1533542" y="2456162"/>
                      <a:pt x="1533542" y="2453954"/>
                      <a:pt x="1533542" y="2453954"/>
                    </a:cubicBezTo>
                    <a:cubicBezTo>
                      <a:pt x="1533542" y="2456162"/>
                      <a:pt x="1531322" y="2458369"/>
                      <a:pt x="1531322" y="2458369"/>
                    </a:cubicBezTo>
                    <a:cubicBezTo>
                      <a:pt x="1529101" y="2458369"/>
                      <a:pt x="1529101" y="2456162"/>
                      <a:pt x="1529101" y="2453954"/>
                    </a:cubicBezTo>
                    <a:cubicBezTo>
                      <a:pt x="1529101" y="2453954"/>
                      <a:pt x="1529101" y="2453954"/>
                      <a:pt x="1526881" y="2453954"/>
                    </a:cubicBezTo>
                    <a:cubicBezTo>
                      <a:pt x="1526881" y="2453954"/>
                      <a:pt x="1526881" y="2453954"/>
                      <a:pt x="1526881" y="2451747"/>
                    </a:cubicBezTo>
                    <a:cubicBezTo>
                      <a:pt x="1526881" y="2451747"/>
                      <a:pt x="1526881" y="2451747"/>
                      <a:pt x="1526881" y="2447331"/>
                    </a:cubicBezTo>
                    <a:cubicBezTo>
                      <a:pt x="1526881" y="2447331"/>
                      <a:pt x="1526881" y="2447331"/>
                      <a:pt x="1529101" y="2445124"/>
                    </a:cubicBezTo>
                    <a:cubicBezTo>
                      <a:pt x="1529101" y="2442916"/>
                      <a:pt x="1531322" y="2442916"/>
                      <a:pt x="1531322" y="2445124"/>
                    </a:cubicBezTo>
                    <a:cubicBezTo>
                      <a:pt x="1531322" y="2445124"/>
                      <a:pt x="1531322" y="2445124"/>
                      <a:pt x="1531322" y="2442916"/>
                    </a:cubicBezTo>
                    <a:cubicBezTo>
                      <a:pt x="1531322" y="2442916"/>
                      <a:pt x="1531322" y="2440709"/>
                      <a:pt x="1531322" y="2440709"/>
                    </a:cubicBezTo>
                    <a:cubicBezTo>
                      <a:pt x="1531322" y="2440709"/>
                      <a:pt x="1531322" y="2440709"/>
                      <a:pt x="1531322" y="2438501"/>
                    </a:cubicBezTo>
                    <a:cubicBezTo>
                      <a:pt x="1533542" y="2434086"/>
                      <a:pt x="1533542" y="2431879"/>
                      <a:pt x="1531322" y="2427463"/>
                    </a:cubicBezTo>
                    <a:cubicBezTo>
                      <a:pt x="1531322" y="2423048"/>
                      <a:pt x="1529101" y="2418633"/>
                      <a:pt x="1524660" y="2416426"/>
                    </a:cubicBezTo>
                    <a:lnTo>
                      <a:pt x="1522280" y="2411692"/>
                    </a:lnTo>
                    <a:lnTo>
                      <a:pt x="1508648" y="2409915"/>
                    </a:lnTo>
                    <a:lnTo>
                      <a:pt x="1510885" y="2407705"/>
                    </a:lnTo>
                    <a:lnTo>
                      <a:pt x="1520884" y="2408916"/>
                    </a:lnTo>
                    <a:lnTo>
                      <a:pt x="1520219" y="2407595"/>
                    </a:lnTo>
                    <a:cubicBezTo>
                      <a:pt x="1520219" y="2407595"/>
                      <a:pt x="1513558" y="2403180"/>
                      <a:pt x="1513558" y="2403180"/>
                    </a:cubicBezTo>
                    <a:cubicBezTo>
                      <a:pt x="1511338" y="2400973"/>
                      <a:pt x="1509117" y="2400973"/>
                      <a:pt x="1506897" y="2398765"/>
                    </a:cubicBezTo>
                    <a:cubicBezTo>
                      <a:pt x="1504676" y="2398765"/>
                      <a:pt x="1502456" y="2398765"/>
                      <a:pt x="1500236" y="2396558"/>
                    </a:cubicBezTo>
                    <a:cubicBezTo>
                      <a:pt x="1500236" y="2396558"/>
                      <a:pt x="1498015" y="2396558"/>
                      <a:pt x="1498015" y="2396558"/>
                    </a:cubicBezTo>
                    <a:cubicBezTo>
                      <a:pt x="1495795" y="2396558"/>
                      <a:pt x="1495795" y="2396558"/>
                      <a:pt x="1495795" y="2396558"/>
                    </a:cubicBezTo>
                    <a:cubicBezTo>
                      <a:pt x="1495795" y="2398765"/>
                      <a:pt x="1491354" y="2394350"/>
                      <a:pt x="1491354" y="2394350"/>
                    </a:cubicBezTo>
                    <a:lnTo>
                      <a:pt x="1486025" y="2396116"/>
                    </a:lnTo>
                    <a:lnTo>
                      <a:pt x="1482472" y="2394350"/>
                    </a:lnTo>
                    <a:lnTo>
                      <a:pt x="1480633" y="2394089"/>
                    </a:lnTo>
                    <a:lnTo>
                      <a:pt x="1480522" y="2394197"/>
                    </a:lnTo>
                    <a:lnTo>
                      <a:pt x="1480379" y="2396621"/>
                    </a:lnTo>
                    <a:lnTo>
                      <a:pt x="1480252" y="2396558"/>
                    </a:lnTo>
                    <a:lnTo>
                      <a:pt x="1480376" y="2396658"/>
                    </a:lnTo>
                    <a:lnTo>
                      <a:pt x="1480348" y="2397141"/>
                    </a:lnTo>
                    <a:lnTo>
                      <a:pt x="1480140" y="2396891"/>
                    </a:lnTo>
                    <a:lnTo>
                      <a:pt x="1480140" y="2398949"/>
                    </a:lnTo>
                    <a:cubicBezTo>
                      <a:pt x="1480140" y="2398949"/>
                      <a:pt x="1480140" y="2398949"/>
                      <a:pt x="1477903" y="2401138"/>
                    </a:cubicBezTo>
                    <a:cubicBezTo>
                      <a:pt x="1477903" y="2401138"/>
                      <a:pt x="1477903" y="2401138"/>
                      <a:pt x="1475666" y="2401138"/>
                    </a:cubicBezTo>
                    <a:cubicBezTo>
                      <a:pt x="1475666" y="2401138"/>
                      <a:pt x="1475666" y="2401138"/>
                      <a:pt x="1477903" y="2398949"/>
                    </a:cubicBezTo>
                    <a:cubicBezTo>
                      <a:pt x="1477903" y="2398949"/>
                      <a:pt x="1475666" y="2398949"/>
                      <a:pt x="1475666" y="2398949"/>
                    </a:cubicBezTo>
                    <a:cubicBezTo>
                      <a:pt x="1475666" y="2396760"/>
                      <a:pt x="1475666" y="2396760"/>
                      <a:pt x="1475666" y="2396760"/>
                    </a:cubicBezTo>
                    <a:cubicBezTo>
                      <a:pt x="1475666" y="2396760"/>
                      <a:pt x="1473429" y="2394571"/>
                      <a:pt x="1473429" y="2396760"/>
                    </a:cubicBezTo>
                    <a:cubicBezTo>
                      <a:pt x="1473429" y="2394571"/>
                      <a:pt x="1473429" y="2396760"/>
                      <a:pt x="1471191" y="2394571"/>
                    </a:cubicBezTo>
                    <a:cubicBezTo>
                      <a:pt x="1471191" y="2394571"/>
                      <a:pt x="1471191" y="2394571"/>
                      <a:pt x="1471191" y="2396760"/>
                    </a:cubicBezTo>
                    <a:cubicBezTo>
                      <a:pt x="1468954" y="2396760"/>
                      <a:pt x="1468954" y="2398949"/>
                      <a:pt x="1468954" y="2396760"/>
                    </a:cubicBezTo>
                    <a:lnTo>
                      <a:pt x="1467264" y="2396760"/>
                    </a:lnTo>
                    <a:lnTo>
                      <a:pt x="1471772" y="2408468"/>
                    </a:lnTo>
                    <a:lnTo>
                      <a:pt x="1471595" y="2416254"/>
                    </a:lnTo>
                    <a:lnTo>
                      <a:pt x="1486493" y="2419514"/>
                    </a:lnTo>
                    <a:lnTo>
                      <a:pt x="1486757" y="2418964"/>
                    </a:lnTo>
                    <a:lnTo>
                      <a:pt x="1486757" y="2419572"/>
                    </a:lnTo>
                    <a:lnTo>
                      <a:pt x="1491384" y="2420585"/>
                    </a:lnTo>
                    <a:cubicBezTo>
                      <a:pt x="1495887" y="2420585"/>
                      <a:pt x="1498139" y="2422802"/>
                      <a:pt x="1502643" y="2425020"/>
                    </a:cubicBezTo>
                    <a:cubicBezTo>
                      <a:pt x="1502643" y="2425020"/>
                      <a:pt x="1502643" y="2425020"/>
                      <a:pt x="1502643" y="2427237"/>
                    </a:cubicBezTo>
                    <a:cubicBezTo>
                      <a:pt x="1502643" y="2427237"/>
                      <a:pt x="1502643" y="2427237"/>
                      <a:pt x="1504894" y="2427237"/>
                    </a:cubicBezTo>
                    <a:lnTo>
                      <a:pt x="1506947" y="2429259"/>
                    </a:lnTo>
                    <a:lnTo>
                      <a:pt x="1506897" y="2429119"/>
                    </a:lnTo>
                    <a:lnTo>
                      <a:pt x="1481697" y="2398765"/>
                    </a:lnTo>
                    <a:lnTo>
                      <a:pt x="1482472" y="2398765"/>
                    </a:lnTo>
                    <a:lnTo>
                      <a:pt x="1482706" y="2398533"/>
                    </a:lnTo>
                    <a:lnTo>
                      <a:pt x="1483360" y="2399060"/>
                    </a:lnTo>
                    <a:lnTo>
                      <a:pt x="1486913" y="2403180"/>
                    </a:lnTo>
                    <a:cubicBezTo>
                      <a:pt x="1493574" y="2407595"/>
                      <a:pt x="1500236" y="2414218"/>
                      <a:pt x="1506897" y="2420841"/>
                    </a:cubicBezTo>
                    <a:cubicBezTo>
                      <a:pt x="1506897" y="2420841"/>
                      <a:pt x="1506897" y="2420841"/>
                      <a:pt x="1509117" y="2425256"/>
                    </a:cubicBezTo>
                    <a:lnTo>
                      <a:pt x="1511649" y="2431549"/>
                    </a:lnTo>
                    <a:lnTo>
                      <a:pt x="1511649" y="2429455"/>
                    </a:lnTo>
                    <a:cubicBezTo>
                      <a:pt x="1511649" y="2429455"/>
                      <a:pt x="1511649" y="2429455"/>
                      <a:pt x="1513901" y="2431673"/>
                    </a:cubicBezTo>
                    <a:cubicBezTo>
                      <a:pt x="1516153" y="2431673"/>
                      <a:pt x="1516153" y="2433890"/>
                      <a:pt x="1516153" y="2433890"/>
                    </a:cubicBezTo>
                    <a:cubicBezTo>
                      <a:pt x="1516153" y="2433890"/>
                      <a:pt x="1516153" y="2433890"/>
                      <a:pt x="1513901" y="2433890"/>
                    </a:cubicBezTo>
                    <a:cubicBezTo>
                      <a:pt x="1513901" y="2433890"/>
                      <a:pt x="1513901" y="2436108"/>
                      <a:pt x="1513901" y="2436108"/>
                    </a:cubicBezTo>
                    <a:cubicBezTo>
                      <a:pt x="1513901" y="2436108"/>
                      <a:pt x="1513901" y="2436108"/>
                      <a:pt x="1513901" y="2438326"/>
                    </a:cubicBezTo>
                    <a:lnTo>
                      <a:pt x="1512862" y="2438838"/>
                    </a:lnTo>
                    <a:lnTo>
                      <a:pt x="1514113" y="2442640"/>
                    </a:lnTo>
                    <a:lnTo>
                      <a:pt x="1515364" y="2452795"/>
                    </a:lnTo>
                    <a:lnTo>
                      <a:pt x="1510745" y="2439880"/>
                    </a:lnTo>
                    <a:lnTo>
                      <a:pt x="1509398" y="2440543"/>
                    </a:lnTo>
                    <a:cubicBezTo>
                      <a:pt x="1509398" y="2440543"/>
                      <a:pt x="1509398" y="2440543"/>
                      <a:pt x="1507146" y="2440543"/>
                    </a:cubicBezTo>
                    <a:cubicBezTo>
                      <a:pt x="1507146" y="2440543"/>
                      <a:pt x="1507146" y="2440543"/>
                      <a:pt x="1504894" y="2440543"/>
                    </a:cubicBezTo>
                    <a:cubicBezTo>
                      <a:pt x="1504894" y="2440543"/>
                      <a:pt x="1504894" y="2440543"/>
                      <a:pt x="1504894" y="2438326"/>
                    </a:cubicBezTo>
                    <a:cubicBezTo>
                      <a:pt x="1504894" y="2438326"/>
                      <a:pt x="1504894" y="2438326"/>
                      <a:pt x="1504894" y="2436108"/>
                    </a:cubicBezTo>
                    <a:cubicBezTo>
                      <a:pt x="1504894" y="2436108"/>
                      <a:pt x="1504894" y="2433890"/>
                      <a:pt x="1504894" y="2433890"/>
                    </a:cubicBezTo>
                    <a:cubicBezTo>
                      <a:pt x="1504894" y="2433890"/>
                      <a:pt x="1504894" y="2431673"/>
                      <a:pt x="1502643" y="2431673"/>
                    </a:cubicBezTo>
                    <a:cubicBezTo>
                      <a:pt x="1502643" y="2429455"/>
                      <a:pt x="1500391" y="2429455"/>
                      <a:pt x="1500391" y="2429455"/>
                    </a:cubicBezTo>
                    <a:cubicBezTo>
                      <a:pt x="1500391" y="2429455"/>
                      <a:pt x="1498139" y="2429455"/>
                      <a:pt x="1498139" y="2429455"/>
                    </a:cubicBezTo>
                    <a:cubicBezTo>
                      <a:pt x="1498139" y="2429455"/>
                      <a:pt x="1498139" y="2429455"/>
                      <a:pt x="1495887" y="2429455"/>
                    </a:cubicBezTo>
                    <a:cubicBezTo>
                      <a:pt x="1495887" y="2429455"/>
                      <a:pt x="1495887" y="2429455"/>
                      <a:pt x="1493636" y="2429455"/>
                    </a:cubicBezTo>
                    <a:cubicBezTo>
                      <a:pt x="1493636" y="2429455"/>
                      <a:pt x="1493636" y="2427237"/>
                      <a:pt x="1493636" y="2427237"/>
                    </a:cubicBezTo>
                    <a:cubicBezTo>
                      <a:pt x="1491384" y="2427237"/>
                      <a:pt x="1491384" y="2425020"/>
                      <a:pt x="1491384" y="2425020"/>
                    </a:cubicBezTo>
                    <a:cubicBezTo>
                      <a:pt x="1489132" y="2425020"/>
                      <a:pt x="1489132" y="2422802"/>
                      <a:pt x="1486881" y="2422802"/>
                    </a:cubicBezTo>
                    <a:lnTo>
                      <a:pt x="1486757" y="2422762"/>
                    </a:lnTo>
                    <a:lnTo>
                      <a:pt x="1486757" y="2423385"/>
                    </a:lnTo>
                    <a:lnTo>
                      <a:pt x="1486534" y="2423826"/>
                    </a:lnTo>
                    <a:lnTo>
                      <a:pt x="1491384" y="2425020"/>
                    </a:lnTo>
                    <a:cubicBezTo>
                      <a:pt x="1489132" y="2425020"/>
                      <a:pt x="1489132" y="2427237"/>
                      <a:pt x="1486881" y="2427237"/>
                    </a:cubicBezTo>
                    <a:lnTo>
                      <a:pt x="1485325" y="2426216"/>
                    </a:lnTo>
                    <a:lnTo>
                      <a:pt x="1480155" y="2436440"/>
                    </a:lnTo>
                    <a:lnTo>
                      <a:pt x="1479052" y="2438999"/>
                    </a:lnTo>
                    <a:lnTo>
                      <a:pt x="1482596" y="2440778"/>
                    </a:lnTo>
                    <a:cubicBezTo>
                      <a:pt x="1482596" y="2440778"/>
                      <a:pt x="1487037" y="2445234"/>
                      <a:pt x="1489257" y="2445234"/>
                    </a:cubicBezTo>
                    <a:cubicBezTo>
                      <a:pt x="1489257" y="2445234"/>
                      <a:pt x="1489257" y="2445234"/>
                      <a:pt x="1489257" y="2443006"/>
                    </a:cubicBezTo>
                    <a:cubicBezTo>
                      <a:pt x="1489257" y="2443006"/>
                      <a:pt x="1489257" y="2443006"/>
                      <a:pt x="1491478" y="2445234"/>
                    </a:cubicBezTo>
                    <a:lnTo>
                      <a:pt x="1493324" y="2443382"/>
                    </a:lnTo>
                    <a:lnTo>
                      <a:pt x="1493324" y="2441068"/>
                    </a:lnTo>
                    <a:lnTo>
                      <a:pt x="1496178" y="2442509"/>
                    </a:lnTo>
                    <a:lnTo>
                      <a:pt x="1504800" y="2440778"/>
                    </a:lnTo>
                    <a:cubicBezTo>
                      <a:pt x="1504800" y="2440778"/>
                      <a:pt x="1504800" y="2440778"/>
                      <a:pt x="1504800" y="2443006"/>
                    </a:cubicBezTo>
                    <a:cubicBezTo>
                      <a:pt x="1504800" y="2443006"/>
                      <a:pt x="1504800" y="2443006"/>
                      <a:pt x="1507021" y="2443006"/>
                    </a:cubicBezTo>
                    <a:cubicBezTo>
                      <a:pt x="1507021" y="2443006"/>
                      <a:pt x="1509241" y="2443006"/>
                      <a:pt x="1511462" y="2443006"/>
                    </a:cubicBezTo>
                    <a:cubicBezTo>
                      <a:pt x="1511462" y="2443006"/>
                      <a:pt x="1511462" y="2445234"/>
                      <a:pt x="1511462" y="2447462"/>
                    </a:cubicBezTo>
                    <a:cubicBezTo>
                      <a:pt x="1511462" y="2447462"/>
                      <a:pt x="1511462" y="2447462"/>
                      <a:pt x="1511462" y="2449691"/>
                    </a:cubicBezTo>
                    <a:lnTo>
                      <a:pt x="1510809" y="2450127"/>
                    </a:lnTo>
                    <a:lnTo>
                      <a:pt x="1511580" y="2450127"/>
                    </a:lnTo>
                    <a:cubicBezTo>
                      <a:pt x="1511580" y="2450127"/>
                      <a:pt x="1511580" y="2450127"/>
                      <a:pt x="1511580" y="2452350"/>
                    </a:cubicBezTo>
                    <a:cubicBezTo>
                      <a:pt x="1511580" y="2452350"/>
                      <a:pt x="1511580" y="2452350"/>
                      <a:pt x="1513808" y="2452350"/>
                    </a:cubicBezTo>
                    <a:cubicBezTo>
                      <a:pt x="1513808" y="2452350"/>
                      <a:pt x="1513808" y="2452350"/>
                      <a:pt x="1514365" y="2453462"/>
                    </a:cubicBezTo>
                    <a:lnTo>
                      <a:pt x="1518007" y="2460729"/>
                    </a:lnTo>
                    <a:lnTo>
                      <a:pt x="1522071" y="2460729"/>
                    </a:lnTo>
                    <a:cubicBezTo>
                      <a:pt x="1522071" y="2460729"/>
                      <a:pt x="1522071" y="2460729"/>
                      <a:pt x="1526546" y="2462938"/>
                    </a:cubicBezTo>
                    <a:cubicBezTo>
                      <a:pt x="1526546" y="2462938"/>
                      <a:pt x="1526546" y="2462938"/>
                      <a:pt x="1528783" y="2465148"/>
                    </a:cubicBezTo>
                    <a:lnTo>
                      <a:pt x="1531021" y="2465148"/>
                    </a:lnTo>
                    <a:cubicBezTo>
                      <a:pt x="1531021" y="2465148"/>
                      <a:pt x="1531021" y="2465148"/>
                      <a:pt x="1533258" y="2465148"/>
                    </a:cubicBezTo>
                    <a:cubicBezTo>
                      <a:pt x="1537732" y="2467357"/>
                      <a:pt x="1537732" y="2467357"/>
                      <a:pt x="1542207" y="2467357"/>
                    </a:cubicBezTo>
                    <a:cubicBezTo>
                      <a:pt x="1546682" y="2467357"/>
                      <a:pt x="1553393" y="2467357"/>
                      <a:pt x="1555631" y="2465148"/>
                    </a:cubicBezTo>
                    <a:cubicBezTo>
                      <a:pt x="1560105" y="2465148"/>
                      <a:pt x="1562343" y="2462938"/>
                      <a:pt x="1566817" y="2460729"/>
                    </a:cubicBezTo>
                    <a:cubicBezTo>
                      <a:pt x="1566817" y="2460729"/>
                      <a:pt x="1571292" y="2456310"/>
                      <a:pt x="1571292" y="2456310"/>
                    </a:cubicBezTo>
                    <a:cubicBezTo>
                      <a:pt x="1571292" y="2451892"/>
                      <a:pt x="1573529" y="2451892"/>
                      <a:pt x="1575766" y="2449682"/>
                    </a:cubicBezTo>
                    <a:cubicBezTo>
                      <a:pt x="1578003" y="2445264"/>
                      <a:pt x="1578003" y="2445264"/>
                      <a:pt x="1578003" y="2443054"/>
                    </a:cubicBezTo>
                    <a:cubicBezTo>
                      <a:pt x="1580241" y="2443054"/>
                      <a:pt x="1578003" y="2440845"/>
                      <a:pt x="1580241" y="2440845"/>
                    </a:cubicBezTo>
                    <a:cubicBezTo>
                      <a:pt x="1580241" y="2438636"/>
                      <a:pt x="1582478" y="2440845"/>
                      <a:pt x="1580241" y="2438636"/>
                    </a:cubicBezTo>
                    <a:cubicBezTo>
                      <a:pt x="1580241" y="2438636"/>
                      <a:pt x="1584715" y="2436426"/>
                      <a:pt x="1584715" y="2434217"/>
                    </a:cubicBezTo>
                    <a:lnTo>
                      <a:pt x="1586614" y="2428593"/>
                    </a:lnTo>
                    <a:lnTo>
                      <a:pt x="1585554" y="2445540"/>
                    </a:lnTo>
                    <a:cubicBezTo>
                      <a:pt x="1581359" y="2451892"/>
                      <a:pt x="1574648" y="2457415"/>
                      <a:pt x="1569054" y="2462938"/>
                    </a:cubicBezTo>
                    <a:cubicBezTo>
                      <a:pt x="1569054" y="2462938"/>
                      <a:pt x="1569054" y="2462938"/>
                      <a:pt x="1566817" y="2465148"/>
                    </a:cubicBezTo>
                    <a:cubicBezTo>
                      <a:pt x="1566817" y="2465148"/>
                      <a:pt x="1566817" y="2465148"/>
                      <a:pt x="1562343" y="2467357"/>
                    </a:cubicBezTo>
                    <a:cubicBezTo>
                      <a:pt x="1557868" y="2469566"/>
                      <a:pt x="1553393" y="2471776"/>
                      <a:pt x="1551156" y="2471776"/>
                    </a:cubicBezTo>
                    <a:cubicBezTo>
                      <a:pt x="1546682" y="2471776"/>
                      <a:pt x="1546682" y="2473985"/>
                      <a:pt x="1544444" y="2473985"/>
                    </a:cubicBezTo>
                    <a:cubicBezTo>
                      <a:pt x="1544444" y="2476194"/>
                      <a:pt x="1537732" y="2476194"/>
                      <a:pt x="1535495" y="2473985"/>
                    </a:cubicBezTo>
                    <a:cubicBezTo>
                      <a:pt x="1533258" y="2473985"/>
                      <a:pt x="1533258" y="2476194"/>
                      <a:pt x="1533258" y="2476194"/>
                    </a:cubicBezTo>
                    <a:cubicBezTo>
                      <a:pt x="1533258" y="2476194"/>
                      <a:pt x="1533258" y="2476194"/>
                      <a:pt x="1531021" y="2473985"/>
                    </a:cubicBezTo>
                    <a:cubicBezTo>
                      <a:pt x="1531021" y="2473985"/>
                      <a:pt x="1531021" y="2473985"/>
                      <a:pt x="1528783" y="2476194"/>
                    </a:cubicBezTo>
                    <a:lnTo>
                      <a:pt x="1518264" y="2471000"/>
                    </a:lnTo>
                    <a:lnTo>
                      <a:pt x="1518264" y="2472356"/>
                    </a:lnTo>
                    <a:cubicBezTo>
                      <a:pt x="1518264" y="2472356"/>
                      <a:pt x="1518264" y="2472356"/>
                      <a:pt x="1518264" y="2474579"/>
                    </a:cubicBezTo>
                    <a:cubicBezTo>
                      <a:pt x="1518264" y="2476801"/>
                      <a:pt x="1520493" y="2479024"/>
                      <a:pt x="1520493" y="2481247"/>
                    </a:cubicBezTo>
                    <a:lnTo>
                      <a:pt x="1520493" y="2484247"/>
                    </a:lnTo>
                    <a:lnTo>
                      <a:pt x="1520948" y="2484871"/>
                    </a:lnTo>
                    <a:lnTo>
                      <a:pt x="1520493" y="2484335"/>
                    </a:lnTo>
                    <a:lnTo>
                      <a:pt x="1520493" y="2485693"/>
                    </a:lnTo>
                    <a:cubicBezTo>
                      <a:pt x="1520493" y="2492361"/>
                      <a:pt x="1520493" y="2496807"/>
                      <a:pt x="1522721" y="2505698"/>
                    </a:cubicBezTo>
                    <a:cubicBezTo>
                      <a:pt x="1522721" y="2514590"/>
                      <a:pt x="1520493" y="2525704"/>
                      <a:pt x="1520493" y="2532373"/>
                    </a:cubicBezTo>
                    <a:lnTo>
                      <a:pt x="1519906" y="2534324"/>
                    </a:lnTo>
                    <a:lnTo>
                      <a:pt x="1519972" y="2534347"/>
                    </a:lnTo>
                    <a:cubicBezTo>
                      <a:pt x="1522197" y="2536554"/>
                      <a:pt x="1524423" y="2536554"/>
                      <a:pt x="1526649" y="2538760"/>
                    </a:cubicBezTo>
                    <a:cubicBezTo>
                      <a:pt x="1528874" y="2540967"/>
                      <a:pt x="1528874" y="2540967"/>
                      <a:pt x="1531100" y="2540967"/>
                    </a:cubicBezTo>
                    <a:cubicBezTo>
                      <a:pt x="1533325" y="2545380"/>
                      <a:pt x="1531100" y="2545380"/>
                      <a:pt x="1533325" y="2545380"/>
                    </a:cubicBezTo>
                    <a:lnTo>
                      <a:pt x="1533725" y="2546025"/>
                    </a:lnTo>
                    <a:lnTo>
                      <a:pt x="1531100" y="2547587"/>
                    </a:lnTo>
                    <a:lnTo>
                      <a:pt x="1525434" y="2547587"/>
                    </a:lnTo>
                    <a:lnTo>
                      <a:pt x="1524423" y="2545380"/>
                    </a:lnTo>
                    <a:lnTo>
                      <a:pt x="1517976" y="2542184"/>
                    </a:lnTo>
                    <a:lnTo>
                      <a:pt x="1517683" y="2541715"/>
                    </a:lnTo>
                    <a:lnTo>
                      <a:pt x="1517598" y="2541997"/>
                    </a:lnTo>
                    <a:lnTo>
                      <a:pt x="1517976" y="2542184"/>
                    </a:lnTo>
                    <a:lnTo>
                      <a:pt x="1519972" y="2545380"/>
                    </a:lnTo>
                    <a:cubicBezTo>
                      <a:pt x="1519972" y="2545380"/>
                      <a:pt x="1519972" y="2545380"/>
                      <a:pt x="1522197" y="2547587"/>
                    </a:cubicBezTo>
                    <a:lnTo>
                      <a:pt x="1525434" y="2547587"/>
                    </a:lnTo>
                    <a:lnTo>
                      <a:pt x="1527554" y="2552209"/>
                    </a:lnTo>
                    <a:lnTo>
                      <a:pt x="1519972" y="2549793"/>
                    </a:lnTo>
                    <a:lnTo>
                      <a:pt x="1516053" y="2547135"/>
                    </a:lnTo>
                    <a:lnTo>
                      <a:pt x="1513808" y="2554601"/>
                    </a:lnTo>
                    <a:cubicBezTo>
                      <a:pt x="1513808" y="2554601"/>
                      <a:pt x="1509351" y="2563492"/>
                      <a:pt x="1507123" y="2565715"/>
                    </a:cubicBezTo>
                    <a:cubicBezTo>
                      <a:pt x="1502667" y="2570161"/>
                      <a:pt x="1500438" y="2570161"/>
                      <a:pt x="1493754" y="2574607"/>
                    </a:cubicBezTo>
                    <a:cubicBezTo>
                      <a:pt x="1487069" y="2576830"/>
                      <a:pt x="1484841" y="2579052"/>
                      <a:pt x="1480384" y="2579052"/>
                    </a:cubicBezTo>
                    <a:cubicBezTo>
                      <a:pt x="1480384" y="2579052"/>
                      <a:pt x="1475928" y="2579052"/>
                      <a:pt x="1475928" y="2579052"/>
                    </a:cubicBezTo>
                    <a:cubicBezTo>
                      <a:pt x="1469243" y="2579052"/>
                      <a:pt x="1471471" y="2579052"/>
                      <a:pt x="1469243" y="2581275"/>
                    </a:cubicBezTo>
                    <a:cubicBezTo>
                      <a:pt x="1469243" y="2581275"/>
                      <a:pt x="1462558" y="2576830"/>
                      <a:pt x="1458102" y="2576830"/>
                    </a:cubicBezTo>
                    <a:cubicBezTo>
                      <a:pt x="1455873" y="2579052"/>
                      <a:pt x="1451417" y="2576830"/>
                      <a:pt x="1446960" y="2574607"/>
                    </a:cubicBezTo>
                    <a:cubicBezTo>
                      <a:pt x="1444732" y="2574607"/>
                      <a:pt x="1444732" y="2574607"/>
                      <a:pt x="1444732" y="2574607"/>
                    </a:cubicBezTo>
                    <a:cubicBezTo>
                      <a:pt x="1442504" y="2574607"/>
                      <a:pt x="1440276" y="2572384"/>
                      <a:pt x="1438047" y="2570161"/>
                    </a:cubicBezTo>
                    <a:cubicBezTo>
                      <a:pt x="1431363" y="2567938"/>
                      <a:pt x="1426906" y="2563492"/>
                      <a:pt x="1424678" y="2556824"/>
                    </a:cubicBezTo>
                    <a:cubicBezTo>
                      <a:pt x="1415765" y="2545710"/>
                      <a:pt x="1431363" y="2499030"/>
                      <a:pt x="1435819" y="2496807"/>
                    </a:cubicBezTo>
                    <a:cubicBezTo>
                      <a:pt x="1435819" y="2496807"/>
                      <a:pt x="1435819" y="2496807"/>
                      <a:pt x="1435819" y="2499030"/>
                    </a:cubicBezTo>
                    <a:cubicBezTo>
                      <a:pt x="1435819" y="2499030"/>
                      <a:pt x="1435819" y="2499030"/>
                      <a:pt x="1433591" y="2503476"/>
                    </a:cubicBezTo>
                    <a:cubicBezTo>
                      <a:pt x="1433591" y="2503476"/>
                      <a:pt x="1433591" y="2503476"/>
                      <a:pt x="1433591" y="2501253"/>
                    </a:cubicBezTo>
                    <a:lnTo>
                      <a:pt x="1432511" y="2505629"/>
                    </a:lnTo>
                    <a:lnTo>
                      <a:pt x="1429134" y="2512367"/>
                    </a:lnTo>
                    <a:cubicBezTo>
                      <a:pt x="1429134" y="2514590"/>
                      <a:pt x="1426906" y="2519036"/>
                      <a:pt x="1426906" y="2523481"/>
                    </a:cubicBezTo>
                    <a:lnTo>
                      <a:pt x="1425241" y="2535108"/>
                    </a:lnTo>
                    <a:lnTo>
                      <a:pt x="1424956" y="2536263"/>
                    </a:lnTo>
                    <a:lnTo>
                      <a:pt x="1425010" y="2536721"/>
                    </a:lnTo>
                    <a:lnTo>
                      <a:pt x="1424678" y="2539041"/>
                    </a:lnTo>
                    <a:lnTo>
                      <a:pt x="1425090" y="2537398"/>
                    </a:lnTo>
                    <a:lnTo>
                      <a:pt x="1425783" y="2543304"/>
                    </a:lnTo>
                    <a:lnTo>
                      <a:pt x="1424678" y="2547933"/>
                    </a:lnTo>
                    <a:cubicBezTo>
                      <a:pt x="1424678" y="2554601"/>
                      <a:pt x="1431363" y="2565715"/>
                      <a:pt x="1438047" y="2567938"/>
                    </a:cubicBezTo>
                    <a:cubicBezTo>
                      <a:pt x="1432477" y="2564048"/>
                      <a:pt x="1428995" y="2559186"/>
                      <a:pt x="1427010" y="2553768"/>
                    </a:cubicBezTo>
                    <a:lnTo>
                      <a:pt x="1425783" y="2543304"/>
                    </a:lnTo>
                    <a:lnTo>
                      <a:pt x="1428872" y="2530361"/>
                    </a:lnTo>
                    <a:lnTo>
                      <a:pt x="1429030" y="2549183"/>
                    </a:lnTo>
                    <a:cubicBezTo>
                      <a:pt x="1430666" y="2555574"/>
                      <a:pt x="1434148" y="2561270"/>
                      <a:pt x="1440276" y="2565715"/>
                    </a:cubicBezTo>
                    <a:cubicBezTo>
                      <a:pt x="1464786" y="2576830"/>
                      <a:pt x="1493754" y="2579052"/>
                      <a:pt x="1509351" y="2552378"/>
                    </a:cubicBezTo>
                    <a:cubicBezTo>
                      <a:pt x="1509351" y="2552378"/>
                      <a:pt x="1509351" y="2552378"/>
                      <a:pt x="1511580" y="2547933"/>
                    </a:cubicBezTo>
                    <a:lnTo>
                      <a:pt x="1512547" y="2543108"/>
                    </a:lnTo>
                    <a:lnTo>
                      <a:pt x="1511070" y="2540967"/>
                    </a:lnTo>
                    <a:cubicBezTo>
                      <a:pt x="1511070" y="2538760"/>
                      <a:pt x="1508844" y="2538760"/>
                      <a:pt x="1508844" y="2536554"/>
                    </a:cubicBezTo>
                    <a:lnTo>
                      <a:pt x="1514129" y="2533934"/>
                    </a:lnTo>
                    <a:lnTo>
                      <a:pt x="1516036" y="2516813"/>
                    </a:lnTo>
                    <a:cubicBezTo>
                      <a:pt x="1516036" y="2512367"/>
                      <a:pt x="1516036" y="2512367"/>
                      <a:pt x="1516036" y="2507921"/>
                    </a:cubicBezTo>
                    <a:cubicBezTo>
                      <a:pt x="1513808" y="2507921"/>
                      <a:pt x="1513808" y="2496807"/>
                      <a:pt x="1513808" y="2490139"/>
                    </a:cubicBezTo>
                    <a:cubicBezTo>
                      <a:pt x="1511580" y="2490139"/>
                      <a:pt x="1511580" y="2490139"/>
                      <a:pt x="1511580" y="2490139"/>
                    </a:cubicBezTo>
                    <a:cubicBezTo>
                      <a:pt x="1511580" y="2490139"/>
                      <a:pt x="1511580" y="2487916"/>
                      <a:pt x="1511580" y="2485693"/>
                    </a:cubicBezTo>
                    <a:cubicBezTo>
                      <a:pt x="1509351" y="2485693"/>
                      <a:pt x="1509351" y="2483470"/>
                      <a:pt x="1509351" y="2481247"/>
                    </a:cubicBezTo>
                    <a:cubicBezTo>
                      <a:pt x="1507123" y="2474579"/>
                      <a:pt x="1504895" y="2465687"/>
                      <a:pt x="1504895" y="2459019"/>
                    </a:cubicBezTo>
                    <a:cubicBezTo>
                      <a:pt x="1504895" y="2459019"/>
                      <a:pt x="1504895" y="2459019"/>
                      <a:pt x="1504895" y="2456796"/>
                    </a:cubicBezTo>
                    <a:cubicBezTo>
                      <a:pt x="1504895" y="2456796"/>
                      <a:pt x="1507123" y="2456796"/>
                      <a:pt x="1507123" y="2456796"/>
                    </a:cubicBezTo>
                    <a:lnTo>
                      <a:pt x="1506221" y="2453197"/>
                    </a:lnTo>
                    <a:lnTo>
                      <a:pt x="1504800" y="2454147"/>
                    </a:lnTo>
                    <a:lnTo>
                      <a:pt x="1502081" y="2455512"/>
                    </a:lnTo>
                    <a:lnTo>
                      <a:pt x="1502081" y="2458751"/>
                    </a:lnTo>
                    <a:cubicBezTo>
                      <a:pt x="1502081" y="2460961"/>
                      <a:pt x="1502081" y="2460961"/>
                      <a:pt x="1502081" y="2460961"/>
                    </a:cubicBezTo>
                    <a:lnTo>
                      <a:pt x="1502081" y="2462242"/>
                    </a:lnTo>
                    <a:lnTo>
                      <a:pt x="1504800" y="2463060"/>
                    </a:lnTo>
                    <a:lnTo>
                      <a:pt x="1502081" y="2463060"/>
                    </a:lnTo>
                    <a:lnTo>
                      <a:pt x="1502081" y="2463171"/>
                    </a:lnTo>
                    <a:cubicBezTo>
                      <a:pt x="1502081" y="2463171"/>
                      <a:pt x="1502081" y="2463171"/>
                      <a:pt x="1499892" y="2463171"/>
                    </a:cubicBezTo>
                    <a:cubicBezTo>
                      <a:pt x="1499892" y="2463171"/>
                      <a:pt x="1502081" y="2465382"/>
                      <a:pt x="1502081" y="2467592"/>
                    </a:cubicBezTo>
                    <a:cubicBezTo>
                      <a:pt x="1502081" y="2467592"/>
                      <a:pt x="1502081" y="2469802"/>
                      <a:pt x="1502081" y="2472013"/>
                    </a:cubicBezTo>
                    <a:cubicBezTo>
                      <a:pt x="1502081" y="2476434"/>
                      <a:pt x="1499892" y="2478644"/>
                      <a:pt x="1499892" y="2485275"/>
                    </a:cubicBezTo>
                    <a:cubicBezTo>
                      <a:pt x="1499892" y="2491906"/>
                      <a:pt x="1499892" y="2500747"/>
                      <a:pt x="1499892" y="2507378"/>
                    </a:cubicBezTo>
                    <a:cubicBezTo>
                      <a:pt x="1497702" y="2511799"/>
                      <a:pt x="1497702" y="2516220"/>
                      <a:pt x="1495513" y="2522851"/>
                    </a:cubicBezTo>
                    <a:cubicBezTo>
                      <a:pt x="1497702" y="2522851"/>
                      <a:pt x="1493324" y="2531692"/>
                      <a:pt x="1493324" y="2531692"/>
                    </a:cubicBezTo>
                    <a:cubicBezTo>
                      <a:pt x="1491135" y="2538323"/>
                      <a:pt x="1488946" y="2538323"/>
                      <a:pt x="1484567" y="2544955"/>
                    </a:cubicBezTo>
                    <a:cubicBezTo>
                      <a:pt x="1480189" y="2547165"/>
                      <a:pt x="1480189" y="2547165"/>
                      <a:pt x="1475811" y="2547165"/>
                    </a:cubicBezTo>
                    <a:cubicBezTo>
                      <a:pt x="1473622" y="2547165"/>
                      <a:pt x="1471432" y="2549375"/>
                      <a:pt x="1471432" y="2547165"/>
                    </a:cubicBezTo>
                    <a:cubicBezTo>
                      <a:pt x="1464865" y="2547165"/>
                      <a:pt x="1467054" y="2544955"/>
                      <a:pt x="1464865" y="2547165"/>
                    </a:cubicBezTo>
                    <a:cubicBezTo>
                      <a:pt x="1464865" y="2547165"/>
                      <a:pt x="1460487" y="2542744"/>
                      <a:pt x="1458297" y="2540534"/>
                    </a:cubicBezTo>
                    <a:cubicBezTo>
                      <a:pt x="1456108" y="2538323"/>
                      <a:pt x="1453919" y="2533903"/>
                      <a:pt x="1453919" y="2531692"/>
                    </a:cubicBezTo>
                    <a:cubicBezTo>
                      <a:pt x="1453919" y="2529482"/>
                      <a:pt x="1453919" y="2529482"/>
                      <a:pt x="1453919" y="2529482"/>
                    </a:cubicBezTo>
                    <a:cubicBezTo>
                      <a:pt x="1453919" y="2529482"/>
                      <a:pt x="1453919" y="2529482"/>
                      <a:pt x="1451730" y="2525061"/>
                    </a:cubicBezTo>
                    <a:cubicBezTo>
                      <a:pt x="1451730" y="2518430"/>
                      <a:pt x="1451730" y="2514010"/>
                      <a:pt x="1451730" y="2509589"/>
                    </a:cubicBezTo>
                    <a:cubicBezTo>
                      <a:pt x="1449541" y="2502958"/>
                      <a:pt x="1460487" y="2467592"/>
                      <a:pt x="1464865" y="2465382"/>
                    </a:cubicBezTo>
                    <a:cubicBezTo>
                      <a:pt x="1464865" y="2465382"/>
                      <a:pt x="1464865" y="2465382"/>
                      <a:pt x="1464865" y="2467592"/>
                    </a:cubicBezTo>
                    <a:cubicBezTo>
                      <a:pt x="1464865" y="2467592"/>
                      <a:pt x="1464865" y="2467592"/>
                      <a:pt x="1462676" y="2469802"/>
                    </a:cubicBezTo>
                    <a:cubicBezTo>
                      <a:pt x="1462676" y="2469802"/>
                      <a:pt x="1462676" y="2469802"/>
                      <a:pt x="1460487" y="2476434"/>
                    </a:cubicBezTo>
                    <a:cubicBezTo>
                      <a:pt x="1460487" y="2476434"/>
                      <a:pt x="1460487" y="2476434"/>
                      <a:pt x="1460213" y="2477539"/>
                    </a:cubicBezTo>
                    <a:lnTo>
                      <a:pt x="1459757" y="2479380"/>
                    </a:lnTo>
                    <a:lnTo>
                      <a:pt x="1453919" y="2498537"/>
                    </a:lnTo>
                    <a:cubicBezTo>
                      <a:pt x="1458297" y="2485275"/>
                      <a:pt x="1458297" y="2485275"/>
                      <a:pt x="1458297" y="2485275"/>
                    </a:cubicBezTo>
                    <a:lnTo>
                      <a:pt x="1459757" y="2479380"/>
                    </a:lnTo>
                    <a:lnTo>
                      <a:pt x="1462676" y="2469802"/>
                    </a:lnTo>
                    <a:cubicBezTo>
                      <a:pt x="1460487" y="2478644"/>
                      <a:pt x="1457750" y="2487485"/>
                      <a:pt x="1455835" y="2496327"/>
                    </a:cubicBezTo>
                    <a:lnTo>
                      <a:pt x="1455617" y="2499340"/>
                    </a:lnTo>
                    <a:lnTo>
                      <a:pt x="1453919" y="2505168"/>
                    </a:lnTo>
                    <a:cubicBezTo>
                      <a:pt x="1453919" y="2509589"/>
                      <a:pt x="1453919" y="2518430"/>
                      <a:pt x="1453919" y="2522851"/>
                    </a:cubicBezTo>
                    <a:lnTo>
                      <a:pt x="1455617" y="2499340"/>
                    </a:lnTo>
                    <a:lnTo>
                      <a:pt x="1464865" y="2467592"/>
                    </a:lnTo>
                    <a:cubicBezTo>
                      <a:pt x="1464865" y="2469802"/>
                      <a:pt x="1467054" y="2465382"/>
                      <a:pt x="1469243" y="2458751"/>
                    </a:cubicBezTo>
                    <a:lnTo>
                      <a:pt x="1472645" y="2450378"/>
                    </a:lnTo>
                    <a:lnTo>
                      <a:pt x="1472581" y="2450326"/>
                    </a:lnTo>
                    <a:lnTo>
                      <a:pt x="1469243" y="2458751"/>
                    </a:lnTo>
                    <a:cubicBezTo>
                      <a:pt x="1467054" y="2460961"/>
                      <a:pt x="1467054" y="2465382"/>
                      <a:pt x="1464865" y="2467592"/>
                    </a:cubicBezTo>
                    <a:cubicBezTo>
                      <a:pt x="1464865" y="2467592"/>
                      <a:pt x="1464865" y="2467592"/>
                      <a:pt x="1467054" y="2460961"/>
                    </a:cubicBezTo>
                    <a:lnTo>
                      <a:pt x="1472396" y="2450175"/>
                    </a:lnTo>
                    <a:lnTo>
                      <a:pt x="1472292" y="2450091"/>
                    </a:lnTo>
                    <a:lnTo>
                      <a:pt x="1465367" y="2444471"/>
                    </a:lnTo>
                    <a:lnTo>
                      <a:pt x="1458102" y="2458741"/>
                    </a:lnTo>
                    <a:cubicBezTo>
                      <a:pt x="1453645" y="2466799"/>
                      <a:pt x="1448074" y="2476801"/>
                      <a:pt x="1442504" y="2487916"/>
                    </a:cubicBezTo>
                    <a:cubicBezTo>
                      <a:pt x="1444732" y="2483470"/>
                      <a:pt x="1446960" y="2479024"/>
                      <a:pt x="1449189" y="2474579"/>
                    </a:cubicBezTo>
                    <a:lnTo>
                      <a:pt x="1447489" y="2477546"/>
                    </a:lnTo>
                    <a:lnTo>
                      <a:pt x="1455595" y="2460686"/>
                    </a:lnTo>
                    <a:cubicBezTo>
                      <a:pt x="1457962" y="2455685"/>
                      <a:pt x="1460260" y="2450822"/>
                      <a:pt x="1462245" y="2446654"/>
                    </a:cubicBezTo>
                    <a:lnTo>
                      <a:pt x="1463883" y="2443267"/>
                    </a:lnTo>
                    <a:lnTo>
                      <a:pt x="1459470" y="2439686"/>
                    </a:lnTo>
                    <a:lnTo>
                      <a:pt x="1453462" y="2441287"/>
                    </a:lnTo>
                    <a:lnTo>
                      <a:pt x="1457672" y="2443358"/>
                    </a:lnTo>
                    <a:lnTo>
                      <a:pt x="1455483" y="2443358"/>
                    </a:lnTo>
                    <a:lnTo>
                      <a:pt x="1452712" y="2441487"/>
                    </a:lnTo>
                    <a:lnTo>
                      <a:pt x="1448364" y="2442645"/>
                    </a:lnTo>
                    <a:cubicBezTo>
                      <a:pt x="1441209" y="2444141"/>
                      <a:pt x="1432038" y="2445462"/>
                      <a:pt x="1422312" y="2445323"/>
                    </a:cubicBezTo>
                    <a:lnTo>
                      <a:pt x="1399212" y="2440539"/>
                    </a:lnTo>
                    <a:lnTo>
                      <a:pt x="1400497" y="2443117"/>
                    </a:lnTo>
                    <a:cubicBezTo>
                      <a:pt x="1400497" y="2443117"/>
                      <a:pt x="1400497" y="2443117"/>
                      <a:pt x="1400497" y="2445342"/>
                    </a:cubicBezTo>
                    <a:cubicBezTo>
                      <a:pt x="1400497" y="2445342"/>
                      <a:pt x="1400497" y="2445342"/>
                      <a:pt x="1400497" y="2447567"/>
                    </a:cubicBezTo>
                    <a:cubicBezTo>
                      <a:pt x="1400497" y="2447567"/>
                      <a:pt x="1400497" y="2447567"/>
                      <a:pt x="1398279" y="2452017"/>
                    </a:cubicBezTo>
                    <a:cubicBezTo>
                      <a:pt x="1398279" y="2452017"/>
                      <a:pt x="1398279" y="2452017"/>
                      <a:pt x="1396061" y="2456466"/>
                    </a:cubicBezTo>
                    <a:cubicBezTo>
                      <a:pt x="1396061" y="2456466"/>
                      <a:pt x="1393844" y="2456466"/>
                      <a:pt x="1393844" y="2456466"/>
                    </a:cubicBezTo>
                    <a:cubicBezTo>
                      <a:pt x="1393844" y="2456466"/>
                      <a:pt x="1393844" y="2456466"/>
                      <a:pt x="1393844" y="2458691"/>
                    </a:cubicBezTo>
                    <a:cubicBezTo>
                      <a:pt x="1393844" y="2460916"/>
                      <a:pt x="1393844" y="2463141"/>
                      <a:pt x="1391626" y="2463141"/>
                    </a:cubicBezTo>
                    <a:cubicBezTo>
                      <a:pt x="1391626" y="2463141"/>
                      <a:pt x="1391626" y="2465366"/>
                      <a:pt x="1391626" y="2465366"/>
                    </a:cubicBezTo>
                    <a:cubicBezTo>
                      <a:pt x="1389409" y="2469816"/>
                      <a:pt x="1387191" y="2472041"/>
                      <a:pt x="1387191" y="2478715"/>
                    </a:cubicBezTo>
                    <a:cubicBezTo>
                      <a:pt x="1387191" y="2480940"/>
                      <a:pt x="1387191" y="2487615"/>
                      <a:pt x="1384973" y="2485390"/>
                    </a:cubicBezTo>
                    <a:cubicBezTo>
                      <a:pt x="1389409" y="2487615"/>
                      <a:pt x="1391626" y="2489840"/>
                      <a:pt x="1393844" y="2489840"/>
                    </a:cubicBezTo>
                    <a:cubicBezTo>
                      <a:pt x="1398279" y="2494290"/>
                      <a:pt x="1400497" y="2496515"/>
                      <a:pt x="1404932" y="2500964"/>
                    </a:cubicBezTo>
                    <a:cubicBezTo>
                      <a:pt x="1404932" y="2500964"/>
                      <a:pt x="1413802" y="2503189"/>
                      <a:pt x="1413802" y="2503189"/>
                    </a:cubicBezTo>
                    <a:cubicBezTo>
                      <a:pt x="1413802" y="2503189"/>
                      <a:pt x="1413802" y="2503189"/>
                      <a:pt x="1416020" y="2503189"/>
                    </a:cubicBezTo>
                    <a:cubicBezTo>
                      <a:pt x="1416020" y="2516539"/>
                      <a:pt x="1413802" y="2507639"/>
                      <a:pt x="1413802" y="2509864"/>
                    </a:cubicBezTo>
                    <a:cubicBezTo>
                      <a:pt x="1411585" y="2512089"/>
                      <a:pt x="1411585" y="2512089"/>
                      <a:pt x="1409367" y="2512089"/>
                    </a:cubicBezTo>
                    <a:cubicBezTo>
                      <a:pt x="1404932" y="2514314"/>
                      <a:pt x="1404932" y="2514314"/>
                      <a:pt x="1402714" y="2516539"/>
                    </a:cubicBezTo>
                    <a:cubicBezTo>
                      <a:pt x="1400497" y="2516539"/>
                      <a:pt x="1400497" y="2518764"/>
                      <a:pt x="1400497" y="2518764"/>
                    </a:cubicBezTo>
                    <a:cubicBezTo>
                      <a:pt x="1396061" y="2520989"/>
                      <a:pt x="1396061" y="2518764"/>
                      <a:pt x="1396061" y="2520989"/>
                    </a:cubicBezTo>
                    <a:cubicBezTo>
                      <a:pt x="1396061" y="2520989"/>
                      <a:pt x="1391626" y="2523213"/>
                      <a:pt x="1389409" y="2523213"/>
                    </a:cubicBezTo>
                    <a:cubicBezTo>
                      <a:pt x="1389409" y="2525438"/>
                      <a:pt x="1387191" y="2527663"/>
                      <a:pt x="1384973" y="2529888"/>
                    </a:cubicBezTo>
                    <a:cubicBezTo>
                      <a:pt x="1384973" y="2529888"/>
                      <a:pt x="1384973" y="2529888"/>
                      <a:pt x="1384973" y="2532113"/>
                    </a:cubicBezTo>
                    <a:cubicBezTo>
                      <a:pt x="1384973" y="2532113"/>
                      <a:pt x="1384973" y="2532113"/>
                      <a:pt x="1384973" y="2536563"/>
                    </a:cubicBezTo>
                    <a:cubicBezTo>
                      <a:pt x="1382756" y="2541013"/>
                      <a:pt x="1382756" y="2543238"/>
                      <a:pt x="1382756" y="2547687"/>
                    </a:cubicBezTo>
                    <a:cubicBezTo>
                      <a:pt x="1382201" y="2549356"/>
                      <a:pt x="1382479" y="2552276"/>
                      <a:pt x="1383310" y="2555718"/>
                    </a:cubicBezTo>
                    <a:lnTo>
                      <a:pt x="1384875" y="2560218"/>
                    </a:lnTo>
                    <a:lnTo>
                      <a:pt x="1382530" y="2555848"/>
                    </a:lnTo>
                    <a:lnTo>
                      <a:pt x="1382756" y="2536563"/>
                    </a:lnTo>
                    <a:cubicBezTo>
                      <a:pt x="1380538" y="2538788"/>
                      <a:pt x="1380538" y="2547687"/>
                      <a:pt x="1380538" y="2552137"/>
                    </a:cubicBezTo>
                    <a:lnTo>
                      <a:pt x="1382530" y="2555848"/>
                    </a:lnTo>
                    <a:lnTo>
                      <a:pt x="1382526" y="2556127"/>
                    </a:lnTo>
                    <a:lnTo>
                      <a:pt x="1382479" y="2560202"/>
                    </a:lnTo>
                    <a:lnTo>
                      <a:pt x="1383961" y="2562633"/>
                    </a:lnTo>
                    <a:lnTo>
                      <a:pt x="1384973" y="2567711"/>
                    </a:lnTo>
                    <a:cubicBezTo>
                      <a:pt x="1389409" y="2574386"/>
                      <a:pt x="1389409" y="2574386"/>
                      <a:pt x="1389409" y="2574386"/>
                    </a:cubicBezTo>
                    <a:cubicBezTo>
                      <a:pt x="1393844" y="2578836"/>
                      <a:pt x="1393844" y="2578836"/>
                      <a:pt x="1393844" y="2578836"/>
                    </a:cubicBezTo>
                    <a:cubicBezTo>
                      <a:pt x="1396061" y="2581061"/>
                      <a:pt x="1396061" y="2581061"/>
                      <a:pt x="1396061" y="2581061"/>
                    </a:cubicBezTo>
                    <a:cubicBezTo>
                      <a:pt x="1396061" y="2581061"/>
                      <a:pt x="1396061" y="2581061"/>
                      <a:pt x="1402714" y="2585511"/>
                    </a:cubicBezTo>
                    <a:lnTo>
                      <a:pt x="1408374" y="2587782"/>
                    </a:lnTo>
                    <a:lnTo>
                      <a:pt x="1404932" y="2587736"/>
                    </a:lnTo>
                    <a:lnTo>
                      <a:pt x="1406246" y="2588065"/>
                    </a:lnTo>
                    <a:lnTo>
                      <a:pt x="1402714" y="2587736"/>
                    </a:lnTo>
                    <a:lnTo>
                      <a:pt x="1400375" y="2585450"/>
                    </a:lnTo>
                    <a:lnTo>
                      <a:pt x="1381370" y="2566877"/>
                    </a:lnTo>
                    <a:cubicBezTo>
                      <a:pt x="1376657" y="2557143"/>
                      <a:pt x="1374994" y="2545462"/>
                      <a:pt x="1378321" y="2534338"/>
                    </a:cubicBezTo>
                    <a:cubicBezTo>
                      <a:pt x="1380538" y="2523213"/>
                      <a:pt x="1389409" y="2516539"/>
                      <a:pt x="1398279" y="2512089"/>
                    </a:cubicBezTo>
                    <a:lnTo>
                      <a:pt x="1408924" y="2506749"/>
                    </a:lnTo>
                    <a:lnTo>
                      <a:pt x="1411585" y="2507639"/>
                    </a:lnTo>
                    <a:cubicBezTo>
                      <a:pt x="1411585" y="2505414"/>
                      <a:pt x="1413802" y="2514314"/>
                      <a:pt x="1413802" y="2505414"/>
                    </a:cubicBezTo>
                    <a:cubicBezTo>
                      <a:pt x="1411585" y="2505414"/>
                      <a:pt x="1411585" y="2505414"/>
                      <a:pt x="1411585" y="2505414"/>
                    </a:cubicBezTo>
                    <a:lnTo>
                      <a:pt x="1408924" y="2506749"/>
                    </a:lnTo>
                    <a:lnTo>
                      <a:pt x="1404932" y="2505414"/>
                    </a:lnTo>
                    <a:cubicBezTo>
                      <a:pt x="1404932" y="2505414"/>
                      <a:pt x="1404932" y="2505414"/>
                      <a:pt x="1402714" y="2503189"/>
                    </a:cubicBezTo>
                    <a:cubicBezTo>
                      <a:pt x="1402714" y="2503189"/>
                      <a:pt x="1402714" y="2503189"/>
                      <a:pt x="1393844" y="2496515"/>
                    </a:cubicBezTo>
                    <a:cubicBezTo>
                      <a:pt x="1389409" y="2492065"/>
                      <a:pt x="1387191" y="2496515"/>
                      <a:pt x="1380538" y="2487615"/>
                    </a:cubicBezTo>
                    <a:cubicBezTo>
                      <a:pt x="1380538" y="2483165"/>
                      <a:pt x="1380538" y="2483165"/>
                      <a:pt x="1380538" y="2478715"/>
                    </a:cubicBezTo>
                    <a:cubicBezTo>
                      <a:pt x="1378321" y="2478715"/>
                      <a:pt x="1380538" y="2469816"/>
                      <a:pt x="1382756" y="2467591"/>
                    </a:cubicBezTo>
                    <a:cubicBezTo>
                      <a:pt x="1382756" y="2467591"/>
                      <a:pt x="1382756" y="2467591"/>
                      <a:pt x="1380538" y="2465366"/>
                    </a:cubicBezTo>
                    <a:cubicBezTo>
                      <a:pt x="1380538" y="2465366"/>
                      <a:pt x="1380538" y="2465366"/>
                      <a:pt x="1382756" y="2463141"/>
                    </a:cubicBezTo>
                    <a:cubicBezTo>
                      <a:pt x="1382756" y="2460916"/>
                      <a:pt x="1382756" y="2458691"/>
                      <a:pt x="1382756" y="2458691"/>
                    </a:cubicBezTo>
                    <a:cubicBezTo>
                      <a:pt x="1384973" y="2452017"/>
                      <a:pt x="1387191" y="2447567"/>
                      <a:pt x="1391626" y="2443117"/>
                    </a:cubicBezTo>
                    <a:cubicBezTo>
                      <a:pt x="1391626" y="2443117"/>
                      <a:pt x="1391626" y="2443117"/>
                      <a:pt x="1393844" y="2440892"/>
                    </a:cubicBezTo>
                    <a:cubicBezTo>
                      <a:pt x="1393844" y="2443117"/>
                      <a:pt x="1393844" y="2443117"/>
                      <a:pt x="1393844" y="2443117"/>
                    </a:cubicBezTo>
                    <a:lnTo>
                      <a:pt x="1396892" y="2440059"/>
                    </a:lnTo>
                    <a:lnTo>
                      <a:pt x="1392924" y="2439237"/>
                    </a:lnTo>
                    <a:lnTo>
                      <a:pt x="1383653" y="2430505"/>
                    </a:lnTo>
                    <a:lnTo>
                      <a:pt x="1385753" y="2431256"/>
                    </a:lnTo>
                    <a:lnTo>
                      <a:pt x="1386512" y="2431528"/>
                    </a:lnTo>
                    <a:lnTo>
                      <a:pt x="1387188" y="2432408"/>
                    </a:lnTo>
                    <a:lnTo>
                      <a:pt x="1386741" y="2432246"/>
                    </a:lnTo>
                    <a:lnTo>
                      <a:pt x="1387206" y="2432432"/>
                    </a:lnTo>
                    <a:lnTo>
                      <a:pt x="1388130" y="2433637"/>
                    </a:lnTo>
                    <a:cubicBezTo>
                      <a:pt x="1395078" y="2438367"/>
                      <a:pt x="1403415" y="2441150"/>
                      <a:pt x="1411196" y="2441150"/>
                    </a:cubicBezTo>
                    <a:lnTo>
                      <a:pt x="1413419" y="2441150"/>
                    </a:lnTo>
                    <a:cubicBezTo>
                      <a:pt x="1415642" y="2443376"/>
                      <a:pt x="1417865" y="2443376"/>
                      <a:pt x="1420088" y="2443376"/>
                    </a:cubicBezTo>
                    <a:lnTo>
                      <a:pt x="1424535" y="2443376"/>
                    </a:lnTo>
                    <a:cubicBezTo>
                      <a:pt x="1430093" y="2444489"/>
                      <a:pt x="1438429" y="2443376"/>
                      <a:pt x="1446211" y="2441706"/>
                    </a:cubicBezTo>
                    <a:lnTo>
                      <a:pt x="1451071" y="2440379"/>
                    </a:lnTo>
                    <a:lnTo>
                      <a:pt x="1449606" y="2439390"/>
                    </a:lnTo>
                    <a:lnTo>
                      <a:pt x="1451422" y="2440283"/>
                    </a:lnTo>
                    <a:lnTo>
                      <a:pt x="1457995" y="2438488"/>
                    </a:lnTo>
                    <a:lnTo>
                      <a:pt x="1453522" y="2434859"/>
                    </a:lnTo>
                    <a:lnTo>
                      <a:pt x="1449761" y="2423897"/>
                    </a:lnTo>
                    <a:lnTo>
                      <a:pt x="1449529" y="2423222"/>
                    </a:lnTo>
                    <a:lnTo>
                      <a:pt x="1452023" y="2426037"/>
                    </a:lnTo>
                    <a:lnTo>
                      <a:pt x="1452343" y="2427965"/>
                    </a:lnTo>
                    <a:lnTo>
                      <a:pt x="1461657" y="2437488"/>
                    </a:lnTo>
                    <a:lnTo>
                      <a:pt x="1462067" y="2437376"/>
                    </a:lnTo>
                    <a:lnTo>
                      <a:pt x="1452023" y="2426037"/>
                    </a:lnTo>
                    <a:lnTo>
                      <a:pt x="1450939" y="2419511"/>
                    </a:lnTo>
                    <a:lnTo>
                      <a:pt x="1449389" y="2421042"/>
                    </a:lnTo>
                    <a:lnTo>
                      <a:pt x="1449290" y="2421090"/>
                    </a:lnTo>
                    <a:lnTo>
                      <a:pt x="1449290" y="2422524"/>
                    </a:lnTo>
                    <a:lnTo>
                      <a:pt x="1448869" y="2421297"/>
                    </a:lnTo>
                    <a:lnTo>
                      <a:pt x="1440850" y="2425223"/>
                    </a:lnTo>
                    <a:lnTo>
                      <a:pt x="1437873" y="2425421"/>
                    </a:lnTo>
                    <a:lnTo>
                      <a:pt x="1437969" y="2425617"/>
                    </a:lnTo>
                    <a:lnTo>
                      <a:pt x="1437854" y="2425422"/>
                    </a:lnTo>
                    <a:lnTo>
                      <a:pt x="1437842" y="2425423"/>
                    </a:lnTo>
                    <a:lnTo>
                      <a:pt x="1437969" y="2425617"/>
                    </a:lnTo>
                    <a:lnTo>
                      <a:pt x="1437782" y="2425427"/>
                    </a:lnTo>
                    <a:lnTo>
                      <a:pt x="1437190" y="2425466"/>
                    </a:lnTo>
                    <a:lnTo>
                      <a:pt x="1437969" y="2427835"/>
                    </a:lnTo>
                    <a:cubicBezTo>
                      <a:pt x="1437969" y="2427835"/>
                      <a:pt x="1437969" y="2427835"/>
                      <a:pt x="1437969" y="2425617"/>
                    </a:cubicBezTo>
                    <a:cubicBezTo>
                      <a:pt x="1437969" y="2425617"/>
                      <a:pt x="1437969" y="2425617"/>
                      <a:pt x="1440158" y="2430053"/>
                    </a:cubicBezTo>
                    <a:cubicBezTo>
                      <a:pt x="1440158" y="2430053"/>
                      <a:pt x="1442348" y="2432270"/>
                      <a:pt x="1444537" y="2434488"/>
                    </a:cubicBezTo>
                    <a:cubicBezTo>
                      <a:pt x="1444537" y="2434488"/>
                      <a:pt x="1444537" y="2434488"/>
                      <a:pt x="1440158" y="2432270"/>
                    </a:cubicBezTo>
                    <a:lnTo>
                      <a:pt x="1445931" y="2436908"/>
                    </a:lnTo>
                    <a:lnTo>
                      <a:pt x="1438243" y="2431716"/>
                    </a:lnTo>
                    <a:lnTo>
                      <a:pt x="1436510" y="2428574"/>
                    </a:lnTo>
                    <a:lnTo>
                      <a:pt x="1434880" y="2425620"/>
                    </a:lnTo>
                    <a:lnTo>
                      <a:pt x="1424753" y="2426294"/>
                    </a:lnTo>
                    <a:lnTo>
                      <a:pt x="1421017" y="2425465"/>
                    </a:lnTo>
                    <a:lnTo>
                      <a:pt x="1405297" y="2421975"/>
                    </a:lnTo>
                    <a:cubicBezTo>
                      <a:pt x="1398718" y="2419383"/>
                      <a:pt x="1392279" y="2415513"/>
                      <a:pt x="1386680" y="2409984"/>
                    </a:cubicBezTo>
                    <a:cubicBezTo>
                      <a:pt x="1386680" y="2396715"/>
                      <a:pt x="1393399" y="2385658"/>
                      <a:pt x="1406836" y="2379023"/>
                    </a:cubicBezTo>
                    <a:cubicBezTo>
                      <a:pt x="1406836" y="2379023"/>
                      <a:pt x="1406836" y="2379023"/>
                      <a:pt x="1409076" y="2376812"/>
                    </a:cubicBezTo>
                    <a:cubicBezTo>
                      <a:pt x="1409076" y="2376812"/>
                      <a:pt x="1411315" y="2374600"/>
                      <a:pt x="1413555" y="2374600"/>
                    </a:cubicBezTo>
                    <a:lnTo>
                      <a:pt x="1418733" y="2373578"/>
                    </a:lnTo>
                    <a:lnTo>
                      <a:pt x="1417180" y="2372534"/>
                    </a:lnTo>
                    <a:lnTo>
                      <a:pt x="1411063" y="2356268"/>
                    </a:lnTo>
                    <a:lnTo>
                      <a:pt x="1410916" y="2356250"/>
                    </a:lnTo>
                    <a:lnTo>
                      <a:pt x="1411671" y="2360782"/>
                    </a:lnTo>
                    <a:lnTo>
                      <a:pt x="1410761" y="2356231"/>
                    </a:lnTo>
                    <a:lnTo>
                      <a:pt x="1395633" y="2354337"/>
                    </a:lnTo>
                    <a:cubicBezTo>
                      <a:pt x="1391187" y="2354337"/>
                      <a:pt x="1388964" y="2358789"/>
                      <a:pt x="1382294" y="2361015"/>
                    </a:cubicBezTo>
                    <a:cubicBezTo>
                      <a:pt x="1382294" y="2358789"/>
                      <a:pt x="1377848" y="2367693"/>
                      <a:pt x="1377848" y="2367693"/>
                    </a:cubicBezTo>
                    <a:cubicBezTo>
                      <a:pt x="1375625" y="2372145"/>
                      <a:pt x="1375625" y="2372145"/>
                      <a:pt x="1373402" y="2378823"/>
                    </a:cubicBezTo>
                    <a:cubicBezTo>
                      <a:pt x="1373402" y="2381049"/>
                      <a:pt x="1373402" y="2383275"/>
                      <a:pt x="1373402" y="2385501"/>
                    </a:cubicBezTo>
                    <a:cubicBezTo>
                      <a:pt x="1371178" y="2387727"/>
                      <a:pt x="1373402" y="2387727"/>
                      <a:pt x="1373402" y="2389953"/>
                    </a:cubicBezTo>
                    <a:cubicBezTo>
                      <a:pt x="1373402" y="2392178"/>
                      <a:pt x="1371178" y="2392178"/>
                      <a:pt x="1373402" y="2392178"/>
                    </a:cubicBezTo>
                    <a:cubicBezTo>
                      <a:pt x="1373402" y="2394404"/>
                      <a:pt x="1371178" y="2398856"/>
                      <a:pt x="1371178" y="2401082"/>
                    </a:cubicBezTo>
                    <a:cubicBezTo>
                      <a:pt x="1371178" y="2403308"/>
                      <a:pt x="1371178" y="2405534"/>
                      <a:pt x="1371178" y="2407760"/>
                    </a:cubicBezTo>
                    <a:cubicBezTo>
                      <a:pt x="1371178" y="2407760"/>
                      <a:pt x="1371178" y="2407760"/>
                      <a:pt x="1373402" y="2409986"/>
                    </a:cubicBezTo>
                    <a:cubicBezTo>
                      <a:pt x="1373402" y="2409986"/>
                      <a:pt x="1373402" y="2409986"/>
                      <a:pt x="1373402" y="2414438"/>
                    </a:cubicBezTo>
                    <a:cubicBezTo>
                      <a:pt x="1373402" y="2416664"/>
                      <a:pt x="1374513" y="2420003"/>
                      <a:pt x="1376181" y="2423064"/>
                    </a:cubicBezTo>
                    <a:lnTo>
                      <a:pt x="1378247" y="2425415"/>
                    </a:lnTo>
                    <a:lnTo>
                      <a:pt x="1368955" y="2416664"/>
                    </a:lnTo>
                    <a:lnTo>
                      <a:pt x="1366095" y="2394570"/>
                    </a:lnTo>
                    <a:lnTo>
                      <a:pt x="1364475" y="2394570"/>
                    </a:lnTo>
                    <a:cubicBezTo>
                      <a:pt x="1364475" y="2394570"/>
                      <a:pt x="1364475" y="2394570"/>
                      <a:pt x="1364475" y="2392292"/>
                    </a:cubicBezTo>
                    <a:cubicBezTo>
                      <a:pt x="1362286" y="2392292"/>
                      <a:pt x="1362286" y="2392292"/>
                      <a:pt x="1362286" y="2392292"/>
                    </a:cubicBezTo>
                    <a:cubicBezTo>
                      <a:pt x="1362286" y="2390013"/>
                      <a:pt x="1360097" y="2390013"/>
                      <a:pt x="1360097" y="2390013"/>
                    </a:cubicBezTo>
                    <a:cubicBezTo>
                      <a:pt x="1357908" y="2390013"/>
                      <a:pt x="1357908" y="2387735"/>
                      <a:pt x="1355719" y="2390013"/>
                    </a:cubicBezTo>
                    <a:cubicBezTo>
                      <a:pt x="1355719" y="2387735"/>
                      <a:pt x="1353529" y="2390013"/>
                      <a:pt x="1353529" y="2387735"/>
                    </a:cubicBezTo>
                    <a:cubicBezTo>
                      <a:pt x="1353529" y="2387735"/>
                      <a:pt x="1351340" y="2390013"/>
                      <a:pt x="1351340" y="2390013"/>
                    </a:cubicBezTo>
                    <a:cubicBezTo>
                      <a:pt x="1351340" y="2390013"/>
                      <a:pt x="1351340" y="2390013"/>
                      <a:pt x="1349151" y="2390013"/>
                    </a:cubicBezTo>
                    <a:cubicBezTo>
                      <a:pt x="1349151" y="2390013"/>
                      <a:pt x="1349151" y="2390013"/>
                      <a:pt x="1346962" y="2390013"/>
                    </a:cubicBezTo>
                    <a:cubicBezTo>
                      <a:pt x="1346962" y="2390013"/>
                      <a:pt x="1344773" y="2387735"/>
                      <a:pt x="1344773" y="2387735"/>
                    </a:cubicBezTo>
                    <a:cubicBezTo>
                      <a:pt x="1344773" y="2387735"/>
                      <a:pt x="1344773" y="2387735"/>
                      <a:pt x="1342583" y="2387735"/>
                    </a:cubicBezTo>
                    <a:cubicBezTo>
                      <a:pt x="1340394" y="2387735"/>
                      <a:pt x="1340394" y="2385457"/>
                      <a:pt x="1338205" y="2385457"/>
                    </a:cubicBezTo>
                    <a:lnTo>
                      <a:pt x="1337267" y="2385457"/>
                    </a:lnTo>
                    <a:lnTo>
                      <a:pt x="1336987" y="2386570"/>
                    </a:lnTo>
                    <a:lnTo>
                      <a:pt x="1342583" y="2387735"/>
                    </a:lnTo>
                    <a:cubicBezTo>
                      <a:pt x="1340394" y="2387735"/>
                      <a:pt x="1340394" y="2390013"/>
                      <a:pt x="1340394" y="2390013"/>
                    </a:cubicBezTo>
                    <a:lnTo>
                      <a:pt x="1336616" y="2388047"/>
                    </a:lnTo>
                    <a:lnTo>
                      <a:pt x="1336152" y="2389894"/>
                    </a:lnTo>
                    <a:cubicBezTo>
                      <a:pt x="1333927" y="2394322"/>
                      <a:pt x="1331702" y="2400962"/>
                      <a:pt x="1327253" y="2407603"/>
                    </a:cubicBezTo>
                    <a:cubicBezTo>
                      <a:pt x="1327253" y="2407603"/>
                      <a:pt x="1322804" y="2418671"/>
                      <a:pt x="1322804" y="2418671"/>
                    </a:cubicBezTo>
                    <a:cubicBezTo>
                      <a:pt x="1318355" y="2425312"/>
                      <a:pt x="1316130" y="2427525"/>
                      <a:pt x="1311681" y="2434166"/>
                    </a:cubicBezTo>
                    <a:cubicBezTo>
                      <a:pt x="1307231" y="2436380"/>
                      <a:pt x="1307231" y="2438593"/>
                      <a:pt x="1302782" y="2440807"/>
                    </a:cubicBezTo>
                    <a:cubicBezTo>
                      <a:pt x="1302782" y="2443021"/>
                      <a:pt x="1300558" y="2445234"/>
                      <a:pt x="1300558" y="2445234"/>
                    </a:cubicBezTo>
                    <a:cubicBezTo>
                      <a:pt x="1284985" y="2443021"/>
                      <a:pt x="1293884" y="2443021"/>
                      <a:pt x="1289434" y="2443021"/>
                    </a:cubicBezTo>
                    <a:cubicBezTo>
                      <a:pt x="1289434" y="2443021"/>
                      <a:pt x="1284985" y="2436380"/>
                      <a:pt x="1282761" y="2436380"/>
                    </a:cubicBezTo>
                    <a:cubicBezTo>
                      <a:pt x="1280536" y="2434166"/>
                      <a:pt x="1276087" y="2431953"/>
                      <a:pt x="1271637" y="2429739"/>
                    </a:cubicBezTo>
                    <a:cubicBezTo>
                      <a:pt x="1271637" y="2429739"/>
                      <a:pt x="1271637" y="2429739"/>
                      <a:pt x="1269413" y="2429739"/>
                    </a:cubicBezTo>
                    <a:cubicBezTo>
                      <a:pt x="1269413" y="2427525"/>
                      <a:pt x="1267188" y="2427525"/>
                      <a:pt x="1264963" y="2425312"/>
                    </a:cubicBezTo>
                    <a:cubicBezTo>
                      <a:pt x="1260514" y="2423098"/>
                      <a:pt x="1253840" y="2420885"/>
                      <a:pt x="1249391" y="2418671"/>
                    </a:cubicBezTo>
                    <a:cubicBezTo>
                      <a:pt x="1246054" y="2416458"/>
                      <a:pt x="1233819" y="2410370"/>
                      <a:pt x="1221861" y="2404836"/>
                    </a:cubicBezTo>
                    <a:lnTo>
                      <a:pt x="1221230" y="2404557"/>
                    </a:lnTo>
                    <a:lnTo>
                      <a:pt x="1221478" y="2405982"/>
                    </a:lnTo>
                    <a:lnTo>
                      <a:pt x="1219800" y="2407430"/>
                    </a:lnTo>
                    <a:lnTo>
                      <a:pt x="1220652" y="2405703"/>
                    </a:lnTo>
                    <a:lnTo>
                      <a:pt x="1220652" y="2404302"/>
                    </a:lnTo>
                    <a:lnTo>
                      <a:pt x="1214049" y="2401381"/>
                    </a:lnTo>
                    <a:lnTo>
                      <a:pt x="1206845" y="2398195"/>
                    </a:lnTo>
                    <a:lnTo>
                      <a:pt x="1214049" y="2401063"/>
                    </a:lnTo>
                    <a:lnTo>
                      <a:pt x="1214049" y="2400388"/>
                    </a:lnTo>
                    <a:lnTo>
                      <a:pt x="1208864" y="2398075"/>
                    </a:lnTo>
                    <a:lnTo>
                      <a:pt x="1210203" y="2398408"/>
                    </a:lnTo>
                    <a:lnTo>
                      <a:pt x="1214049" y="2400019"/>
                    </a:lnTo>
                    <a:lnTo>
                      <a:pt x="1214049" y="2399981"/>
                    </a:lnTo>
                    <a:lnTo>
                      <a:pt x="1212685" y="2399302"/>
                    </a:lnTo>
                    <a:cubicBezTo>
                      <a:pt x="1211572" y="2398749"/>
                      <a:pt x="1211572" y="2398749"/>
                      <a:pt x="1211572" y="2398749"/>
                    </a:cubicBezTo>
                    <a:lnTo>
                      <a:pt x="1210203" y="2398408"/>
                    </a:lnTo>
                    <a:lnTo>
                      <a:pt x="1200449" y="2394322"/>
                    </a:lnTo>
                    <a:cubicBezTo>
                      <a:pt x="1196000" y="2392108"/>
                      <a:pt x="1193775" y="2392108"/>
                      <a:pt x="1189326" y="2392108"/>
                    </a:cubicBezTo>
                    <a:lnTo>
                      <a:pt x="1173180" y="2386083"/>
                    </a:lnTo>
                    <a:lnTo>
                      <a:pt x="1178412" y="2386798"/>
                    </a:lnTo>
                    <a:lnTo>
                      <a:pt x="1187102" y="2388511"/>
                    </a:lnTo>
                    <a:lnTo>
                      <a:pt x="1214049" y="2399404"/>
                    </a:lnTo>
                    <a:lnTo>
                      <a:pt x="1214049" y="2399010"/>
                    </a:lnTo>
                    <a:lnTo>
                      <a:pt x="1214394" y="2399141"/>
                    </a:lnTo>
                    <a:lnTo>
                      <a:pt x="1214332" y="2399518"/>
                    </a:lnTo>
                    <a:lnTo>
                      <a:pt x="1220652" y="2402073"/>
                    </a:lnTo>
                    <a:lnTo>
                      <a:pt x="1220652" y="2401520"/>
                    </a:lnTo>
                    <a:lnTo>
                      <a:pt x="1214394" y="2399141"/>
                    </a:lnTo>
                    <a:lnTo>
                      <a:pt x="1214407" y="2399064"/>
                    </a:lnTo>
                    <a:lnTo>
                      <a:pt x="1221478" y="2400125"/>
                    </a:lnTo>
                    <a:cubicBezTo>
                      <a:pt x="1221203" y="2400683"/>
                      <a:pt x="1219552" y="2401241"/>
                      <a:pt x="1220652" y="2401241"/>
                    </a:cubicBezTo>
                    <a:lnTo>
                      <a:pt x="1220808" y="2402136"/>
                    </a:lnTo>
                    <a:lnTo>
                      <a:pt x="1267188" y="2420885"/>
                    </a:lnTo>
                    <a:lnTo>
                      <a:pt x="1278535" y="2427028"/>
                    </a:lnTo>
                    <a:lnTo>
                      <a:pt x="1278535" y="2425188"/>
                    </a:lnTo>
                    <a:cubicBezTo>
                      <a:pt x="1278535" y="2416314"/>
                      <a:pt x="1274094" y="2378595"/>
                      <a:pt x="1289637" y="2347532"/>
                    </a:cubicBezTo>
                    <a:cubicBezTo>
                      <a:pt x="1290747" y="2344204"/>
                      <a:pt x="1295188" y="2341431"/>
                      <a:pt x="1299074" y="2339489"/>
                    </a:cubicBezTo>
                    <a:lnTo>
                      <a:pt x="1304660" y="2336698"/>
                    </a:lnTo>
                    <a:lnTo>
                      <a:pt x="1300195" y="2334455"/>
                    </a:lnTo>
                    <a:cubicBezTo>
                      <a:pt x="1297982" y="2332231"/>
                      <a:pt x="1295769" y="2332231"/>
                      <a:pt x="1291343" y="2330007"/>
                    </a:cubicBezTo>
                    <a:cubicBezTo>
                      <a:pt x="1291343" y="2330007"/>
                      <a:pt x="1284703" y="2327783"/>
                      <a:pt x="1284703" y="2327783"/>
                    </a:cubicBezTo>
                    <a:cubicBezTo>
                      <a:pt x="1280276" y="2327783"/>
                      <a:pt x="1280276" y="2327783"/>
                      <a:pt x="1275850" y="2325559"/>
                    </a:cubicBezTo>
                    <a:cubicBezTo>
                      <a:pt x="1273637" y="2325559"/>
                      <a:pt x="1271424" y="2325559"/>
                      <a:pt x="1269210" y="2325559"/>
                    </a:cubicBezTo>
                    <a:cubicBezTo>
                      <a:pt x="1269210" y="2323335"/>
                      <a:pt x="1266997" y="2325559"/>
                      <a:pt x="1266997" y="2323335"/>
                    </a:cubicBezTo>
                    <a:cubicBezTo>
                      <a:pt x="1264784" y="2323335"/>
                      <a:pt x="1264784" y="2321112"/>
                      <a:pt x="1262571" y="2323335"/>
                    </a:cubicBezTo>
                    <a:cubicBezTo>
                      <a:pt x="1262571" y="2323335"/>
                      <a:pt x="1260357" y="2318888"/>
                      <a:pt x="1260357" y="2318888"/>
                    </a:cubicBezTo>
                    <a:cubicBezTo>
                      <a:pt x="1258144" y="2318888"/>
                      <a:pt x="1255931" y="2318888"/>
                      <a:pt x="1253718" y="2318888"/>
                    </a:cubicBezTo>
                    <a:cubicBezTo>
                      <a:pt x="1253718" y="2318888"/>
                      <a:pt x="1253718" y="2318888"/>
                      <a:pt x="1251505" y="2318888"/>
                    </a:cubicBezTo>
                    <a:cubicBezTo>
                      <a:pt x="1251505" y="2318888"/>
                      <a:pt x="1251505" y="2318888"/>
                      <a:pt x="1249291" y="2316664"/>
                    </a:cubicBezTo>
                    <a:lnTo>
                      <a:pt x="1247078" y="2316664"/>
                    </a:lnTo>
                    <a:lnTo>
                      <a:pt x="1245790" y="2316146"/>
                    </a:lnTo>
                    <a:lnTo>
                      <a:pt x="1245461" y="2316257"/>
                    </a:lnTo>
                    <a:lnTo>
                      <a:pt x="1247078" y="2316664"/>
                    </a:lnTo>
                    <a:lnTo>
                      <a:pt x="1242260" y="2316664"/>
                    </a:lnTo>
                    <a:lnTo>
                      <a:pt x="1238262" y="2318690"/>
                    </a:lnTo>
                    <a:cubicBezTo>
                      <a:pt x="1238262" y="2318690"/>
                      <a:pt x="1233859" y="2318690"/>
                      <a:pt x="1233859" y="2320921"/>
                    </a:cubicBezTo>
                    <a:cubicBezTo>
                      <a:pt x="1233859" y="2323152"/>
                      <a:pt x="1229457" y="2325383"/>
                      <a:pt x="1229457" y="2327614"/>
                    </a:cubicBezTo>
                    <a:cubicBezTo>
                      <a:pt x="1229457" y="2327614"/>
                      <a:pt x="1229457" y="2327614"/>
                      <a:pt x="1227256" y="2332076"/>
                    </a:cubicBezTo>
                    <a:cubicBezTo>
                      <a:pt x="1225055" y="2336539"/>
                      <a:pt x="1225055" y="2338770"/>
                      <a:pt x="1225055" y="2343232"/>
                    </a:cubicBezTo>
                    <a:cubicBezTo>
                      <a:pt x="1223954" y="2345463"/>
                      <a:pt x="1222303" y="2354387"/>
                      <a:pt x="1220653" y="2363312"/>
                    </a:cubicBezTo>
                    <a:lnTo>
                      <a:pt x="1218773" y="2373107"/>
                    </a:lnTo>
                    <a:lnTo>
                      <a:pt x="1220078" y="2358558"/>
                    </a:lnTo>
                    <a:lnTo>
                      <a:pt x="1225055" y="2332076"/>
                    </a:lnTo>
                    <a:cubicBezTo>
                      <a:pt x="1222854" y="2336539"/>
                      <a:pt x="1220652" y="2343232"/>
                      <a:pt x="1220652" y="2347694"/>
                    </a:cubicBezTo>
                    <a:cubicBezTo>
                      <a:pt x="1218451" y="2358850"/>
                      <a:pt x="1216250" y="2370005"/>
                      <a:pt x="1216250" y="2378930"/>
                    </a:cubicBezTo>
                    <a:cubicBezTo>
                      <a:pt x="1216250" y="2378930"/>
                      <a:pt x="1216250" y="2378930"/>
                      <a:pt x="1216250" y="2380045"/>
                    </a:cubicBezTo>
                    <a:lnTo>
                      <a:pt x="1216250" y="2381161"/>
                    </a:lnTo>
                    <a:lnTo>
                      <a:pt x="1215197" y="2382228"/>
                    </a:lnTo>
                    <a:lnTo>
                      <a:pt x="1222854" y="2329845"/>
                    </a:lnTo>
                    <a:cubicBezTo>
                      <a:pt x="1223954" y="2325383"/>
                      <a:pt x="1226155" y="2320921"/>
                      <a:pt x="1229457" y="2317295"/>
                    </a:cubicBezTo>
                    <a:lnTo>
                      <a:pt x="1233338" y="2315082"/>
                    </a:lnTo>
                    <a:lnTo>
                      <a:pt x="1221903" y="2311382"/>
                    </a:lnTo>
                    <a:cubicBezTo>
                      <a:pt x="1214986" y="2309436"/>
                      <a:pt x="1208347" y="2307768"/>
                      <a:pt x="1207240" y="2307768"/>
                    </a:cubicBezTo>
                    <a:cubicBezTo>
                      <a:pt x="1207240" y="2307768"/>
                      <a:pt x="1207240" y="2307768"/>
                      <a:pt x="1209453" y="2307768"/>
                    </a:cubicBezTo>
                    <a:cubicBezTo>
                      <a:pt x="1209453" y="2307768"/>
                      <a:pt x="1209453" y="2307768"/>
                      <a:pt x="1211667" y="2307768"/>
                    </a:cubicBezTo>
                    <a:lnTo>
                      <a:pt x="1235615" y="2313784"/>
                    </a:lnTo>
                    <a:lnTo>
                      <a:pt x="1237393" y="2312771"/>
                    </a:lnTo>
                    <a:lnTo>
                      <a:pt x="1236012" y="2312216"/>
                    </a:lnTo>
                    <a:cubicBezTo>
                      <a:pt x="1227159" y="2309992"/>
                      <a:pt x="1218306" y="2307768"/>
                      <a:pt x="1209453" y="2305544"/>
                    </a:cubicBezTo>
                    <a:cubicBezTo>
                      <a:pt x="1209453" y="2305544"/>
                      <a:pt x="1209453" y="2305544"/>
                      <a:pt x="1205027" y="2305544"/>
                    </a:cubicBezTo>
                    <a:lnTo>
                      <a:pt x="1194622" y="2303453"/>
                    </a:lnTo>
                    <a:lnTo>
                      <a:pt x="1202814" y="2303320"/>
                    </a:lnTo>
                    <a:cubicBezTo>
                      <a:pt x="1200601" y="2303320"/>
                      <a:pt x="1198387" y="2303320"/>
                      <a:pt x="1193961" y="2303320"/>
                    </a:cubicBezTo>
                    <a:lnTo>
                      <a:pt x="1194622" y="2303453"/>
                    </a:lnTo>
                    <a:lnTo>
                      <a:pt x="1185661" y="2303598"/>
                    </a:lnTo>
                    <a:cubicBezTo>
                      <a:pt x="1179575" y="2304432"/>
                      <a:pt x="1174042" y="2305544"/>
                      <a:pt x="1171829" y="2305544"/>
                    </a:cubicBezTo>
                    <a:lnTo>
                      <a:pt x="1174042" y="2303320"/>
                    </a:lnTo>
                    <a:cubicBezTo>
                      <a:pt x="1178468" y="2301096"/>
                      <a:pt x="1189534" y="2301096"/>
                      <a:pt x="1203367" y="2302764"/>
                    </a:cubicBezTo>
                    <a:lnTo>
                      <a:pt x="1241264" y="2310564"/>
                    </a:lnTo>
                    <a:lnTo>
                      <a:pt x="1242664" y="2309765"/>
                    </a:lnTo>
                    <a:cubicBezTo>
                      <a:pt x="1243765" y="2309765"/>
                      <a:pt x="1247067" y="2308650"/>
                      <a:pt x="1249818" y="2308650"/>
                    </a:cubicBezTo>
                    <a:lnTo>
                      <a:pt x="1253120" y="2313431"/>
                    </a:lnTo>
                    <a:lnTo>
                      <a:pt x="1253478" y="2313544"/>
                    </a:lnTo>
                    <a:lnTo>
                      <a:pt x="1253120" y="2312275"/>
                    </a:lnTo>
                    <a:cubicBezTo>
                      <a:pt x="1252570" y="2310323"/>
                      <a:pt x="1251469" y="2306418"/>
                      <a:pt x="1249268" y="2298610"/>
                    </a:cubicBezTo>
                    <a:cubicBezTo>
                      <a:pt x="1249268" y="2298610"/>
                      <a:pt x="1249268" y="2298610"/>
                      <a:pt x="1247067" y="2296379"/>
                    </a:cubicBezTo>
                    <a:cubicBezTo>
                      <a:pt x="1247067" y="2294147"/>
                      <a:pt x="1244865" y="2289685"/>
                      <a:pt x="1244865" y="2287454"/>
                    </a:cubicBezTo>
                    <a:cubicBezTo>
                      <a:pt x="1247067" y="2282992"/>
                      <a:pt x="1247067" y="2276299"/>
                      <a:pt x="1247067" y="2271836"/>
                    </a:cubicBezTo>
                    <a:cubicBezTo>
                      <a:pt x="1244865" y="2269605"/>
                      <a:pt x="1244865" y="2267374"/>
                      <a:pt x="1247067" y="2265143"/>
                    </a:cubicBezTo>
                    <a:cubicBezTo>
                      <a:pt x="1244865" y="2265143"/>
                      <a:pt x="1247067" y="2256219"/>
                      <a:pt x="1249268" y="2253987"/>
                    </a:cubicBezTo>
                    <a:cubicBezTo>
                      <a:pt x="1249268" y="2253987"/>
                      <a:pt x="1249268" y="2253987"/>
                      <a:pt x="1249268" y="2251756"/>
                    </a:cubicBezTo>
                    <a:cubicBezTo>
                      <a:pt x="1249268" y="2251756"/>
                      <a:pt x="1249268" y="2251756"/>
                      <a:pt x="1249268" y="2249525"/>
                    </a:cubicBezTo>
                    <a:cubicBezTo>
                      <a:pt x="1249268" y="2247294"/>
                      <a:pt x="1249268" y="2247294"/>
                      <a:pt x="1249268" y="2245063"/>
                    </a:cubicBezTo>
                    <a:cubicBezTo>
                      <a:pt x="1253670" y="2240601"/>
                      <a:pt x="1258073" y="2236139"/>
                      <a:pt x="1260274" y="2231676"/>
                    </a:cubicBezTo>
                    <a:cubicBezTo>
                      <a:pt x="1260274" y="2231676"/>
                      <a:pt x="1260274" y="2231676"/>
                      <a:pt x="1262475" y="2231676"/>
                    </a:cubicBezTo>
                    <a:cubicBezTo>
                      <a:pt x="1264676" y="2231676"/>
                      <a:pt x="1262475" y="2233907"/>
                      <a:pt x="1264676" y="2233907"/>
                    </a:cubicBezTo>
                    <a:lnTo>
                      <a:pt x="1265703" y="2231827"/>
                    </a:lnTo>
                    <a:lnTo>
                      <a:pt x="1249514" y="2229120"/>
                    </a:lnTo>
                    <a:cubicBezTo>
                      <a:pt x="1240657" y="2228010"/>
                      <a:pt x="1231800" y="2226899"/>
                      <a:pt x="1229586" y="2225788"/>
                    </a:cubicBezTo>
                    <a:lnTo>
                      <a:pt x="1225157" y="2225788"/>
                    </a:lnTo>
                    <a:cubicBezTo>
                      <a:pt x="1220729" y="2223567"/>
                      <a:pt x="1216301" y="2223567"/>
                      <a:pt x="1211872" y="2223567"/>
                    </a:cubicBezTo>
                    <a:cubicBezTo>
                      <a:pt x="1216301" y="2223567"/>
                      <a:pt x="1218515" y="2223567"/>
                      <a:pt x="1222943" y="2223567"/>
                    </a:cubicBezTo>
                    <a:cubicBezTo>
                      <a:pt x="1217408" y="2222457"/>
                      <a:pt x="1209105" y="2221902"/>
                      <a:pt x="1201355" y="2221624"/>
                    </a:cubicBezTo>
                    <a:lnTo>
                      <a:pt x="1186357" y="2221396"/>
                    </a:lnTo>
                    <a:lnTo>
                      <a:pt x="1185748" y="2223226"/>
                    </a:lnTo>
                    <a:lnTo>
                      <a:pt x="1187387" y="2223226"/>
                    </a:lnTo>
                    <a:cubicBezTo>
                      <a:pt x="1189655" y="2223226"/>
                      <a:pt x="1189655" y="2225451"/>
                      <a:pt x="1189655" y="2227676"/>
                    </a:cubicBezTo>
                    <a:cubicBezTo>
                      <a:pt x="1189655" y="2227676"/>
                      <a:pt x="1189655" y="2227676"/>
                      <a:pt x="1189655" y="2229901"/>
                    </a:cubicBezTo>
                    <a:cubicBezTo>
                      <a:pt x="1189655" y="2229901"/>
                      <a:pt x="1189655" y="2229901"/>
                      <a:pt x="1189655" y="2232126"/>
                    </a:cubicBezTo>
                    <a:cubicBezTo>
                      <a:pt x="1189655" y="2232126"/>
                      <a:pt x="1189655" y="2232126"/>
                      <a:pt x="1187387" y="2232126"/>
                    </a:cubicBezTo>
                    <a:cubicBezTo>
                      <a:pt x="1187387" y="2232126"/>
                      <a:pt x="1187387" y="2232126"/>
                      <a:pt x="1185120" y="2232126"/>
                    </a:cubicBezTo>
                    <a:cubicBezTo>
                      <a:pt x="1185120" y="2232126"/>
                      <a:pt x="1185120" y="2232126"/>
                      <a:pt x="1182853" y="2234351"/>
                    </a:cubicBezTo>
                    <a:cubicBezTo>
                      <a:pt x="1182853" y="2234351"/>
                      <a:pt x="1180585" y="2234351"/>
                      <a:pt x="1180585" y="2236575"/>
                    </a:cubicBezTo>
                    <a:cubicBezTo>
                      <a:pt x="1178318" y="2236575"/>
                      <a:pt x="1176051" y="2238800"/>
                      <a:pt x="1176051" y="2241025"/>
                    </a:cubicBezTo>
                    <a:lnTo>
                      <a:pt x="1174265" y="2244529"/>
                    </a:lnTo>
                    <a:lnTo>
                      <a:pt x="1178396" y="2251630"/>
                    </a:lnTo>
                    <a:cubicBezTo>
                      <a:pt x="1178396" y="2252734"/>
                      <a:pt x="1176177" y="2251077"/>
                      <a:pt x="1173957" y="2249145"/>
                    </a:cubicBezTo>
                    <a:lnTo>
                      <a:pt x="1173340" y="2248569"/>
                    </a:lnTo>
                    <a:lnTo>
                      <a:pt x="1171516" y="2252150"/>
                    </a:lnTo>
                    <a:cubicBezTo>
                      <a:pt x="1171516" y="2254375"/>
                      <a:pt x="1171516" y="2254375"/>
                      <a:pt x="1171516" y="2254375"/>
                    </a:cubicBezTo>
                    <a:cubicBezTo>
                      <a:pt x="1171516" y="2254375"/>
                      <a:pt x="1171516" y="2254375"/>
                      <a:pt x="1171516" y="2256599"/>
                    </a:cubicBezTo>
                    <a:cubicBezTo>
                      <a:pt x="1171516" y="2256599"/>
                      <a:pt x="1169249" y="2258824"/>
                      <a:pt x="1169249" y="2258824"/>
                    </a:cubicBezTo>
                    <a:lnTo>
                      <a:pt x="1169249" y="2261917"/>
                    </a:lnTo>
                    <a:lnTo>
                      <a:pt x="1169953" y="2262875"/>
                    </a:lnTo>
                    <a:lnTo>
                      <a:pt x="1169249" y="2262502"/>
                    </a:lnTo>
                    <a:lnTo>
                      <a:pt x="1169249" y="2263274"/>
                    </a:lnTo>
                    <a:cubicBezTo>
                      <a:pt x="1169249" y="2265499"/>
                      <a:pt x="1171516" y="2267724"/>
                      <a:pt x="1171516" y="2267724"/>
                    </a:cubicBezTo>
                    <a:cubicBezTo>
                      <a:pt x="1171516" y="2269949"/>
                      <a:pt x="1171516" y="2281073"/>
                      <a:pt x="1171516" y="2283298"/>
                    </a:cubicBezTo>
                    <a:cubicBezTo>
                      <a:pt x="1171516" y="2283298"/>
                      <a:pt x="1171516" y="2283298"/>
                      <a:pt x="1169249" y="2281073"/>
                    </a:cubicBezTo>
                    <a:cubicBezTo>
                      <a:pt x="1169249" y="2281073"/>
                      <a:pt x="1169249" y="2281073"/>
                      <a:pt x="1169249" y="2278848"/>
                    </a:cubicBezTo>
                    <a:cubicBezTo>
                      <a:pt x="1169249" y="2278848"/>
                      <a:pt x="1169249" y="2278848"/>
                      <a:pt x="1169249" y="2276623"/>
                    </a:cubicBezTo>
                    <a:cubicBezTo>
                      <a:pt x="1169249" y="2276623"/>
                      <a:pt x="1169249" y="2276623"/>
                      <a:pt x="1169249" y="2272174"/>
                    </a:cubicBezTo>
                    <a:cubicBezTo>
                      <a:pt x="1169249" y="2269949"/>
                      <a:pt x="1169249" y="2269949"/>
                      <a:pt x="1169249" y="2269949"/>
                    </a:cubicBezTo>
                    <a:lnTo>
                      <a:pt x="1169249" y="2265499"/>
                    </a:lnTo>
                    <a:cubicBezTo>
                      <a:pt x="1166981" y="2265499"/>
                      <a:pt x="1166981" y="2269949"/>
                      <a:pt x="1166981" y="2269949"/>
                    </a:cubicBezTo>
                    <a:cubicBezTo>
                      <a:pt x="1166981" y="2274399"/>
                      <a:pt x="1166981" y="2278848"/>
                      <a:pt x="1169249" y="2281073"/>
                    </a:cubicBezTo>
                    <a:cubicBezTo>
                      <a:pt x="1169249" y="2281073"/>
                      <a:pt x="1169249" y="2281073"/>
                      <a:pt x="1169249" y="2283298"/>
                    </a:cubicBezTo>
                    <a:cubicBezTo>
                      <a:pt x="1169249" y="2281073"/>
                      <a:pt x="1169249" y="2283298"/>
                      <a:pt x="1169249" y="2285523"/>
                    </a:cubicBezTo>
                    <a:cubicBezTo>
                      <a:pt x="1169249" y="2289973"/>
                      <a:pt x="1173783" y="2296647"/>
                      <a:pt x="1173783" y="2298872"/>
                    </a:cubicBezTo>
                    <a:lnTo>
                      <a:pt x="1169249" y="2287396"/>
                    </a:lnTo>
                    <a:lnTo>
                      <a:pt x="1168399" y="2285245"/>
                    </a:lnTo>
                    <a:cubicBezTo>
                      <a:pt x="1166415" y="2278848"/>
                      <a:pt x="1164714" y="2271061"/>
                      <a:pt x="1164714" y="2263274"/>
                    </a:cubicBezTo>
                    <a:lnTo>
                      <a:pt x="1165356" y="2260440"/>
                    </a:lnTo>
                    <a:lnTo>
                      <a:pt x="1165237" y="2260377"/>
                    </a:lnTo>
                    <a:cubicBezTo>
                      <a:pt x="1162740" y="2258434"/>
                      <a:pt x="1159966" y="2256213"/>
                      <a:pt x="1158856" y="2256213"/>
                    </a:cubicBezTo>
                    <a:cubicBezTo>
                      <a:pt x="1158856" y="2256213"/>
                      <a:pt x="1158856" y="2258433"/>
                      <a:pt x="1156636" y="2256213"/>
                    </a:cubicBezTo>
                    <a:cubicBezTo>
                      <a:pt x="1156636" y="2256213"/>
                      <a:pt x="1156636" y="2256213"/>
                      <a:pt x="1152198" y="2249550"/>
                    </a:cubicBezTo>
                    <a:cubicBezTo>
                      <a:pt x="1149978" y="2249550"/>
                      <a:pt x="1149978" y="2247329"/>
                      <a:pt x="1149978" y="2247329"/>
                    </a:cubicBezTo>
                    <a:cubicBezTo>
                      <a:pt x="1143320" y="2240666"/>
                      <a:pt x="1136662" y="2234003"/>
                      <a:pt x="1127784" y="2227341"/>
                    </a:cubicBezTo>
                    <a:cubicBezTo>
                      <a:pt x="1121126" y="2220678"/>
                      <a:pt x="1114468" y="2214015"/>
                      <a:pt x="1105591" y="2209573"/>
                    </a:cubicBezTo>
                    <a:cubicBezTo>
                      <a:pt x="1103371" y="2205131"/>
                      <a:pt x="1103371" y="2207352"/>
                      <a:pt x="1105591" y="2207352"/>
                    </a:cubicBezTo>
                    <a:cubicBezTo>
                      <a:pt x="1105591" y="2207352"/>
                      <a:pt x="1105591" y="2207352"/>
                      <a:pt x="1103371" y="2205131"/>
                    </a:cubicBezTo>
                    <a:cubicBezTo>
                      <a:pt x="1103371" y="2205131"/>
                      <a:pt x="1098932" y="2200690"/>
                      <a:pt x="1096713" y="2200690"/>
                    </a:cubicBezTo>
                    <a:cubicBezTo>
                      <a:pt x="1096713" y="2200690"/>
                      <a:pt x="1096713" y="2200690"/>
                      <a:pt x="1098932" y="2200690"/>
                    </a:cubicBezTo>
                    <a:cubicBezTo>
                      <a:pt x="1092274" y="2196248"/>
                      <a:pt x="1083397" y="2191806"/>
                      <a:pt x="1081177" y="2189585"/>
                    </a:cubicBezTo>
                    <a:cubicBezTo>
                      <a:pt x="1076738" y="2187364"/>
                      <a:pt x="1072300" y="2185143"/>
                      <a:pt x="1067861" y="2180701"/>
                    </a:cubicBezTo>
                    <a:cubicBezTo>
                      <a:pt x="1056764" y="2175149"/>
                      <a:pt x="1048441" y="2170707"/>
                      <a:pt x="1039841" y="2166265"/>
                    </a:cubicBezTo>
                    <a:lnTo>
                      <a:pt x="1030772" y="2161855"/>
                    </a:lnTo>
                    <a:lnTo>
                      <a:pt x="994202" y="2156655"/>
                    </a:lnTo>
                    <a:cubicBezTo>
                      <a:pt x="963133" y="2154446"/>
                      <a:pt x="925407" y="2156655"/>
                      <a:pt x="896557" y="2163281"/>
                    </a:cubicBezTo>
                    <a:cubicBezTo>
                      <a:pt x="872146" y="2165490"/>
                      <a:pt x="854392" y="2176533"/>
                      <a:pt x="821104" y="2178742"/>
                    </a:cubicBezTo>
                    <a:cubicBezTo>
                      <a:pt x="821104" y="2178742"/>
                      <a:pt x="778940" y="2180951"/>
                      <a:pt x="776720" y="2180951"/>
                    </a:cubicBezTo>
                    <a:cubicBezTo>
                      <a:pt x="750090" y="2180951"/>
                      <a:pt x="743432" y="2180951"/>
                      <a:pt x="714583" y="2180951"/>
                    </a:cubicBezTo>
                    <a:cubicBezTo>
                      <a:pt x="694610" y="2180951"/>
                      <a:pt x="687952" y="2180951"/>
                      <a:pt x="670199" y="2180951"/>
                    </a:cubicBezTo>
                    <a:cubicBezTo>
                      <a:pt x="665760" y="2180951"/>
                      <a:pt x="656883" y="2180951"/>
                      <a:pt x="654664" y="2180951"/>
                    </a:cubicBezTo>
                    <a:cubicBezTo>
                      <a:pt x="634691" y="2178742"/>
                      <a:pt x="639130" y="2178742"/>
                      <a:pt x="632472" y="2180951"/>
                    </a:cubicBezTo>
                    <a:cubicBezTo>
                      <a:pt x="630253" y="2180951"/>
                      <a:pt x="605842" y="2176533"/>
                      <a:pt x="594746" y="2176533"/>
                    </a:cubicBezTo>
                    <a:cubicBezTo>
                      <a:pt x="583650" y="2176533"/>
                      <a:pt x="565896" y="2174325"/>
                      <a:pt x="550362" y="2174325"/>
                    </a:cubicBezTo>
                    <a:cubicBezTo>
                      <a:pt x="545923" y="2174325"/>
                      <a:pt x="543704" y="2174325"/>
                      <a:pt x="541485" y="2174325"/>
                    </a:cubicBezTo>
                    <a:cubicBezTo>
                      <a:pt x="534827" y="2174325"/>
                      <a:pt x="528170" y="2174325"/>
                      <a:pt x="521512" y="2172116"/>
                    </a:cubicBezTo>
                    <a:lnTo>
                      <a:pt x="509662" y="2171736"/>
                    </a:lnTo>
                    <a:lnTo>
                      <a:pt x="469638" y="2168803"/>
                    </a:lnTo>
                    <a:cubicBezTo>
                      <a:pt x="452717" y="2167699"/>
                      <a:pt x="436073" y="2166594"/>
                      <a:pt x="426086" y="2165490"/>
                    </a:cubicBezTo>
                    <a:lnTo>
                      <a:pt x="267871" y="2159510"/>
                    </a:lnTo>
                    <a:lnTo>
                      <a:pt x="257233" y="2158967"/>
                    </a:lnTo>
                    <a:lnTo>
                      <a:pt x="353408" y="2159140"/>
                    </a:lnTo>
                    <a:cubicBezTo>
                      <a:pt x="407223" y="2161625"/>
                      <a:pt x="462703" y="2165490"/>
                      <a:pt x="517074" y="2167699"/>
                    </a:cubicBezTo>
                    <a:cubicBezTo>
                      <a:pt x="623595" y="2169907"/>
                      <a:pt x="705706" y="2178742"/>
                      <a:pt x="814447" y="2174325"/>
                    </a:cubicBezTo>
                    <a:cubicBezTo>
                      <a:pt x="814447" y="2174325"/>
                      <a:pt x="814447" y="2174325"/>
                      <a:pt x="832200" y="2172116"/>
                    </a:cubicBezTo>
                    <a:cubicBezTo>
                      <a:pt x="845516" y="2172116"/>
                      <a:pt x="858831" y="2167699"/>
                      <a:pt x="874365" y="2163281"/>
                    </a:cubicBezTo>
                    <a:cubicBezTo>
                      <a:pt x="900996" y="2156655"/>
                      <a:pt x="929845" y="2152238"/>
                      <a:pt x="952037" y="2152238"/>
                    </a:cubicBezTo>
                    <a:cubicBezTo>
                      <a:pt x="969791" y="2150029"/>
                      <a:pt x="972010" y="2150029"/>
                      <a:pt x="987544" y="2150029"/>
                    </a:cubicBezTo>
                    <a:cubicBezTo>
                      <a:pt x="987544" y="2149477"/>
                      <a:pt x="990318" y="2149339"/>
                      <a:pt x="994757" y="2149546"/>
                    </a:cubicBezTo>
                    <a:lnTo>
                      <a:pt x="1006764" y="2150654"/>
                    </a:lnTo>
                    <a:lnTo>
                      <a:pt x="966879" y="2136838"/>
                    </a:lnTo>
                    <a:cubicBezTo>
                      <a:pt x="951898" y="2131841"/>
                      <a:pt x="936917" y="2127399"/>
                      <a:pt x="923601" y="2125178"/>
                    </a:cubicBezTo>
                    <a:lnTo>
                      <a:pt x="914116" y="2122297"/>
                    </a:lnTo>
                    <a:lnTo>
                      <a:pt x="900839" y="2121538"/>
                    </a:lnTo>
                    <a:lnTo>
                      <a:pt x="874780" y="2123612"/>
                    </a:lnTo>
                    <a:cubicBezTo>
                      <a:pt x="863131" y="2125282"/>
                      <a:pt x="850927" y="2127507"/>
                      <a:pt x="836504" y="2129733"/>
                    </a:cubicBezTo>
                    <a:cubicBezTo>
                      <a:pt x="836504" y="2129733"/>
                      <a:pt x="796563" y="2138635"/>
                      <a:pt x="794344" y="2140860"/>
                    </a:cubicBezTo>
                    <a:cubicBezTo>
                      <a:pt x="769936" y="2149762"/>
                      <a:pt x="765498" y="2149762"/>
                      <a:pt x="736652" y="2158665"/>
                    </a:cubicBezTo>
                    <a:cubicBezTo>
                      <a:pt x="718901" y="2163116"/>
                      <a:pt x="714463" y="2163116"/>
                      <a:pt x="696712" y="2165341"/>
                    </a:cubicBezTo>
                    <a:cubicBezTo>
                      <a:pt x="692274" y="2165341"/>
                      <a:pt x="683398" y="2167567"/>
                      <a:pt x="681179" y="2167567"/>
                    </a:cubicBezTo>
                    <a:cubicBezTo>
                      <a:pt x="661209" y="2167567"/>
                      <a:pt x="665647" y="2165341"/>
                      <a:pt x="658990" y="2167567"/>
                    </a:cubicBezTo>
                    <a:cubicBezTo>
                      <a:pt x="656771" y="2167567"/>
                      <a:pt x="632363" y="2165341"/>
                      <a:pt x="623487" y="2163116"/>
                    </a:cubicBezTo>
                    <a:cubicBezTo>
                      <a:pt x="612393" y="2163116"/>
                      <a:pt x="596860" y="2163116"/>
                      <a:pt x="579109" y="2160890"/>
                    </a:cubicBezTo>
                    <a:cubicBezTo>
                      <a:pt x="576890" y="2160890"/>
                      <a:pt x="574671" y="2160890"/>
                      <a:pt x="572452" y="2160890"/>
                    </a:cubicBezTo>
                    <a:cubicBezTo>
                      <a:pt x="568014" y="2160890"/>
                      <a:pt x="561357" y="2160890"/>
                      <a:pt x="552482" y="2158665"/>
                    </a:cubicBezTo>
                    <a:lnTo>
                      <a:pt x="533872" y="2157377"/>
                    </a:lnTo>
                    <a:lnTo>
                      <a:pt x="504498" y="2154214"/>
                    </a:lnTo>
                    <a:cubicBezTo>
                      <a:pt x="488688" y="2152544"/>
                      <a:pt x="472601" y="2150875"/>
                      <a:pt x="461506" y="2149762"/>
                    </a:cubicBezTo>
                    <a:lnTo>
                      <a:pt x="430023" y="2146815"/>
                    </a:lnTo>
                    <a:lnTo>
                      <a:pt x="420733" y="2145868"/>
                    </a:lnTo>
                    <a:cubicBezTo>
                      <a:pt x="404369" y="2144198"/>
                      <a:pt x="371640" y="2140860"/>
                      <a:pt x="306182" y="2134184"/>
                    </a:cubicBezTo>
                    <a:lnTo>
                      <a:pt x="321259" y="2136344"/>
                    </a:lnTo>
                    <a:lnTo>
                      <a:pt x="299525" y="2134184"/>
                    </a:lnTo>
                    <a:lnTo>
                      <a:pt x="295087" y="2134184"/>
                    </a:lnTo>
                    <a:lnTo>
                      <a:pt x="291693" y="2133783"/>
                    </a:lnTo>
                    <a:lnTo>
                      <a:pt x="281773" y="2131958"/>
                    </a:lnTo>
                    <a:lnTo>
                      <a:pt x="284799" y="2132970"/>
                    </a:lnTo>
                    <a:lnTo>
                      <a:pt x="279173" y="2132306"/>
                    </a:lnTo>
                    <a:cubicBezTo>
                      <a:pt x="273868" y="2131680"/>
                      <a:pt x="266796" y="2130845"/>
                      <a:pt x="257365" y="2129733"/>
                    </a:cubicBezTo>
                    <a:cubicBezTo>
                      <a:pt x="249599" y="2128620"/>
                      <a:pt x="239614" y="2127507"/>
                      <a:pt x="228519" y="2126116"/>
                    </a:cubicBezTo>
                    <a:lnTo>
                      <a:pt x="210586" y="2123446"/>
                    </a:lnTo>
                    <a:lnTo>
                      <a:pt x="244052" y="2127507"/>
                    </a:lnTo>
                    <a:cubicBezTo>
                      <a:pt x="261803" y="2127507"/>
                      <a:pt x="277336" y="2129733"/>
                      <a:pt x="286211" y="2131958"/>
                    </a:cubicBezTo>
                    <a:cubicBezTo>
                      <a:pt x="297306" y="2131958"/>
                      <a:pt x="275117" y="2129733"/>
                      <a:pt x="244052" y="2127507"/>
                    </a:cubicBezTo>
                    <a:cubicBezTo>
                      <a:pt x="228519" y="2125282"/>
                      <a:pt x="212987" y="2123056"/>
                      <a:pt x="193017" y="2120830"/>
                    </a:cubicBezTo>
                    <a:lnTo>
                      <a:pt x="210586" y="2123446"/>
                    </a:lnTo>
                    <a:lnTo>
                      <a:pt x="197628" y="2121874"/>
                    </a:lnTo>
                    <a:cubicBezTo>
                      <a:pt x="143646" y="2115823"/>
                      <a:pt x="73750" y="2109146"/>
                      <a:pt x="48787" y="2107477"/>
                    </a:cubicBezTo>
                    <a:lnTo>
                      <a:pt x="64319" y="2107477"/>
                    </a:lnTo>
                    <a:cubicBezTo>
                      <a:pt x="115354" y="2109703"/>
                      <a:pt x="341684" y="2138635"/>
                      <a:pt x="550263" y="2154213"/>
                    </a:cubicBezTo>
                    <a:cubicBezTo>
                      <a:pt x="601298" y="2156439"/>
                      <a:pt x="645676" y="2160890"/>
                      <a:pt x="690055" y="2158665"/>
                    </a:cubicBezTo>
                    <a:cubicBezTo>
                      <a:pt x="734433" y="2156439"/>
                      <a:pt x="778812" y="2138635"/>
                      <a:pt x="829847" y="2127507"/>
                    </a:cubicBezTo>
                    <a:cubicBezTo>
                      <a:pt x="829847" y="2127507"/>
                      <a:pt x="829847" y="2127507"/>
                      <a:pt x="845379" y="2123056"/>
                    </a:cubicBezTo>
                    <a:cubicBezTo>
                      <a:pt x="845379" y="2123056"/>
                      <a:pt x="845379" y="2123056"/>
                      <a:pt x="863165" y="2121178"/>
                    </a:cubicBezTo>
                    <a:lnTo>
                      <a:pt x="865558" y="2120925"/>
                    </a:lnTo>
                    <a:lnTo>
                      <a:pt x="854527" y="2120847"/>
                    </a:lnTo>
                    <a:cubicBezTo>
                      <a:pt x="854527" y="2120847"/>
                      <a:pt x="816816" y="2118618"/>
                      <a:pt x="812379" y="2118618"/>
                    </a:cubicBezTo>
                    <a:cubicBezTo>
                      <a:pt x="787978" y="2118618"/>
                      <a:pt x="781323" y="2116390"/>
                      <a:pt x="754704" y="2116390"/>
                    </a:cubicBezTo>
                    <a:cubicBezTo>
                      <a:pt x="734739" y="2114162"/>
                      <a:pt x="730303" y="2114162"/>
                      <a:pt x="714775" y="2114162"/>
                    </a:cubicBezTo>
                    <a:cubicBezTo>
                      <a:pt x="710338" y="2114162"/>
                      <a:pt x="701465" y="2114162"/>
                      <a:pt x="699247" y="2111934"/>
                    </a:cubicBezTo>
                    <a:cubicBezTo>
                      <a:pt x="679282" y="2111934"/>
                      <a:pt x="683719" y="2109705"/>
                      <a:pt x="677064" y="2111934"/>
                    </a:cubicBezTo>
                    <a:cubicBezTo>
                      <a:pt x="674846" y="2111934"/>
                      <a:pt x="652663" y="2107477"/>
                      <a:pt x="643790" y="2107477"/>
                    </a:cubicBezTo>
                    <a:cubicBezTo>
                      <a:pt x="632698" y="2107477"/>
                      <a:pt x="617170" y="2105249"/>
                      <a:pt x="601642" y="2103021"/>
                    </a:cubicBezTo>
                    <a:cubicBezTo>
                      <a:pt x="597205" y="2103021"/>
                      <a:pt x="594987" y="2103021"/>
                      <a:pt x="594987" y="2103021"/>
                    </a:cubicBezTo>
                    <a:cubicBezTo>
                      <a:pt x="588332" y="2103021"/>
                      <a:pt x="581677" y="2103021"/>
                      <a:pt x="572804" y="2100792"/>
                    </a:cubicBezTo>
                    <a:lnTo>
                      <a:pt x="566207" y="2100564"/>
                    </a:lnTo>
                    <a:lnTo>
                      <a:pt x="526220" y="2096336"/>
                    </a:lnTo>
                    <a:cubicBezTo>
                      <a:pt x="510138" y="2094665"/>
                      <a:pt x="494055" y="2092994"/>
                      <a:pt x="484073" y="2091879"/>
                    </a:cubicBezTo>
                    <a:cubicBezTo>
                      <a:pt x="430834" y="2087423"/>
                      <a:pt x="375377" y="2080738"/>
                      <a:pt x="322138" y="2074053"/>
                    </a:cubicBezTo>
                    <a:cubicBezTo>
                      <a:pt x="322138" y="2074053"/>
                      <a:pt x="322138" y="2074053"/>
                      <a:pt x="284427" y="2069597"/>
                    </a:cubicBezTo>
                    <a:cubicBezTo>
                      <a:pt x="266681" y="2067369"/>
                      <a:pt x="244498" y="2065140"/>
                      <a:pt x="220097" y="2060684"/>
                    </a:cubicBezTo>
                    <a:cubicBezTo>
                      <a:pt x="240061" y="2062912"/>
                      <a:pt x="255589" y="2065140"/>
                      <a:pt x="268899" y="2067369"/>
                    </a:cubicBezTo>
                    <a:cubicBezTo>
                      <a:pt x="302173" y="2071825"/>
                      <a:pt x="322138" y="2074053"/>
                      <a:pt x="313265" y="2071825"/>
                    </a:cubicBezTo>
                    <a:cubicBezTo>
                      <a:pt x="302173" y="2071825"/>
                      <a:pt x="288863" y="2069597"/>
                      <a:pt x="268899" y="2067369"/>
                    </a:cubicBezTo>
                    <a:cubicBezTo>
                      <a:pt x="222315" y="2060684"/>
                      <a:pt x="113619" y="2045086"/>
                      <a:pt x="82563" y="2036173"/>
                    </a:cubicBezTo>
                    <a:lnTo>
                      <a:pt x="95872" y="2038401"/>
                    </a:lnTo>
                    <a:cubicBezTo>
                      <a:pt x="144675" y="2051771"/>
                      <a:pt x="366504" y="2082966"/>
                      <a:pt x="570586" y="2096336"/>
                    </a:cubicBezTo>
                    <a:cubicBezTo>
                      <a:pt x="670409" y="2103021"/>
                      <a:pt x="745831" y="2109705"/>
                      <a:pt x="850090" y="2116390"/>
                    </a:cubicBezTo>
                    <a:cubicBezTo>
                      <a:pt x="850090" y="2116390"/>
                      <a:pt x="850090" y="2116390"/>
                      <a:pt x="865618" y="2116390"/>
                    </a:cubicBezTo>
                    <a:cubicBezTo>
                      <a:pt x="865618" y="2116390"/>
                      <a:pt x="865618" y="2116390"/>
                      <a:pt x="883399" y="2116390"/>
                    </a:cubicBezTo>
                    <a:lnTo>
                      <a:pt x="894672" y="2116390"/>
                    </a:lnTo>
                    <a:lnTo>
                      <a:pt x="892529" y="2115739"/>
                    </a:lnTo>
                    <a:cubicBezTo>
                      <a:pt x="881432" y="2113518"/>
                      <a:pt x="869226" y="2111853"/>
                      <a:pt x="854800" y="2109632"/>
                    </a:cubicBezTo>
                    <a:cubicBezTo>
                      <a:pt x="854800" y="2109632"/>
                      <a:pt x="819289" y="2105190"/>
                      <a:pt x="814851" y="2105190"/>
                    </a:cubicBezTo>
                    <a:cubicBezTo>
                      <a:pt x="790437" y="2105190"/>
                      <a:pt x="785999" y="2102969"/>
                      <a:pt x="759366" y="2100748"/>
                    </a:cubicBezTo>
                    <a:cubicBezTo>
                      <a:pt x="739391" y="2098527"/>
                      <a:pt x="734953" y="2098527"/>
                      <a:pt x="719417" y="2096306"/>
                    </a:cubicBezTo>
                    <a:cubicBezTo>
                      <a:pt x="714978" y="2096306"/>
                      <a:pt x="708320" y="2096306"/>
                      <a:pt x="706101" y="2096306"/>
                    </a:cubicBezTo>
                    <a:cubicBezTo>
                      <a:pt x="686126" y="2094085"/>
                      <a:pt x="690565" y="2091864"/>
                      <a:pt x="683907" y="2094085"/>
                    </a:cubicBezTo>
                    <a:cubicBezTo>
                      <a:pt x="681687" y="2094085"/>
                      <a:pt x="659493" y="2089643"/>
                      <a:pt x="650616" y="2087422"/>
                    </a:cubicBezTo>
                    <a:cubicBezTo>
                      <a:pt x="639519" y="2087422"/>
                      <a:pt x="623983" y="2085202"/>
                      <a:pt x="610667" y="2082981"/>
                    </a:cubicBezTo>
                    <a:cubicBezTo>
                      <a:pt x="606228" y="2082981"/>
                      <a:pt x="604009" y="2082981"/>
                      <a:pt x="604009" y="2082981"/>
                    </a:cubicBezTo>
                    <a:cubicBezTo>
                      <a:pt x="597350" y="2082981"/>
                      <a:pt x="590692" y="2080760"/>
                      <a:pt x="584034" y="2080760"/>
                    </a:cubicBezTo>
                    <a:cubicBezTo>
                      <a:pt x="559621" y="2076318"/>
                      <a:pt x="541866" y="2076318"/>
                      <a:pt x="521891" y="2074097"/>
                    </a:cubicBezTo>
                    <a:cubicBezTo>
                      <a:pt x="495259" y="2069655"/>
                      <a:pt x="342121" y="2045225"/>
                      <a:pt x="326585" y="2040783"/>
                    </a:cubicBezTo>
                    <a:cubicBezTo>
                      <a:pt x="326585" y="2040783"/>
                      <a:pt x="326585" y="2040783"/>
                      <a:pt x="333243" y="2040783"/>
                    </a:cubicBezTo>
                    <a:cubicBezTo>
                      <a:pt x="333243" y="2040783"/>
                      <a:pt x="333243" y="2040783"/>
                      <a:pt x="350998" y="2043004"/>
                    </a:cubicBezTo>
                    <a:cubicBezTo>
                      <a:pt x="350998" y="2043004"/>
                      <a:pt x="350998" y="2043004"/>
                      <a:pt x="344340" y="2043004"/>
                    </a:cubicBezTo>
                    <a:lnTo>
                      <a:pt x="363942" y="2045993"/>
                    </a:lnTo>
                    <a:lnTo>
                      <a:pt x="379850" y="2049667"/>
                    </a:lnTo>
                    <a:cubicBezTo>
                      <a:pt x="390947" y="2051888"/>
                      <a:pt x="404264" y="2054109"/>
                      <a:pt x="417580" y="2056330"/>
                    </a:cubicBezTo>
                    <a:lnTo>
                      <a:pt x="466683" y="2062226"/>
                    </a:lnTo>
                    <a:lnTo>
                      <a:pt x="478943" y="2064299"/>
                    </a:lnTo>
                    <a:lnTo>
                      <a:pt x="493039" y="2067434"/>
                    </a:lnTo>
                    <a:cubicBezTo>
                      <a:pt x="493039" y="2067434"/>
                      <a:pt x="493039" y="2067434"/>
                      <a:pt x="490542" y="2066879"/>
                    </a:cubicBezTo>
                    <a:lnTo>
                      <a:pt x="478943" y="2064299"/>
                    </a:lnTo>
                    <a:lnTo>
                      <a:pt x="497478" y="2067434"/>
                    </a:lnTo>
                    <a:lnTo>
                      <a:pt x="526823" y="2070830"/>
                    </a:lnTo>
                    <a:lnTo>
                      <a:pt x="577376" y="2078539"/>
                    </a:lnTo>
                    <a:cubicBezTo>
                      <a:pt x="568498" y="2076318"/>
                      <a:pt x="553518" y="2074097"/>
                      <a:pt x="538259" y="2072154"/>
                    </a:cubicBezTo>
                    <a:lnTo>
                      <a:pt x="526823" y="2070830"/>
                    </a:lnTo>
                    <a:lnTo>
                      <a:pt x="441152" y="2057767"/>
                    </a:lnTo>
                    <a:lnTo>
                      <a:pt x="414921" y="2053471"/>
                    </a:lnTo>
                    <a:lnTo>
                      <a:pt x="339901" y="2040783"/>
                    </a:lnTo>
                    <a:cubicBezTo>
                      <a:pt x="339901" y="2040783"/>
                      <a:pt x="339901" y="2040783"/>
                      <a:pt x="304391" y="2034120"/>
                    </a:cubicBezTo>
                    <a:cubicBezTo>
                      <a:pt x="288855" y="2031899"/>
                      <a:pt x="266662" y="2025237"/>
                      <a:pt x="242248" y="2020795"/>
                    </a:cubicBezTo>
                    <a:cubicBezTo>
                      <a:pt x="262223" y="2025237"/>
                      <a:pt x="277759" y="2027458"/>
                      <a:pt x="291075" y="2029679"/>
                    </a:cubicBezTo>
                    <a:cubicBezTo>
                      <a:pt x="319927" y="2036341"/>
                      <a:pt x="339901" y="2040783"/>
                      <a:pt x="331024" y="2038562"/>
                    </a:cubicBezTo>
                    <a:cubicBezTo>
                      <a:pt x="322146" y="2036341"/>
                      <a:pt x="308830" y="2034120"/>
                      <a:pt x="291075" y="2029679"/>
                    </a:cubicBezTo>
                    <a:cubicBezTo>
                      <a:pt x="244468" y="2020795"/>
                      <a:pt x="140156" y="1998586"/>
                      <a:pt x="113524" y="1980818"/>
                    </a:cubicBezTo>
                    <a:lnTo>
                      <a:pt x="126840" y="1985260"/>
                    </a:lnTo>
                    <a:cubicBezTo>
                      <a:pt x="169008" y="2007469"/>
                      <a:pt x="384289" y="2051888"/>
                      <a:pt x="579595" y="2074097"/>
                    </a:cubicBezTo>
                    <a:cubicBezTo>
                      <a:pt x="677248" y="2085202"/>
                      <a:pt x="750488" y="2094085"/>
                      <a:pt x="852580" y="2105190"/>
                    </a:cubicBezTo>
                    <a:cubicBezTo>
                      <a:pt x="852580" y="2105190"/>
                      <a:pt x="852580" y="2105190"/>
                      <a:pt x="865897" y="2107411"/>
                    </a:cubicBezTo>
                    <a:cubicBezTo>
                      <a:pt x="879213" y="2109632"/>
                      <a:pt x="892529" y="2111853"/>
                      <a:pt x="905846" y="2114074"/>
                    </a:cubicBezTo>
                    <a:lnTo>
                      <a:pt x="914528" y="2116596"/>
                    </a:lnTo>
                    <a:lnTo>
                      <a:pt x="934759" y="2117212"/>
                    </a:lnTo>
                    <a:lnTo>
                      <a:pt x="962982" y="2116379"/>
                    </a:lnTo>
                    <a:cubicBezTo>
                      <a:pt x="978514" y="2116379"/>
                      <a:pt x="980733" y="2114154"/>
                      <a:pt x="996266" y="2116379"/>
                    </a:cubicBezTo>
                    <a:cubicBezTo>
                      <a:pt x="996266" y="2114154"/>
                      <a:pt x="1038425" y="2120830"/>
                      <a:pt x="1056177" y="2127507"/>
                    </a:cubicBezTo>
                    <a:cubicBezTo>
                      <a:pt x="1058396" y="2127507"/>
                      <a:pt x="1056177" y="2125282"/>
                      <a:pt x="1060614" y="2127507"/>
                    </a:cubicBezTo>
                    <a:cubicBezTo>
                      <a:pt x="1065052" y="2127507"/>
                      <a:pt x="1071709" y="2129733"/>
                      <a:pt x="1073928" y="2129733"/>
                    </a:cubicBezTo>
                    <a:cubicBezTo>
                      <a:pt x="1080585" y="2131958"/>
                      <a:pt x="1089460" y="2134184"/>
                      <a:pt x="1093898" y="2136409"/>
                    </a:cubicBezTo>
                    <a:lnTo>
                      <a:pt x="1106992" y="2142246"/>
                    </a:lnTo>
                    <a:lnTo>
                      <a:pt x="1109630" y="2143129"/>
                    </a:lnTo>
                    <a:lnTo>
                      <a:pt x="1111615" y="2144307"/>
                    </a:lnTo>
                    <a:lnTo>
                      <a:pt x="1131342" y="2153101"/>
                    </a:lnTo>
                    <a:cubicBezTo>
                      <a:pt x="1143824" y="2160334"/>
                      <a:pt x="1156028" y="2168680"/>
                      <a:pt x="1167123" y="2176469"/>
                    </a:cubicBezTo>
                    <a:cubicBezTo>
                      <a:pt x="1167123" y="2176469"/>
                      <a:pt x="1164904" y="2176469"/>
                      <a:pt x="1164904" y="2176469"/>
                    </a:cubicBezTo>
                    <a:cubicBezTo>
                      <a:pt x="1164904" y="2176469"/>
                      <a:pt x="1167123" y="2178694"/>
                      <a:pt x="1167123" y="2178694"/>
                    </a:cubicBezTo>
                    <a:cubicBezTo>
                      <a:pt x="1164904" y="2176469"/>
                      <a:pt x="1164904" y="2178694"/>
                      <a:pt x="1173779" y="2185371"/>
                    </a:cubicBezTo>
                    <a:cubicBezTo>
                      <a:pt x="1171561" y="2183145"/>
                      <a:pt x="1167123" y="2180920"/>
                      <a:pt x="1169342" y="2183145"/>
                    </a:cubicBezTo>
                    <a:cubicBezTo>
                      <a:pt x="1171561" y="2185371"/>
                      <a:pt x="1176553" y="2189266"/>
                      <a:pt x="1180991" y="2192882"/>
                    </a:cubicBezTo>
                    <a:lnTo>
                      <a:pt x="1184705" y="2196483"/>
                    </a:lnTo>
                    <a:lnTo>
                      <a:pt x="1182825" y="2172000"/>
                    </a:lnTo>
                    <a:cubicBezTo>
                      <a:pt x="1180607" y="2163109"/>
                      <a:pt x="1176170" y="2156440"/>
                      <a:pt x="1169515" y="2149772"/>
                    </a:cubicBezTo>
                    <a:cubicBezTo>
                      <a:pt x="1167297" y="2145327"/>
                      <a:pt x="1167297" y="2147549"/>
                      <a:pt x="1169515" y="2147549"/>
                    </a:cubicBezTo>
                    <a:cubicBezTo>
                      <a:pt x="1169515" y="2147549"/>
                      <a:pt x="1169515" y="2147549"/>
                      <a:pt x="1167297" y="2145327"/>
                    </a:cubicBezTo>
                    <a:cubicBezTo>
                      <a:pt x="1167297" y="2145327"/>
                      <a:pt x="1162860" y="2140881"/>
                      <a:pt x="1160642" y="2140881"/>
                    </a:cubicBezTo>
                    <a:cubicBezTo>
                      <a:pt x="1160642" y="2140881"/>
                      <a:pt x="1160642" y="2140881"/>
                      <a:pt x="1162860" y="2140881"/>
                    </a:cubicBezTo>
                    <a:cubicBezTo>
                      <a:pt x="1158423" y="2136436"/>
                      <a:pt x="1149550" y="2131990"/>
                      <a:pt x="1145113" y="2129767"/>
                    </a:cubicBezTo>
                    <a:cubicBezTo>
                      <a:pt x="1140677" y="2127545"/>
                      <a:pt x="1136240" y="2125322"/>
                      <a:pt x="1129585" y="2120876"/>
                    </a:cubicBezTo>
                    <a:cubicBezTo>
                      <a:pt x="1107402" y="2111986"/>
                      <a:pt x="1096310" y="2107540"/>
                      <a:pt x="1067472" y="2100872"/>
                    </a:cubicBezTo>
                    <a:cubicBezTo>
                      <a:pt x="1040852" y="2094204"/>
                      <a:pt x="1003141" y="2087535"/>
                      <a:pt x="976521" y="2087535"/>
                    </a:cubicBezTo>
                    <a:cubicBezTo>
                      <a:pt x="954338" y="2083090"/>
                      <a:pt x="934373" y="2083090"/>
                      <a:pt x="903317" y="2083090"/>
                    </a:cubicBezTo>
                    <a:cubicBezTo>
                      <a:pt x="903317" y="2083090"/>
                      <a:pt x="865605" y="2080867"/>
                      <a:pt x="863387" y="2080867"/>
                    </a:cubicBezTo>
                    <a:cubicBezTo>
                      <a:pt x="836767" y="2078644"/>
                      <a:pt x="832330" y="2078644"/>
                      <a:pt x="803492" y="2074199"/>
                    </a:cubicBezTo>
                    <a:cubicBezTo>
                      <a:pt x="785746" y="2071976"/>
                      <a:pt x="781309" y="2071976"/>
                      <a:pt x="763562" y="2069753"/>
                    </a:cubicBezTo>
                    <a:cubicBezTo>
                      <a:pt x="759126" y="2069753"/>
                      <a:pt x="752471" y="2069753"/>
                      <a:pt x="750253" y="2067531"/>
                    </a:cubicBezTo>
                    <a:cubicBezTo>
                      <a:pt x="730288" y="2065308"/>
                      <a:pt x="734724" y="2065308"/>
                      <a:pt x="728069" y="2065308"/>
                    </a:cubicBezTo>
                    <a:cubicBezTo>
                      <a:pt x="725851" y="2065308"/>
                      <a:pt x="703668" y="2058640"/>
                      <a:pt x="694795" y="2058640"/>
                    </a:cubicBezTo>
                    <a:cubicBezTo>
                      <a:pt x="681485" y="2056417"/>
                      <a:pt x="665956" y="2054194"/>
                      <a:pt x="650428" y="2051971"/>
                    </a:cubicBezTo>
                    <a:cubicBezTo>
                      <a:pt x="648210" y="2049749"/>
                      <a:pt x="645991" y="2049749"/>
                      <a:pt x="643773" y="2049749"/>
                    </a:cubicBezTo>
                    <a:cubicBezTo>
                      <a:pt x="639337" y="2049749"/>
                      <a:pt x="632682" y="2047526"/>
                      <a:pt x="623808" y="2047526"/>
                    </a:cubicBezTo>
                    <a:cubicBezTo>
                      <a:pt x="601625" y="2043080"/>
                      <a:pt x="581660" y="2040858"/>
                      <a:pt x="561695" y="2036412"/>
                    </a:cubicBezTo>
                    <a:cubicBezTo>
                      <a:pt x="535075" y="2031967"/>
                      <a:pt x="377575" y="1994180"/>
                      <a:pt x="364265" y="1987512"/>
                    </a:cubicBezTo>
                    <a:cubicBezTo>
                      <a:pt x="364265" y="1987512"/>
                      <a:pt x="364265" y="1987512"/>
                      <a:pt x="368701" y="1987512"/>
                    </a:cubicBezTo>
                    <a:cubicBezTo>
                      <a:pt x="368701" y="1987512"/>
                      <a:pt x="368701" y="1987512"/>
                      <a:pt x="388666" y="1994180"/>
                    </a:cubicBezTo>
                    <a:lnTo>
                      <a:pt x="418149" y="2001038"/>
                    </a:lnTo>
                    <a:lnTo>
                      <a:pt x="455216" y="2011962"/>
                    </a:lnTo>
                    <a:cubicBezTo>
                      <a:pt x="475181" y="2017407"/>
                      <a:pt x="492927" y="2018630"/>
                      <a:pt x="512892" y="2023076"/>
                    </a:cubicBezTo>
                    <a:cubicBezTo>
                      <a:pt x="532857" y="2027521"/>
                      <a:pt x="532857" y="2027521"/>
                      <a:pt x="532857" y="2027521"/>
                    </a:cubicBezTo>
                    <a:cubicBezTo>
                      <a:pt x="512892" y="2023076"/>
                      <a:pt x="512892" y="2023076"/>
                      <a:pt x="512892" y="2023076"/>
                    </a:cubicBezTo>
                    <a:lnTo>
                      <a:pt x="418149" y="2001038"/>
                    </a:lnTo>
                    <a:lnTo>
                      <a:pt x="417505" y="2000848"/>
                    </a:lnTo>
                    <a:cubicBezTo>
                      <a:pt x="406413" y="1998626"/>
                      <a:pt x="397540" y="1996403"/>
                      <a:pt x="388666" y="1994180"/>
                    </a:cubicBezTo>
                    <a:cubicBezTo>
                      <a:pt x="388666" y="1994180"/>
                      <a:pt x="388666" y="1994180"/>
                      <a:pt x="382011" y="1991957"/>
                    </a:cubicBezTo>
                    <a:lnTo>
                      <a:pt x="481123" y="2014232"/>
                    </a:lnTo>
                    <a:lnTo>
                      <a:pt x="537294" y="2027521"/>
                    </a:lnTo>
                    <a:cubicBezTo>
                      <a:pt x="557259" y="2031967"/>
                      <a:pt x="599407" y="2040858"/>
                      <a:pt x="619372" y="2045303"/>
                    </a:cubicBezTo>
                    <a:lnTo>
                      <a:pt x="481123" y="2014232"/>
                    </a:lnTo>
                    <a:lnTo>
                      <a:pt x="377575" y="1989735"/>
                    </a:lnTo>
                    <a:cubicBezTo>
                      <a:pt x="377575" y="1989735"/>
                      <a:pt x="377575" y="1989735"/>
                      <a:pt x="339863" y="1978621"/>
                    </a:cubicBezTo>
                    <a:cubicBezTo>
                      <a:pt x="324335" y="1974175"/>
                      <a:pt x="302152" y="1967507"/>
                      <a:pt x="279969" y="1958616"/>
                    </a:cubicBezTo>
                    <a:cubicBezTo>
                      <a:pt x="297715" y="1965284"/>
                      <a:pt x="313243" y="1969730"/>
                      <a:pt x="328772" y="1974175"/>
                    </a:cubicBezTo>
                    <a:cubicBezTo>
                      <a:pt x="357610" y="1983066"/>
                      <a:pt x="377575" y="1989735"/>
                      <a:pt x="368701" y="1985289"/>
                    </a:cubicBezTo>
                    <a:cubicBezTo>
                      <a:pt x="359828" y="1983066"/>
                      <a:pt x="344300" y="1978621"/>
                      <a:pt x="328772" y="1974175"/>
                    </a:cubicBezTo>
                    <a:cubicBezTo>
                      <a:pt x="305479" y="1967507"/>
                      <a:pt x="267213" y="1954726"/>
                      <a:pt x="232275" y="1940278"/>
                    </a:cubicBezTo>
                    <a:close/>
                    <a:moveTo>
                      <a:pt x="188357" y="1919653"/>
                    </a:moveTo>
                    <a:lnTo>
                      <a:pt x="225648" y="1937166"/>
                    </a:lnTo>
                    <a:lnTo>
                      <a:pt x="225412" y="1937083"/>
                    </a:lnTo>
                    <a:cubicBezTo>
                      <a:pt x="211097" y="1931110"/>
                      <a:pt x="198809" y="1925379"/>
                      <a:pt x="188922" y="1920031"/>
                    </a:cubicBezTo>
                    <a:close/>
                    <a:moveTo>
                      <a:pt x="175044" y="1910756"/>
                    </a:moveTo>
                    <a:lnTo>
                      <a:pt x="188357" y="1919653"/>
                    </a:lnTo>
                    <a:lnTo>
                      <a:pt x="184650" y="1917912"/>
                    </a:lnTo>
                    <a:close/>
                    <a:moveTo>
                      <a:pt x="155743" y="1896379"/>
                    </a:moveTo>
                    <a:lnTo>
                      <a:pt x="175044" y="1910756"/>
                    </a:lnTo>
                    <a:lnTo>
                      <a:pt x="166834" y="1905270"/>
                    </a:lnTo>
                    <a:close/>
                    <a:moveTo>
                      <a:pt x="4712851" y="1887403"/>
                    </a:moveTo>
                    <a:lnTo>
                      <a:pt x="4713748" y="1887403"/>
                    </a:lnTo>
                    <a:cubicBezTo>
                      <a:pt x="4712083" y="1889068"/>
                      <a:pt x="4711944" y="1888929"/>
                      <a:pt x="4712291" y="1888270"/>
                    </a:cubicBezTo>
                    <a:close/>
                    <a:moveTo>
                      <a:pt x="2544154" y="1887140"/>
                    </a:moveTo>
                    <a:lnTo>
                      <a:pt x="2543085" y="1888508"/>
                    </a:lnTo>
                    <a:lnTo>
                      <a:pt x="2545374" y="1889080"/>
                    </a:lnTo>
                    <a:lnTo>
                      <a:pt x="2545374" y="1888179"/>
                    </a:lnTo>
                    <a:lnTo>
                      <a:pt x="2545192" y="1888179"/>
                    </a:lnTo>
                    <a:close/>
                    <a:moveTo>
                      <a:pt x="4713748" y="1886015"/>
                    </a:moveTo>
                    <a:lnTo>
                      <a:pt x="4712851" y="1887403"/>
                    </a:lnTo>
                    <a:lnTo>
                      <a:pt x="4712629" y="1887403"/>
                    </a:lnTo>
                    <a:close/>
                    <a:moveTo>
                      <a:pt x="2530438" y="1879143"/>
                    </a:moveTo>
                    <a:lnTo>
                      <a:pt x="2532052" y="1880757"/>
                    </a:lnTo>
                    <a:cubicBezTo>
                      <a:pt x="2529832" y="1880757"/>
                      <a:pt x="2529832" y="1880757"/>
                      <a:pt x="2534273" y="1885195"/>
                    </a:cubicBezTo>
                    <a:cubicBezTo>
                      <a:pt x="2534273" y="1885195"/>
                      <a:pt x="2529832" y="1885195"/>
                      <a:pt x="2532052" y="1885195"/>
                    </a:cubicBezTo>
                    <a:lnTo>
                      <a:pt x="2534439" y="1887580"/>
                    </a:lnTo>
                    <a:lnTo>
                      <a:pt x="2537150" y="1888642"/>
                    </a:lnTo>
                    <a:lnTo>
                      <a:pt x="2538565" y="1887935"/>
                    </a:lnTo>
                    <a:lnTo>
                      <a:pt x="2540303" y="1887935"/>
                    </a:lnTo>
                    <a:lnTo>
                      <a:pt x="2541367" y="1885273"/>
                    </a:lnTo>
                    <a:lnTo>
                      <a:pt x="2541756" y="1884736"/>
                    </a:lnTo>
                    <a:lnTo>
                      <a:pt x="2540752" y="1883731"/>
                    </a:lnTo>
                    <a:cubicBezTo>
                      <a:pt x="2538533" y="1883731"/>
                      <a:pt x="2538533" y="1881507"/>
                      <a:pt x="2538533" y="1881507"/>
                    </a:cubicBezTo>
                    <a:cubicBezTo>
                      <a:pt x="2538533" y="1881507"/>
                      <a:pt x="2538533" y="1881507"/>
                      <a:pt x="2536868" y="1879282"/>
                    </a:cubicBezTo>
                    <a:lnTo>
                      <a:pt x="2536764" y="1879143"/>
                    </a:lnTo>
                    <a:lnTo>
                      <a:pt x="2532396" y="1879143"/>
                    </a:lnTo>
                    <a:close/>
                    <a:moveTo>
                      <a:pt x="164188" y="1874800"/>
                    </a:moveTo>
                    <a:lnTo>
                      <a:pt x="177499" y="1881458"/>
                    </a:lnTo>
                    <a:cubicBezTo>
                      <a:pt x="221868" y="1910308"/>
                      <a:pt x="448154" y="1970227"/>
                      <a:pt x="656692" y="1996858"/>
                    </a:cubicBezTo>
                    <a:cubicBezTo>
                      <a:pt x="758742" y="2010174"/>
                      <a:pt x="836389" y="2021270"/>
                      <a:pt x="942876" y="2027928"/>
                    </a:cubicBezTo>
                    <a:cubicBezTo>
                      <a:pt x="949532" y="2027928"/>
                      <a:pt x="953969" y="2027928"/>
                      <a:pt x="958406" y="2027928"/>
                    </a:cubicBezTo>
                    <a:cubicBezTo>
                      <a:pt x="973935" y="2030147"/>
                      <a:pt x="987246" y="2032366"/>
                      <a:pt x="1002775" y="2034585"/>
                    </a:cubicBezTo>
                    <a:cubicBezTo>
                      <a:pt x="1029397" y="2041243"/>
                      <a:pt x="1056019" y="2047901"/>
                      <a:pt x="1075985" y="2052339"/>
                    </a:cubicBezTo>
                    <a:cubicBezTo>
                      <a:pt x="1091515" y="2058997"/>
                      <a:pt x="1095952" y="2058997"/>
                      <a:pt x="1109263" y="2063435"/>
                    </a:cubicBezTo>
                    <a:cubicBezTo>
                      <a:pt x="1109263" y="2061216"/>
                      <a:pt x="1149195" y="2078970"/>
                      <a:pt x="1164725" y="2090066"/>
                    </a:cubicBezTo>
                    <a:cubicBezTo>
                      <a:pt x="1166943" y="2090066"/>
                      <a:pt x="1166943" y="2090066"/>
                      <a:pt x="1171380" y="2090066"/>
                    </a:cubicBezTo>
                    <a:cubicBezTo>
                      <a:pt x="1173599" y="2092285"/>
                      <a:pt x="1178036" y="2096724"/>
                      <a:pt x="1180254" y="2098943"/>
                    </a:cubicBezTo>
                    <a:cubicBezTo>
                      <a:pt x="1186910" y="2101162"/>
                      <a:pt x="1193565" y="2107820"/>
                      <a:pt x="1198002" y="2112259"/>
                    </a:cubicBezTo>
                    <a:cubicBezTo>
                      <a:pt x="1220187" y="2130013"/>
                      <a:pt x="1229061" y="2169959"/>
                      <a:pt x="1211313" y="2194370"/>
                    </a:cubicBezTo>
                    <a:cubicBezTo>
                      <a:pt x="1211313" y="2194370"/>
                      <a:pt x="1211313" y="2192151"/>
                      <a:pt x="1213531" y="2192151"/>
                    </a:cubicBezTo>
                    <a:lnTo>
                      <a:pt x="1209094" y="2196590"/>
                    </a:lnTo>
                    <a:lnTo>
                      <a:pt x="1207319" y="2199253"/>
                    </a:lnTo>
                    <a:lnTo>
                      <a:pt x="1206876" y="2198809"/>
                    </a:lnTo>
                    <a:cubicBezTo>
                      <a:pt x="1202439" y="2205467"/>
                      <a:pt x="1189128" y="2218782"/>
                      <a:pt x="1189128" y="2218782"/>
                    </a:cubicBezTo>
                    <a:cubicBezTo>
                      <a:pt x="1184691" y="2221001"/>
                      <a:pt x="1193565" y="2209905"/>
                      <a:pt x="1191347" y="2209905"/>
                    </a:cubicBezTo>
                    <a:cubicBezTo>
                      <a:pt x="1193565" y="2207686"/>
                      <a:pt x="1191347" y="2207686"/>
                      <a:pt x="1193565" y="2205467"/>
                    </a:cubicBezTo>
                    <a:cubicBezTo>
                      <a:pt x="1193565" y="2203247"/>
                      <a:pt x="1195784" y="2201028"/>
                      <a:pt x="1198002" y="2198809"/>
                    </a:cubicBezTo>
                    <a:cubicBezTo>
                      <a:pt x="1198002" y="2196590"/>
                      <a:pt x="1198002" y="2196590"/>
                      <a:pt x="1198002" y="2196590"/>
                    </a:cubicBezTo>
                    <a:cubicBezTo>
                      <a:pt x="1204657" y="2187713"/>
                      <a:pt x="1206876" y="2178836"/>
                      <a:pt x="1209094" y="2169959"/>
                    </a:cubicBezTo>
                    <a:cubicBezTo>
                      <a:pt x="1209094" y="2158863"/>
                      <a:pt x="1209094" y="2149986"/>
                      <a:pt x="1204657" y="2141109"/>
                    </a:cubicBezTo>
                    <a:cubicBezTo>
                      <a:pt x="1202439" y="2136670"/>
                      <a:pt x="1204657" y="2138889"/>
                      <a:pt x="1204657" y="2138889"/>
                    </a:cubicBezTo>
                    <a:cubicBezTo>
                      <a:pt x="1202439" y="2136670"/>
                      <a:pt x="1200220" y="2132232"/>
                      <a:pt x="1200220" y="2130013"/>
                    </a:cubicBezTo>
                    <a:cubicBezTo>
                      <a:pt x="1198002" y="2125574"/>
                      <a:pt x="1189128" y="2118916"/>
                      <a:pt x="1186910" y="2114478"/>
                    </a:cubicBezTo>
                    <a:cubicBezTo>
                      <a:pt x="1182473" y="2112259"/>
                      <a:pt x="1178036" y="2107820"/>
                      <a:pt x="1173599" y="2105601"/>
                    </a:cubicBezTo>
                    <a:cubicBezTo>
                      <a:pt x="1151414" y="2090066"/>
                      <a:pt x="1140321" y="2083409"/>
                      <a:pt x="1113700" y="2072312"/>
                    </a:cubicBezTo>
                    <a:cubicBezTo>
                      <a:pt x="1084859" y="2061216"/>
                      <a:pt x="1049363" y="2050120"/>
                      <a:pt x="1022742" y="2043462"/>
                    </a:cubicBezTo>
                    <a:cubicBezTo>
                      <a:pt x="998338" y="2039024"/>
                      <a:pt x="978372" y="2034585"/>
                      <a:pt x="949532" y="2032366"/>
                    </a:cubicBezTo>
                    <a:cubicBezTo>
                      <a:pt x="949532" y="2032366"/>
                      <a:pt x="907380" y="2032366"/>
                      <a:pt x="905162" y="2030147"/>
                    </a:cubicBezTo>
                    <a:cubicBezTo>
                      <a:pt x="880759" y="2030147"/>
                      <a:pt x="874103" y="2027928"/>
                      <a:pt x="845263" y="2025708"/>
                    </a:cubicBezTo>
                    <a:cubicBezTo>
                      <a:pt x="825296" y="2023489"/>
                      <a:pt x="820859" y="2023489"/>
                      <a:pt x="803112" y="2021270"/>
                    </a:cubicBezTo>
                    <a:cubicBezTo>
                      <a:pt x="798675" y="2021270"/>
                      <a:pt x="789801" y="2021270"/>
                      <a:pt x="787582" y="2021270"/>
                    </a:cubicBezTo>
                    <a:cubicBezTo>
                      <a:pt x="767616" y="2019051"/>
                      <a:pt x="772053" y="2017831"/>
                      <a:pt x="765397" y="2019051"/>
                    </a:cubicBezTo>
                    <a:cubicBezTo>
                      <a:pt x="763179" y="2019051"/>
                      <a:pt x="740994" y="2012393"/>
                      <a:pt x="732120" y="2012393"/>
                    </a:cubicBezTo>
                    <a:cubicBezTo>
                      <a:pt x="718809" y="2010174"/>
                      <a:pt x="703280" y="2007954"/>
                      <a:pt x="685532" y="2005735"/>
                    </a:cubicBezTo>
                    <a:cubicBezTo>
                      <a:pt x="683313" y="2005735"/>
                      <a:pt x="681095" y="2005735"/>
                      <a:pt x="678876" y="2005735"/>
                    </a:cubicBezTo>
                    <a:cubicBezTo>
                      <a:pt x="674439" y="2003516"/>
                      <a:pt x="667784" y="2003516"/>
                      <a:pt x="658910" y="2001297"/>
                    </a:cubicBezTo>
                    <a:cubicBezTo>
                      <a:pt x="634507" y="1999078"/>
                      <a:pt x="614540" y="1996858"/>
                      <a:pt x="592355" y="1992420"/>
                    </a:cubicBezTo>
                    <a:cubicBezTo>
                      <a:pt x="579045" y="1991310"/>
                      <a:pt x="531902" y="1982433"/>
                      <a:pt x="486146" y="1973002"/>
                    </a:cubicBezTo>
                    <a:lnTo>
                      <a:pt x="480921" y="1971872"/>
                    </a:lnTo>
                    <a:lnTo>
                      <a:pt x="483650" y="1972447"/>
                    </a:lnTo>
                    <a:cubicBezTo>
                      <a:pt x="503616" y="1974666"/>
                      <a:pt x="523582" y="1979104"/>
                      <a:pt x="541330" y="1981324"/>
                    </a:cubicBezTo>
                    <a:cubicBezTo>
                      <a:pt x="541330" y="1981324"/>
                      <a:pt x="541330" y="1981324"/>
                      <a:pt x="563515" y="1985762"/>
                    </a:cubicBezTo>
                    <a:cubicBezTo>
                      <a:pt x="563515" y="1985762"/>
                      <a:pt x="563515" y="1985762"/>
                      <a:pt x="541330" y="1981324"/>
                    </a:cubicBezTo>
                    <a:lnTo>
                      <a:pt x="413832" y="1957135"/>
                    </a:lnTo>
                    <a:lnTo>
                      <a:pt x="411994" y="1956691"/>
                    </a:lnTo>
                    <a:lnTo>
                      <a:pt x="406003" y="1954693"/>
                    </a:lnTo>
                    <a:lnTo>
                      <a:pt x="473156" y="1966796"/>
                    </a:lnTo>
                    <a:lnTo>
                      <a:pt x="567952" y="1985762"/>
                    </a:lnTo>
                    <a:cubicBezTo>
                      <a:pt x="587918" y="1990201"/>
                      <a:pt x="632288" y="1996858"/>
                      <a:pt x="652255" y="1999078"/>
                    </a:cubicBezTo>
                    <a:lnTo>
                      <a:pt x="473156" y="1966796"/>
                    </a:lnTo>
                    <a:lnTo>
                      <a:pt x="401566" y="1952474"/>
                    </a:lnTo>
                    <a:cubicBezTo>
                      <a:pt x="401566" y="1952474"/>
                      <a:pt x="401566" y="1952474"/>
                      <a:pt x="363851" y="1945816"/>
                    </a:cubicBezTo>
                    <a:lnTo>
                      <a:pt x="311931" y="1929697"/>
                    </a:lnTo>
                    <a:lnTo>
                      <a:pt x="348322" y="1939158"/>
                    </a:lnTo>
                    <a:cubicBezTo>
                      <a:pt x="381599" y="1948035"/>
                      <a:pt x="401566" y="1952474"/>
                      <a:pt x="392692" y="1950254"/>
                    </a:cubicBezTo>
                    <a:cubicBezTo>
                      <a:pt x="381599" y="1948035"/>
                      <a:pt x="368288" y="1943597"/>
                      <a:pt x="348322" y="1939158"/>
                    </a:cubicBezTo>
                    <a:cubicBezTo>
                      <a:pt x="335011" y="1936939"/>
                      <a:pt x="319482" y="1932500"/>
                      <a:pt x="299515" y="1925843"/>
                    </a:cubicBezTo>
                    <a:lnTo>
                      <a:pt x="311931" y="1929697"/>
                    </a:lnTo>
                    <a:lnTo>
                      <a:pt x="303640" y="1927542"/>
                    </a:lnTo>
                    <a:cubicBezTo>
                      <a:pt x="251541" y="1913082"/>
                      <a:pt x="184154" y="1891445"/>
                      <a:pt x="164188" y="1874800"/>
                    </a:cubicBezTo>
                    <a:close/>
                    <a:moveTo>
                      <a:pt x="1761639" y="1867350"/>
                    </a:moveTo>
                    <a:lnTo>
                      <a:pt x="1763203" y="1867373"/>
                    </a:lnTo>
                    <a:lnTo>
                      <a:pt x="1763181" y="1867394"/>
                    </a:lnTo>
                    <a:close/>
                    <a:moveTo>
                      <a:pt x="1773656" y="1865906"/>
                    </a:moveTo>
                    <a:lnTo>
                      <a:pt x="1773577" y="1866185"/>
                    </a:lnTo>
                    <a:lnTo>
                      <a:pt x="1772075" y="1867141"/>
                    </a:lnTo>
                    <a:cubicBezTo>
                      <a:pt x="1770133" y="1868528"/>
                      <a:pt x="1768468" y="1869639"/>
                      <a:pt x="1770688" y="1867418"/>
                    </a:cubicBezTo>
                    <a:lnTo>
                      <a:pt x="1770742" y="1867310"/>
                    </a:lnTo>
                    <a:close/>
                    <a:moveTo>
                      <a:pt x="1774299" y="1865725"/>
                    </a:moveTo>
                    <a:lnTo>
                      <a:pt x="1774295" y="1865753"/>
                    </a:lnTo>
                    <a:cubicBezTo>
                      <a:pt x="1774017" y="1867418"/>
                      <a:pt x="1774017" y="1868528"/>
                      <a:pt x="1775127" y="1867418"/>
                    </a:cubicBezTo>
                    <a:cubicBezTo>
                      <a:pt x="1772907" y="1869639"/>
                      <a:pt x="1772907" y="1868528"/>
                      <a:pt x="1773462" y="1866586"/>
                    </a:cubicBezTo>
                    <a:lnTo>
                      <a:pt x="1773577" y="1866185"/>
                    </a:lnTo>
                    <a:close/>
                    <a:moveTo>
                      <a:pt x="1775127" y="1865198"/>
                    </a:moveTo>
                    <a:lnTo>
                      <a:pt x="1774299" y="1865725"/>
                    </a:lnTo>
                    <a:lnTo>
                      <a:pt x="1774322" y="1865585"/>
                    </a:lnTo>
                    <a:close/>
                    <a:moveTo>
                      <a:pt x="1773859" y="1865198"/>
                    </a:moveTo>
                    <a:lnTo>
                      <a:pt x="1774387" y="1865198"/>
                    </a:lnTo>
                    <a:lnTo>
                      <a:pt x="1774322" y="1865585"/>
                    </a:lnTo>
                    <a:lnTo>
                      <a:pt x="1773656" y="1865906"/>
                    </a:lnTo>
                    <a:close/>
                    <a:moveTo>
                      <a:pt x="1765466" y="1865198"/>
                    </a:moveTo>
                    <a:lnTo>
                      <a:pt x="1771798" y="1865198"/>
                    </a:lnTo>
                    <a:lnTo>
                      <a:pt x="1770742" y="1867310"/>
                    </a:lnTo>
                    <a:lnTo>
                      <a:pt x="1770517" y="1867418"/>
                    </a:lnTo>
                    <a:lnTo>
                      <a:pt x="1767636" y="1868806"/>
                    </a:lnTo>
                    <a:lnTo>
                      <a:pt x="1762326" y="1868216"/>
                    </a:lnTo>
                    <a:lnTo>
                      <a:pt x="1763181" y="1867394"/>
                    </a:lnTo>
                    <a:lnTo>
                      <a:pt x="1764029" y="1867418"/>
                    </a:lnTo>
                    <a:cubicBezTo>
                      <a:pt x="1764029" y="1867418"/>
                      <a:pt x="1764029" y="1867418"/>
                      <a:pt x="1765417" y="1867418"/>
                    </a:cubicBezTo>
                    <a:lnTo>
                      <a:pt x="1766249" y="1867418"/>
                    </a:lnTo>
                    <a:lnTo>
                      <a:pt x="1763203" y="1867373"/>
                    </a:lnTo>
                    <a:close/>
                    <a:moveTo>
                      <a:pt x="1766992" y="1863732"/>
                    </a:moveTo>
                    <a:lnTo>
                      <a:pt x="1765466" y="1865198"/>
                    </a:lnTo>
                    <a:lnTo>
                      <a:pt x="1764029" y="1865198"/>
                    </a:lnTo>
                    <a:lnTo>
                      <a:pt x="1757075" y="1864996"/>
                    </a:lnTo>
                    <a:close/>
                    <a:moveTo>
                      <a:pt x="2578787" y="1863585"/>
                    </a:moveTo>
                    <a:cubicBezTo>
                      <a:pt x="2578787" y="1863585"/>
                      <a:pt x="2578787" y="1863585"/>
                      <a:pt x="2578787" y="1865808"/>
                    </a:cubicBezTo>
                    <a:cubicBezTo>
                      <a:pt x="2578787" y="1863585"/>
                      <a:pt x="2576572" y="1863585"/>
                      <a:pt x="2574356" y="1868031"/>
                    </a:cubicBezTo>
                    <a:cubicBezTo>
                      <a:pt x="2574356" y="1868031"/>
                      <a:pt x="2574356" y="1866919"/>
                      <a:pt x="2574079" y="1866086"/>
                    </a:cubicBezTo>
                    <a:lnTo>
                      <a:pt x="2572758" y="1865896"/>
                    </a:lnTo>
                    <a:lnTo>
                      <a:pt x="2570975" y="1873339"/>
                    </a:lnTo>
                    <a:lnTo>
                      <a:pt x="2570027" y="1885616"/>
                    </a:lnTo>
                    <a:lnTo>
                      <a:pt x="2570102" y="1885465"/>
                    </a:lnTo>
                    <a:cubicBezTo>
                      <a:pt x="2570102" y="1885465"/>
                      <a:pt x="2570102" y="1885465"/>
                      <a:pt x="2572314" y="1885465"/>
                    </a:cubicBezTo>
                    <a:cubicBezTo>
                      <a:pt x="2572314" y="1885465"/>
                      <a:pt x="2572314" y="1885465"/>
                      <a:pt x="2574525" y="1883244"/>
                    </a:cubicBezTo>
                    <a:cubicBezTo>
                      <a:pt x="2574525" y="1883244"/>
                      <a:pt x="2574525" y="1883244"/>
                      <a:pt x="2581160" y="1883244"/>
                    </a:cubicBezTo>
                    <a:cubicBezTo>
                      <a:pt x="2583372" y="1885465"/>
                      <a:pt x="2585583" y="1885465"/>
                      <a:pt x="2587795" y="1885465"/>
                    </a:cubicBezTo>
                    <a:lnTo>
                      <a:pt x="2587795" y="1885747"/>
                    </a:lnTo>
                    <a:lnTo>
                      <a:pt x="2594084" y="1885747"/>
                    </a:lnTo>
                    <a:cubicBezTo>
                      <a:pt x="2594084" y="1883557"/>
                      <a:pt x="2594084" y="1883557"/>
                      <a:pt x="2594084" y="1883557"/>
                    </a:cubicBezTo>
                    <a:cubicBezTo>
                      <a:pt x="2594084" y="1883557"/>
                      <a:pt x="2594084" y="1883557"/>
                      <a:pt x="2596857" y="1883284"/>
                    </a:cubicBezTo>
                    <a:lnTo>
                      <a:pt x="2598171" y="1883154"/>
                    </a:lnTo>
                    <a:lnTo>
                      <a:pt x="2600816" y="1879303"/>
                    </a:lnTo>
                    <a:cubicBezTo>
                      <a:pt x="2600816" y="1879303"/>
                      <a:pt x="2600816" y="1877083"/>
                      <a:pt x="2603034" y="1877083"/>
                    </a:cubicBezTo>
                    <a:cubicBezTo>
                      <a:pt x="2603034" y="1877083"/>
                      <a:pt x="2603034" y="1877083"/>
                      <a:pt x="2607470" y="1874862"/>
                    </a:cubicBezTo>
                    <a:lnTo>
                      <a:pt x="2607874" y="1874457"/>
                    </a:lnTo>
                    <a:lnTo>
                      <a:pt x="2607229" y="1874457"/>
                    </a:lnTo>
                    <a:cubicBezTo>
                      <a:pt x="2609449" y="1872239"/>
                      <a:pt x="2611669" y="1872239"/>
                      <a:pt x="2609449" y="1872239"/>
                    </a:cubicBezTo>
                    <a:cubicBezTo>
                      <a:pt x="2605009" y="1872239"/>
                      <a:pt x="2593910" y="1874457"/>
                      <a:pt x="2591690" y="1874457"/>
                    </a:cubicBezTo>
                    <a:cubicBezTo>
                      <a:pt x="2589470" y="1872239"/>
                      <a:pt x="2596130" y="1867802"/>
                      <a:pt x="2596130" y="1865584"/>
                    </a:cubicBezTo>
                    <a:lnTo>
                      <a:pt x="2596130" y="1864246"/>
                    </a:lnTo>
                    <a:lnTo>
                      <a:pt x="2588298" y="1870073"/>
                    </a:lnTo>
                    <a:cubicBezTo>
                      <a:pt x="2585249" y="1872575"/>
                      <a:pt x="2582477" y="1874799"/>
                      <a:pt x="2581368" y="1874799"/>
                    </a:cubicBezTo>
                    <a:cubicBezTo>
                      <a:pt x="2579150" y="1874799"/>
                      <a:pt x="2583585" y="1865904"/>
                      <a:pt x="2581368" y="1865904"/>
                    </a:cubicBezTo>
                    <a:lnTo>
                      <a:pt x="2581158" y="1865483"/>
                    </a:lnTo>
                    <a:lnTo>
                      <a:pt x="2581003" y="1865808"/>
                    </a:lnTo>
                    <a:cubicBezTo>
                      <a:pt x="2581003" y="1865808"/>
                      <a:pt x="2578787" y="1863585"/>
                      <a:pt x="2578787" y="1863585"/>
                    </a:cubicBezTo>
                    <a:close/>
                    <a:moveTo>
                      <a:pt x="1774529" y="1856487"/>
                    </a:moveTo>
                    <a:lnTo>
                      <a:pt x="1773462" y="1860757"/>
                    </a:lnTo>
                    <a:cubicBezTo>
                      <a:pt x="1772907" y="1862977"/>
                      <a:pt x="1772907" y="1862977"/>
                      <a:pt x="1772907" y="1862977"/>
                    </a:cubicBezTo>
                    <a:lnTo>
                      <a:pt x="1766992" y="1863732"/>
                    </a:lnTo>
                    <a:close/>
                    <a:moveTo>
                      <a:pt x="1776720" y="1854381"/>
                    </a:moveTo>
                    <a:lnTo>
                      <a:pt x="1775127" y="1860757"/>
                    </a:lnTo>
                    <a:lnTo>
                      <a:pt x="1773859" y="1865198"/>
                    </a:lnTo>
                    <a:lnTo>
                      <a:pt x="1772907" y="1865198"/>
                    </a:lnTo>
                    <a:lnTo>
                      <a:pt x="1771798" y="1865198"/>
                    </a:lnTo>
                    <a:lnTo>
                      <a:pt x="1772907" y="1862977"/>
                    </a:lnTo>
                    <a:lnTo>
                      <a:pt x="1774807" y="1856220"/>
                    </a:lnTo>
                    <a:close/>
                    <a:moveTo>
                      <a:pt x="1778557" y="1852616"/>
                    </a:moveTo>
                    <a:lnTo>
                      <a:pt x="1777936" y="1854893"/>
                    </a:lnTo>
                    <a:cubicBezTo>
                      <a:pt x="1775127" y="1865198"/>
                      <a:pt x="1775127" y="1865198"/>
                      <a:pt x="1775127" y="1865198"/>
                    </a:cubicBezTo>
                    <a:lnTo>
                      <a:pt x="1774387" y="1865198"/>
                    </a:lnTo>
                    <a:lnTo>
                      <a:pt x="1775127" y="1860757"/>
                    </a:lnTo>
                    <a:cubicBezTo>
                      <a:pt x="1775127" y="1860757"/>
                      <a:pt x="1775127" y="1860757"/>
                      <a:pt x="1775682" y="1858536"/>
                    </a:cubicBezTo>
                    <a:lnTo>
                      <a:pt x="1776720" y="1854381"/>
                    </a:lnTo>
                    <a:close/>
                    <a:moveTo>
                      <a:pt x="875906" y="1852033"/>
                    </a:moveTo>
                    <a:lnTo>
                      <a:pt x="894730" y="1852365"/>
                    </a:lnTo>
                    <a:cubicBezTo>
                      <a:pt x="987065" y="1853991"/>
                      <a:pt x="1134800" y="1856593"/>
                      <a:pt x="1371177" y="1860757"/>
                    </a:cubicBezTo>
                    <a:cubicBezTo>
                      <a:pt x="1371177" y="1860757"/>
                      <a:pt x="1371177" y="1860757"/>
                      <a:pt x="1686347" y="1865198"/>
                    </a:cubicBezTo>
                    <a:cubicBezTo>
                      <a:pt x="1686347" y="1865198"/>
                      <a:pt x="1686347" y="1865198"/>
                      <a:pt x="1719119" y="1866135"/>
                    </a:cubicBezTo>
                    <a:lnTo>
                      <a:pt x="1761639" y="1867350"/>
                    </a:lnTo>
                    <a:lnTo>
                      <a:pt x="1761567" y="1867349"/>
                    </a:lnTo>
                    <a:cubicBezTo>
                      <a:pt x="1747522" y="1867141"/>
                      <a:pt x="1691341" y="1866308"/>
                      <a:pt x="1466616" y="1862977"/>
                    </a:cubicBezTo>
                    <a:cubicBezTo>
                      <a:pt x="1466616" y="1862977"/>
                      <a:pt x="1466616" y="1862977"/>
                      <a:pt x="1065155" y="1855539"/>
                    </a:cubicBezTo>
                    <a:close/>
                    <a:moveTo>
                      <a:pt x="864432" y="1851831"/>
                    </a:moveTo>
                    <a:lnTo>
                      <a:pt x="865027" y="1851840"/>
                    </a:lnTo>
                    <a:cubicBezTo>
                      <a:pt x="867350" y="1851875"/>
                      <a:pt x="867350" y="1851875"/>
                      <a:pt x="867350" y="1851875"/>
                    </a:cubicBezTo>
                    <a:lnTo>
                      <a:pt x="875906" y="1852033"/>
                    </a:lnTo>
                    <a:close/>
                    <a:moveTo>
                      <a:pt x="660811" y="1849170"/>
                    </a:moveTo>
                    <a:lnTo>
                      <a:pt x="660993" y="1849430"/>
                    </a:lnTo>
                    <a:lnTo>
                      <a:pt x="660937" y="1849654"/>
                    </a:lnTo>
                    <a:lnTo>
                      <a:pt x="660761" y="1849865"/>
                    </a:lnTo>
                    <a:lnTo>
                      <a:pt x="660776" y="1849654"/>
                    </a:lnTo>
                    <a:close/>
                    <a:moveTo>
                      <a:pt x="661295" y="1848220"/>
                    </a:moveTo>
                    <a:lnTo>
                      <a:pt x="661429" y="1848512"/>
                    </a:lnTo>
                    <a:lnTo>
                      <a:pt x="661044" y="1849502"/>
                    </a:lnTo>
                    <a:lnTo>
                      <a:pt x="660993" y="1849430"/>
                    </a:lnTo>
                    <a:lnTo>
                      <a:pt x="661214" y="1848544"/>
                    </a:lnTo>
                    <a:close/>
                    <a:moveTo>
                      <a:pt x="2623504" y="1845614"/>
                    </a:moveTo>
                    <a:lnTo>
                      <a:pt x="2622204" y="1846091"/>
                    </a:lnTo>
                    <a:lnTo>
                      <a:pt x="2616505" y="1852142"/>
                    </a:lnTo>
                    <a:lnTo>
                      <a:pt x="2622755" y="1850060"/>
                    </a:lnTo>
                    <a:lnTo>
                      <a:pt x="2621286" y="1850060"/>
                    </a:lnTo>
                    <a:cubicBezTo>
                      <a:pt x="2621286" y="1847837"/>
                      <a:pt x="2623504" y="1845614"/>
                      <a:pt x="2623504" y="1845614"/>
                    </a:cubicBezTo>
                    <a:close/>
                    <a:moveTo>
                      <a:pt x="1779566" y="1842993"/>
                    </a:moveTo>
                    <a:lnTo>
                      <a:pt x="1776720" y="1854381"/>
                    </a:lnTo>
                    <a:lnTo>
                      <a:pt x="1776720" y="1854381"/>
                    </a:lnTo>
                    <a:lnTo>
                      <a:pt x="1779011" y="1845214"/>
                    </a:lnTo>
                    <a:cubicBezTo>
                      <a:pt x="1779566" y="1842993"/>
                      <a:pt x="1779566" y="1842993"/>
                      <a:pt x="1779566" y="1842993"/>
                    </a:cubicBezTo>
                    <a:close/>
                    <a:moveTo>
                      <a:pt x="663519" y="1842993"/>
                    </a:moveTo>
                    <a:lnTo>
                      <a:pt x="663600" y="1842993"/>
                    </a:lnTo>
                    <a:lnTo>
                      <a:pt x="663434" y="1843548"/>
                    </a:lnTo>
                    <a:lnTo>
                      <a:pt x="662180" y="1847434"/>
                    </a:lnTo>
                    <a:lnTo>
                      <a:pt x="661665" y="1849030"/>
                    </a:lnTo>
                    <a:lnTo>
                      <a:pt x="661429" y="1848512"/>
                    </a:lnTo>
                    <a:lnTo>
                      <a:pt x="661847" y="1847434"/>
                    </a:lnTo>
                    <a:lnTo>
                      <a:pt x="662601" y="1845491"/>
                    </a:lnTo>
                    <a:close/>
                    <a:moveTo>
                      <a:pt x="661381" y="1842993"/>
                    </a:moveTo>
                    <a:lnTo>
                      <a:pt x="662601" y="1842993"/>
                    </a:lnTo>
                    <a:lnTo>
                      <a:pt x="661492" y="1847434"/>
                    </a:lnTo>
                    <a:lnTo>
                      <a:pt x="661295" y="1848220"/>
                    </a:lnTo>
                    <a:lnTo>
                      <a:pt x="660937" y="1847434"/>
                    </a:lnTo>
                    <a:lnTo>
                      <a:pt x="660811" y="1849170"/>
                    </a:lnTo>
                    <a:lnTo>
                      <a:pt x="659603" y="1847439"/>
                    </a:lnTo>
                    <a:close/>
                    <a:moveTo>
                      <a:pt x="2614130" y="1812430"/>
                    </a:moveTo>
                    <a:cubicBezTo>
                      <a:pt x="2611911" y="1813542"/>
                      <a:pt x="2608028" y="1815765"/>
                      <a:pt x="2604700" y="1817710"/>
                    </a:cubicBezTo>
                    <a:lnTo>
                      <a:pt x="2603625" y="1818346"/>
                    </a:lnTo>
                    <a:lnTo>
                      <a:pt x="2590951" y="1844937"/>
                    </a:lnTo>
                    <a:lnTo>
                      <a:pt x="2596891" y="1836995"/>
                    </a:lnTo>
                    <a:cubicBezTo>
                      <a:pt x="2596891" y="1836995"/>
                      <a:pt x="2596891" y="1836995"/>
                      <a:pt x="2612414" y="1821428"/>
                    </a:cubicBezTo>
                    <a:cubicBezTo>
                      <a:pt x="2614632" y="1821428"/>
                      <a:pt x="2614632" y="1821428"/>
                      <a:pt x="2614632" y="1823652"/>
                    </a:cubicBezTo>
                    <a:cubicBezTo>
                      <a:pt x="2616849" y="1821428"/>
                      <a:pt x="2619067" y="1819204"/>
                      <a:pt x="2619067" y="1816981"/>
                    </a:cubicBezTo>
                    <a:cubicBezTo>
                      <a:pt x="2619067" y="1816981"/>
                      <a:pt x="2619067" y="1816981"/>
                      <a:pt x="2619067" y="1819204"/>
                    </a:cubicBezTo>
                    <a:lnTo>
                      <a:pt x="2622365" y="1815897"/>
                    </a:lnTo>
                    <a:lnTo>
                      <a:pt x="2620786" y="1816876"/>
                    </a:lnTo>
                    <a:cubicBezTo>
                      <a:pt x="2620786" y="1816876"/>
                      <a:pt x="2620786" y="1814653"/>
                      <a:pt x="2620786" y="1814653"/>
                    </a:cubicBezTo>
                    <a:cubicBezTo>
                      <a:pt x="2620786" y="1814653"/>
                      <a:pt x="2620786" y="1814653"/>
                      <a:pt x="2618567" y="1816876"/>
                    </a:cubicBezTo>
                    <a:cubicBezTo>
                      <a:pt x="2620786" y="1814653"/>
                      <a:pt x="2618567" y="1812430"/>
                      <a:pt x="2614130" y="1816876"/>
                    </a:cubicBezTo>
                    <a:cubicBezTo>
                      <a:pt x="2614130" y="1814653"/>
                      <a:pt x="2616349" y="1812430"/>
                      <a:pt x="2614130" y="1812430"/>
                    </a:cubicBezTo>
                    <a:close/>
                    <a:moveTo>
                      <a:pt x="2440704" y="1807553"/>
                    </a:moveTo>
                    <a:cubicBezTo>
                      <a:pt x="2436268" y="1803117"/>
                      <a:pt x="2445140" y="1814208"/>
                      <a:pt x="2460665" y="1829736"/>
                    </a:cubicBezTo>
                    <a:lnTo>
                      <a:pt x="2465937" y="1835025"/>
                    </a:lnTo>
                    <a:lnTo>
                      <a:pt x="2465948" y="1835019"/>
                    </a:lnTo>
                    <a:lnTo>
                      <a:pt x="2460665" y="1829736"/>
                    </a:lnTo>
                    <a:cubicBezTo>
                      <a:pt x="2451793" y="1820863"/>
                      <a:pt x="2445140" y="1814208"/>
                      <a:pt x="2440704" y="1807553"/>
                    </a:cubicBezTo>
                    <a:close/>
                    <a:moveTo>
                      <a:pt x="1793177" y="1786840"/>
                    </a:moveTo>
                    <a:lnTo>
                      <a:pt x="1793137" y="1787521"/>
                    </a:lnTo>
                    <a:lnTo>
                      <a:pt x="1792168" y="1794465"/>
                    </a:lnTo>
                    <a:lnTo>
                      <a:pt x="1790386" y="1800804"/>
                    </a:lnTo>
                    <a:cubicBezTo>
                      <a:pt x="1789137" y="1805245"/>
                      <a:pt x="1787265" y="1811907"/>
                      <a:pt x="1784456" y="1821899"/>
                    </a:cubicBezTo>
                    <a:lnTo>
                      <a:pt x="1774807" y="1856220"/>
                    </a:lnTo>
                    <a:lnTo>
                      <a:pt x="1774529" y="1856487"/>
                    </a:lnTo>
                    <a:lnTo>
                      <a:pt x="1777346" y="1845213"/>
                    </a:lnTo>
                    <a:cubicBezTo>
                      <a:pt x="1777346" y="1845213"/>
                      <a:pt x="1777346" y="1845213"/>
                      <a:pt x="1786224" y="1811906"/>
                    </a:cubicBezTo>
                    <a:cubicBezTo>
                      <a:pt x="1787334" y="1806355"/>
                      <a:pt x="1788999" y="1800249"/>
                      <a:pt x="1790663" y="1794698"/>
                    </a:cubicBezTo>
                    <a:close/>
                    <a:moveTo>
                      <a:pt x="1794463" y="1782819"/>
                    </a:moveTo>
                    <a:lnTo>
                      <a:pt x="1794504" y="1783860"/>
                    </a:lnTo>
                    <a:lnTo>
                      <a:pt x="1790663" y="1807465"/>
                    </a:lnTo>
                    <a:cubicBezTo>
                      <a:pt x="1790663" y="1807465"/>
                      <a:pt x="1790663" y="1807465"/>
                      <a:pt x="1779566" y="1842993"/>
                    </a:cubicBezTo>
                    <a:cubicBezTo>
                      <a:pt x="1779566" y="1842993"/>
                      <a:pt x="1779566" y="1842993"/>
                      <a:pt x="1790663" y="1805245"/>
                    </a:cubicBezTo>
                    <a:lnTo>
                      <a:pt x="1792168" y="1794465"/>
                    </a:lnTo>
                    <a:lnTo>
                      <a:pt x="1792571" y="1793033"/>
                    </a:lnTo>
                    <a:cubicBezTo>
                      <a:pt x="1792883" y="1791922"/>
                      <a:pt x="1792883" y="1791922"/>
                      <a:pt x="1792883" y="1791922"/>
                    </a:cubicBezTo>
                    <a:lnTo>
                      <a:pt x="1793137" y="1787521"/>
                    </a:lnTo>
                    <a:lnTo>
                      <a:pt x="1793275" y="1786531"/>
                    </a:lnTo>
                    <a:close/>
                    <a:moveTo>
                      <a:pt x="3204136" y="1777163"/>
                    </a:moveTo>
                    <a:cubicBezTo>
                      <a:pt x="3208572" y="1777163"/>
                      <a:pt x="3208572" y="1777163"/>
                      <a:pt x="3208572" y="1777163"/>
                    </a:cubicBezTo>
                    <a:lnTo>
                      <a:pt x="3198829" y="1778049"/>
                    </a:lnTo>
                    <a:lnTo>
                      <a:pt x="3202472" y="1777441"/>
                    </a:lnTo>
                    <a:cubicBezTo>
                      <a:pt x="3204136" y="1777163"/>
                      <a:pt x="3204136" y="1777163"/>
                      <a:pt x="3204136" y="1777163"/>
                    </a:cubicBezTo>
                    <a:close/>
                    <a:moveTo>
                      <a:pt x="1794599" y="1777046"/>
                    </a:moveTo>
                    <a:lnTo>
                      <a:pt x="1795056" y="1780471"/>
                    </a:lnTo>
                    <a:lnTo>
                      <a:pt x="1794892" y="1781477"/>
                    </a:lnTo>
                    <a:lnTo>
                      <a:pt x="1794463" y="1782819"/>
                    </a:lnTo>
                    <a:lnTo>
                      <a:pt x="1794315" y="1779087"/>
                    </a:lnTo>
                    <a:close/>
                    <a:moveTo>
                      <a:pt x="1794002" y="1772565"/>
                    </a:moveTo>
                    <a:lnTo>
                      <a:pt x="1794078" y="1773134"/>
                    </a:lnTo>
                    <a:lnTo>
                      <a:pt x="1794315" y="1779087"/>
                    </a:lnTo>
                    <a:lnTo>
                      <a:pt x="1793275" y="1786531"/>
                    </a:lnTo>
                    <a:lnTo>
                      <a:pt x="1793177" y="1786840"/>
                    </a:lnTo>
                    <a:close/>
                    <a:moveTo>
                      <a:pt x="1794635" y="1761616"/>
                    </a:moveTo>
                    <a:lnTo>
                      <a:pt x="1795831" y="1768226"/>
                    </a:lnTo>
                    <a:lnTo>
                      <a:pt x="1794599" y="1777046"/>
                    </a:lnTo>
                    <a:lnTo>
                      <a:pt x="1794547" y="1776657"/>
                    </a:lnTo>
                    <a:lnTo>
                      <a:pt x="1794078" y="1773134"/>
                    </a:lnTo>
                    <a:lnTo>
                      <a:pt x="1794034" y="1772020"/>
                    </a:lnTo>
                    <a:close/>
                    <a:moveTo>
                      <a:pt x="2636758" y="1760881"/>
                    </a:moveTo>
                    <a:cubicBezTo>
                      <a:pt x="2632321" y="1767545"/>
                      <a:pt x="2625666" y="1776430"/>
                      <a:pt x="2619011" y="1785315"/>
                    </a:cubicBezTo>
                    <a:lnTo>
                      <a:pt x="2613283" y="1792771"/>
                    </a:lnTo>
                    <a:lnTo>
                      <a:pt x="2613369" y="1792942"/>
                    </a:lnTo>
                    <a:lnTo>
                      <a:pt x="2619011" y="1785315"/>
                    </a:lnTo>
                    <a:cubicBezTo>
                      <a:pt x="2632321" y="1767545"/>
                      <a:pt x="2641195" y="1756439"/>
                      <a:pt x="2636758" y="1760881"/>
                    </a:cubicBezTo>
                    <a:close/>
                    <a:moveTo>
                      <a:pt x="2545056" y="1753642"/>
                    </a:moveTo>
                    <a:cubicBezTo>
                      <a:pt x="2545022" y="1752774"/>
                      <a:pt x="2545022" y="1753052"/>
                      <a:pt x="2545022" y="1754719"/>
                    </a:cubicBezTo>
                    <a:lnTo>
                      <a:pt x="2545213" y="1757423"/>
                    </a:lnTo>
                    <a:lnTo>
                      <a:pt x="2545297" y="1759440"/>
                    </a:lnTo>
                    <a:cubicBezTo>
                      <a:pt x="2545572" y="1765273"/>
                      <a:pt x="2546121" y="1774716"/>
                      <a:pt x="2547221" y="1785826"/>
                    </a:cubicBezTo>
                    <a:lnTo>
                      <a:pt x="2548023" y="1812719"/>
                    </a:lnTo>
                    <a:lnTo>
                      <a:pt x="2549168" y="1817300"/>
                    </a:lnTo>
                    <a:lnTo>
                      <a:pt x="2547221" y="1785826"/>
                    </a:lnTo>
                    <a:lnTo>
                      <a:pt x="2545213" y="1757423"/>
                    </a:lnTo>
                    <a:close/>
                    <a:moveTo>
                      <a:pt x="1793171" y="1750316"/>
                    </a:moveTo>
                    <a:lnTo>
                      <a:pt x="1794715" y="1760245"/>
                    </a:lnTo>
                    <a:lnTo>
                      <a:pt x="1794635" y="1761616"/>
                    </a:lnTo>
                    <a:lnTo>
                      <a:pt x="1793334" y="1754421"/>
                    </a:lnTo>
                    <a:close/>
                    <a:moveTo>
                      <a:pt x="1791940" y="1742403"/>
                    </a:moveTo>
                    <a:lnTo>
                      <a:pt x="1793114" y="1748886"/>
                    </a:lnTo>
                    <a:lnTo>
                      <a:pt x="1793171" y="1750316"/>
                    </a:lnTo>
                    <a:close/>
                    <a:moveTo>
                      <a:pt x="1790892" y="1736614"/>
                    </a:moveTo>
                    <a:lnTo>
                      <a:pt x="1791191" y="1737582"/>
                    </a:lnTo>
                    <a:lnTo>
                      <a:pt x="1791940" y="1742403"/>
                    </a:lnTo>
                    <a:close/>
                    <a:moveTo>
                      <a:pt x="1787566" y="1725820"/>
                    </a:moveTo>
                    <a:lnTo>
                      <a:pt x="1789007" y="1730497"/>
                    </a:lnTo>
                    <a:lnTo>
                      <a:pt x="1793334" y="1754421"/>
                    </a:lnTo>
                    <a:lnTo>
                      <a:pt x="1794034" y="1772020"/>
                    </a:lnTo>
                    <a:lnTo>
                      <a:pt x="1794002" y="1772565"/>
                    </a:lnTo>
                    <a:lnTo>
                      <a:pt x="1793230" y="1766768"/>
                    </a:lnTo>
                    <a:cubicBezTo>
                      <a:pt x="1792605" y="1762085"/>
                      <a:pt x="1791773" y="1755840"/>
                      <a:pt x="1790663" y="1747513"/>
                    </a:cubicBezTo>
                    <a:close/>
                    <a:moveTo>
                      <a:pt x="3401552" y="1715503"/>
                    </a:moveTo>
                    <a:lnTo>
                      <a:pt x="3402022" y="1718647"/>
                    </a:lnTo>
                    <a:lnTo>
                      <a:pt x="3400394" y="1717018"/>
                    </a:lnTo>
                    <a:close/>
                    <a:moveTo>
                      <a:pt x="2674990" y="1714631"/>
                    </a:moveTo>
                    <a:lnTo>
                      <a:pt x="2670003" y="1721732"/>
                    </a:lnTo>
                    <a:lnTo>
                      <a:pt x="2661730" y="1733513"/>
                    </a:lnTo>
                    <a:lnTo>
                      <a:pt x="2661160" y="1734226"/>
                    </a:lnTo>
                    <a:cubicBezTo>
                      <a:pt x="2656723" y="1740890"/>
                      <a:pt x="2652287" y="1747554"/>
                      <a:pt x="2647850" y="1751996"/>
                    </a:cubicBezTo>
                    <a:close/>
                    <a:moveTo>
                      <a:pt x="1787470" y="1714448"/>
                    </a:moveTo>
                    <a:lnTo>
                      <a:pt x="1788444" y="1723087"/>
                    </a:lnTo>
                    <a:lnTo>
                      <a:pt x="1790892" y="1736614"/>
                    </a:lnTo>
                    <a:lnTo>
                      <a:pt x="1789007" y="1730497"/>
                    </a:lnTo>
                    <a:lnTo>
                      <a:pt x="1788721" y="1728916"/>
                    </a:lnTo>
                    <a:close/>
                    <a:moveTo>
                      <a:pt x="3397583" y="1714206"/>
                    </a:moveTo>
                    <a:lnTo>
                      <a:pt x="3400394" y="1717018"/>
                    </a:lnTo>
                    <a:lnTo>
                      <a:pt x="3375388" y="1749733"/>
                    </a:lnTo>
                    <a:cubicBezTo>
                      <a:pt x="3366510" y="1763056"/>
                      <a:pt x="3357632" y="1774158"/>
                      <a:pt x="3350973" y="1787481"/>
                    </a:cubicBezTo>
                    <a:cubicBezTo>
                      <a:pt x="3344315" y="1814127"/>
                      <a:pt x="3362071" y="1814127"/>
                      <a:pt x="3366510" y="1827450"/>
                    </a:cubicBezTo>
                    <a:cubicBezTo>
                      <a:pt x="3382046" y="1849654"/>
                      <a:pt x="3393144" y="1867418"/>
                      <a:pt x="3404241" y="1885182"/>
                    </a:cubicBezTo>
                    <a:lnTo>
                      <a:pt x="3364290" y="1825229"/>
                    </a:lnTo>
                    <a:cubicBezTo>
                      <a:pt x="3359851" y="1811906"/>
                      <a:pt x="3344315" y="1816347"/>
                      <a:pt x="3348754" y="1787481"/>
                    </a:cubicBezTo>
                    <a:cubicBezTo>
                      <a:pt x="3348754" y="1787481"/>
                      <a:pt x="3348754" y="1787481"/>
                      <a:pt x="3368729" y="1756395"/>
                    </a:cubicBezTo>
                    <a:cubicBezTo>
                      <a:pt x="3377607" y="1743072"/>
                      <a:pt x="3386485" y="1729749"/>
                      <a:pt x="3397583" y="1714206"/>
                    </a:cubicBezTo>
                    <a:close/>
                    <a:moveTo>
                      <a:pt x="3400864" y="1710907"/>
                    </a:moveTo>
                    <a:lnTo>
                      <a:pt x="3404241" y="1711985"/>
                    </a:lnTo>
                    <a:lnTo>
                      <a:pt x="3401552" y="1715503"/>
                    </a:lnTo>
                    <a:close/>
                    <a:moveTo>
                      <a:pt x="3399802" y="1709765"/>
                    </a:moveTo>
                    <a:cubicBezTo>
                      <a:pt x="3400080" y="1708932"/>
                      <a:pt x="3400357" y="1708654"/>
                      <a:pt x="3400704" y="1709834"/>
                    </a:cubicBezTo>
                    <a:lnTo>
                      <a:pt x="3400864" y="1710907"/>
                    </a:lnTo>
                    <a:lnTo>
                      <a:pt x="3399456" y="1710457"/>
                    </a:lnTo>
                    <a:close/>
                    <a:moveTo>
                      <a:pt x="1784959" y="1707566"/>
                    </a:moveTo>
                    <a:lnTo>
                      <a:pt x="1787566" y="1725820"/>
                    </a:lnTo>
                    <a:lnTo>
                      <a:pt x="1784469" y="1715771"/>
                    </a:lnTo>
                    <a:close/>
                    <a:moveTo>
                      <a:pt x="1979131" y="1703392"/>
                    </a:moveTo>
                    <a:cubicBezTo>
                      <a:pt x="1981351" y="1703392"/>
                      <a:pt x="1981351" y="1703392"/>
                      <a:pt x="1981351" y="1703392"/>
                    </a:cubicBezTo>
                    <a:lnTo>
                      <a:pt x="1991102" y="1708125"/>
                    </a:lnTo>
                    <a:lnTo>
                      <a:pt x="1985237" y="1706169"/>
                    </a:lnTo>
                    <a:cubicBezTo>
                      <a:pt x="1983572" y="1705614"/>
                      <a:pt x="1983572" y="1705614"/>
                      <a:pt x="1983572" y="1705614"/>
                    </a:cubicBezTo>
                    <a:cubicBezTo>
                      <a:pt x="1979131" y="1703392"/>
                      <a:pt x="1979131" y="1703392"/>
                      <a:pt x="1979131" y="1703392"/>
                    </a:cubicBezTo>
                    <a:close/>
                    <a:moveTo>
                      <a:pt x="1785742" y="1694470"/>
                    </a:moveTo>
                    <a:lnTo>
                      <a:pt x="1787470" y="1714448"/>
                    </a:lnTo>
                    <a:lnTo>
                      <a:pt x="1785560" y="1697509"/>
                    </a:lnTo>
                    <a:close/>
                    <a:moveTo>
                      <a:pt x="1785464" y="1689790"/>
                    </a:moveTo>
                    <a:lnTo>
                      <a:pt x="1785793" y="1693622"/>
                    </a:lnTo>
                    <a:lnTo>
                      <a:pt x="1785742" y="1694470"/>
                    </a:lnTo>
                    <a:lnTo>
                      <a:pt x="1785357" y="1690023"/>
                    </a:lnTo>
                    <a:close/>
                    <a:moveTo>
                      <a:pt x="3166639" y="1683676"/>
                    </a:moveTo>
                    <a:lnTo>
                      <a:pt x="3137309" y="1692390"/>
                    </a:lnTo>
                    <a:lnTo>
                      <a:pt x="3151378" y="1687835"/>
                    </a:lnTo>
                    <a:lnTo>
                      <a:pt x="3156069" y="1686317"/>
                    </a:lnTo>
                    <a:close/>
                    <a:moveTo>
                      <a:pt x="1791364" y="1681549"/>
                    </a:moveTo>
                    <a:lnTo>
                      <a:pt x="1794547" y="1714761"/>
                    </a:lnTo>
                    <a:cubicBezTo>
                      <a:pt x="1796767" y="1729749"/>
                      <a:pt x="1799541" y="1745292"/>
                      <a:pt x="1801761" y="1758615"/>
                    </a:cubicBezTo>
                    <a:cubicBezTo>
                      <a:pt x="1802871" y="1786371"/>
                      <a:pt x="1798986" y="1821343"/>
                      <a:pt x="1785392" y="1846046"/>
                    </a:cubicBezTo>
                    <a:lnTo>
                      <a:pt x="1778557" y="1852616"/>
                    </a:lnTo>
                    <a:lnTo>
                      <a:pt x="1781785" y="1840773"/>
                    </a:lnTo>
                    <a:cubicBezTo>
                      <a:pt x="1786224" y="1824119"/>
                      <a:pt x="1791773" y="1808021"/>
                      <a:pt x="1794825" y="1791922"/>
                    </a:cubicBezTo>
                    <a:lnTo>
                      <a:pt x="1794504" y="1783860"/>
                    </a:lnTo>
                    <a:lnTo>
                      <a:pt x="1794892" y="1781477"/>
                    </a:lnTo>
                    <a:lnTo>
                      <a:pt x="1795102" y="1780820"/>
                    </a:lnTo>
                    <a:lnTo>
                      <a:pt x="1795056" y="1780471"/>
                    </a:lnTo>
                    <a:lnTo>
                      <a:pt x="1796490" y="1771660"/>
                    </a:lnTo>
                    <a:lnTo>
                      <a:pt x="1794715" y="1760245"/>
                    </a:lnTo>
                    <a:lnTo>
                      <a:pt x="1794825" y="1758338"/>
                    </a:lnTo>
                    <a:lnTo>
                      <a:pt x="1793114" y="1748886"/>
                    </a:lnTo>
                    <a:lnTo>
                      <a:pt x="1792883" y="1743072"/>
                    </a:lnTo>
                    <a:lnTo>
                      <a:pt x="1791191" y="1737582"/>
                    </a:lnTo>
                    <a:lnTo>
                      <a:pt x="1790663" y="1734190"/>
                    </a:lnTo>
                    <a:cubicBezTo>
                      <a:pt x="1786224" y="1698662"/>
                      <a:pt x="1786224" y="1698662"/>
                      <a:pt x="1786224" y="1698662"/>
                    </a:cubicBezTo>
                    <a:lnTo>
                      <a:pt x="1785793" y="1693622"/>
                    </a:lnTo>
                    <a:lnTo>
                      <a:pt x="1785912" y="1691619"/>
                    </a:lnTo>
                    <a:close/>
                    <a:moveTo>
                      <a:pt x="1784596" y="1679660"/>
                    </a:moveTo>
                    <a:lnTo>
                      <a:pt x="1785036" y="1684795"/>
                    </a:lnTo>
                    <a:lnTo>
                      <a:pt x="1784282" y="1686172"/>
                    </a:lnTo>
                    <a:lnTo>
                      <a:pt x="1785560" y="1697509"/>
                    </a:lnTo>
                    <a:lnTo>
                      <a:pt x="1784959" y="1707566"/>
                    </a:lnTo>
                    <a:lnTo>
                      <a:pt x="1781785" y="1685339"/>
                    </a:lnTo>
                    <a:close/>
                    <a:moveTo>
                      <a:pt x="1790686" y="1674477"/>
                    </a:moveTo>
                    <a:lnTo>
                      <a:pt x="1790998" y="1677724"/>
                    </a:lnTo>
                    <a:lnTo>
                      <a:pt x="1785464" y="1689790"/>
                    </a:lnTo>
                    <a:lnTo>
                      <a:pt x="1785036" y="1684795"/>
                    </a:lnTo>
                    <a:close/>
                    <a:moveTo>
                      <a:pt x="1791038" y="1673834"/>
                    </a:moveTo>
                    <a:lnTo>
                      <a:pt x="1790686" y="1674477"/>
                    </a:lnTo>
                    <a:lnTo>
                      <a:pt x="1790663" y="1674237"/>
                    </a:lnTo>
                    <a:close/>
                    <a:moveTo>
                      <a:pt x="1790360" y="1668015"/>
                    </a:moveTo>
                    <a:lnTo>
                      <a:pt x="1784596" y="1679660"/>
                    </a:lnTo>
                    <a:lnTo>
                      <a:pt x="1784560" y="1679233"/>
                    </a:lnTo>
                    <a:close/>
                    <a:moveTo>
                      <a:pt x="1801804" y="1662266"/>
                    </a:moveTo>
                    <a:lnTo>
                      <a:pt x="1791364" y="1681549"/>
                    </a:lnTo>
                    <a:lnTo>
                      <a:pt x="1790998" y="1677724"/>
                    </a:lnTo>
                    <a:lnTo>
                      <a:pt x="1794474" y="1670142"/>
                    </a:lnTo>
                    <a:close/>
                    <a:moveTo>
                      <a:pt x="1801761" y="1654253"/>
                    </a:moveTo>
                    <a:lnTo>
                      <a:pt x="1794474" y="1670142"/>
                    </a:lnTo>
                    <a:lnTo>
                      <a:pt x="1791038" y="1673834"/>
                    </a:lnTo>
                    <a:close/>
                    <a:moveTo>
                      <a:pt x="3333544" y="1635861"/>
                    </a:moveTo>
                    <a:lnTo>
                      <a:pt x="3333662" y="1637226"/>
                    </a:lnTo>
                    <a:lnTo>
                      <a:pt x="3333217" y="1636489"/>
                    </a:lnTo>
                    <a:close/>
                    <a:moveTo>
                      <a:pt x="2107989" y="1612273"/>
                    </a:moveTo>
                    <a:lnTo>
                      <a:pt x="2108572" y="1612739"/>
                    </a:lnTo>
                    <a:lnTo>
                      <a:pt x="2108572" y="1612739"/>
                    </a:lnTo>
                    <a:close/>
                    <a:moveTo>
                      <a:pt x="1842650" y="1609016"/>
                    </a:moveTo>
                    <a:lnTo>
                      <a:pt x="1842614" y="1609079"/>
                    </a:lnTo>
                    <a:lnTo>
                      <a:pt x="1819551" y="1634581"/>
                    </a:lnTo>
                    <a:cubicBezTo>
                      <a:pt x="1801761" y="1654253"/>
                      <a:pt x="1801761" y="1654253"/>
                      <a:pt x="1801761" y="1654253"/>
                    </a:cubicBezTo>
                    <a:cubicBezTo>
                      <a:pt x="1817297" y="1637044"/>
                      <a:pt x="1828950" y="1624138"/>
                      <a:pt x="1837689" y="1614458"/>
                    </a:cubicBezTo>
                    <a:lnTo>
                      <a:pt x="1840009" y="1611888"/>
                    </a:lnTo>
                    <a:close/>
                    <a:moveTo>
                      <a:pt x="2101345" y="1607846"/>
                    </a:moveTo>
                    <a:lnTo>
                      <a:pt x="2106845" y="1611511"/>
                    </a:lnTo>
                    <a:cubicBezTo>
                      <a:pt x="2107989" y="1612273"/>
                      <a:pt x="2107989" y="1612273"/>
                      <a:pt x="2107989" y="1612273"/>
                    </a:cubicBezTo>
                    <a:lnTo>
                      <a:pt x="2107067" y="1611720"/>
                    </a:lnTo>
                    <a:close/>
                    <a:moveTo>
                      <a:pt x="1846264" y="1602649"/>
                    </a:moveTo>
                    <a:lnTo>
                      <a:pt x="1842732" y="1608872"/>
                    </a:lnTo>
                    <a:lnTo>
                      <a:pt x="1840009" y="1611888"/>
                    </a:lnTo>
                    <a:lnTo>
                      <a:pt x="1837550" y="1614562"/>
                    </a:lnTo>
                    <a:cubicBezTo>
                      <a:pt x="1831169" y="1621501"/>
                      <a:pt x="1818407" y="1635379"/>
                      <a:pt x="1792883" y="1663135"/>
                    </a:cubicBezTo>
                    <a:lnTo>
                      <a:pt x="1790360" y="1668015"/>
                    </a:lnTo>
                    <a:lnTo>
                      <a:pt x="1795935" y="1656751"/>
                    </a:lnTo>
                    <a:cubicBezTo>
                      <a:pt x="1802871" y="1649812"/>
                      <a:pt x="1810639" y="1644261"/>
                      <a:pt x="1815078" y="1636489"/>
                    </a:cubicBezTo>
                    <a:close/>
                    <a:moveTo>
                      <a:pt x="1853446" y="1589995"/>
                    </a:moveTo>
                    <a:lnTo>
                      <a:pt x="1851145" y="1597353"/>
                    </a:lnTo>
                    <a:lnTo>
                      <a:pt x="1846264" y="1602649"/>
                    </a:lnTo>
                    <a:close/>
                    <a:moveTo>
                      <a:pt x="3362170" y="1581939"/>
                    </a:moveTo>
                    <a:lnTo>
                      <a:pt x="3362071" y="1583198"/>
                    </a:lnTo>
                    <a:lnTo>
                      <a:pt x="3361679" y="1582675"/>
                    </a:lnTo>
                    <a:close/>
                    <a:moveTo>
                      <a:pt x="3360048" y="1580499"/>
                    </a:moveTo>
                    <a:lnTo>
                      <a:pt x="3361239" y="1582087"/>
                    </a:lnTo>
                    <a:lnTo>
                      <a:pt x="3361679" y="1582675"/>
                    </a:lnTo>
                    <a:lnTo>
                      <a:pt x="3359851" y="1585418"/>
                    </a:lnTo>
                    <a:lnTo>
                      <a:pt x="3333544" y="1635861"/>
                    </a:lnTo>
                    <a:lnTo>
                      <a:pt x="3333217" y="1632048"/>
                    </a:lnTo>
                    <a:cubicBezTo>
                      <a:pt x="3333217" y="1632048"/>
                      <a:pt x="3333217" y="1632048"/>
                      <a:pt x="3342095" y="1616505"/>
                    </a:cubicBezTo>
                    <a:cubicBezTo>
                      <a:pt x="3342095" y="1616505"/>
                      <a:pt x="3342095" y="1616505"/>
                      <a:pt x="3359851" y="1580977"/>
                    </a:cubicBezTo>
                    <a:close/>
                    <a:moveTo>
                      <a:pt x="3364567" y="1576814"/>
                    </a:moveTo>
                    <a:cubicBezTo>
                      <a:pt x="3364845" y="1575981"/>
                      <a:pt x="3365400" y="1576536"/>
                      <a:pt x="3366510" y="1583198"/>
                    </a:cubicBezTo>
                    <a:cubicBezTo>
                      <a:pt x="3364290" y="1578757"/>
                      <a:pt x="3364290" y="1578757"/>
                      <a:pt x="3364290" y="1578757"/>
                    </a:cubicBezTo>
                    <a:cubicBezTo>
                      <a:pt x="3364290" y="1579867"/>
                      <a:pt x="3364290" y="1577647"/>
                      <a:pt x="3364567" y="1576814"/>
                    </a:cubicBezTo>
                    <a:close/>
                    <a:moveTo>
                      <a:pt x="3362585" y="1576625"/>
                    </a:moveTo>
                    <a:lnTo>
                      <a:pt x="3364290" y="1578757"/>
                    </a:lnTo>
                    <a:cubicBezTo>
                      <a:pt x="3364290" y="1578757"/>
                      <a:pt x="3364290" y="1578757"/>
                      <a:pt x="3363735" y="1579590"/>
                    </a:cubicBezTo>
                    <a:lnTo>
                      <a:pt x="3362170" y="1581939"/>
                    </a:lnTo>
                    <a:close/>
                    <a:moveTo>
                      <a:pt x="2054236" y="1575953"/>
                    </a:moveTo>
                    <a:lnTo>
                      <a:pt x="2090575" y="1600555"/>
                    </a:lnTo>
                    <a:lnTo>
                      <a:pt x="2101345" y="1607846"/>
                    </a:lnTo>
                    <a:lnTo>
                      <a:pt x="2098831" y="1606171"/>
                    </a:lnTo>
                    <a:cubicBezTo>
                      <a:pt x="2094252" y="1603120"/>
                      <a:pt x="2087383" y="1598544"/>
                      <a:pt x="2077080" y="1591679"/>
                    </a:cubicBezTo>
                    <a:lnTo>
                      <a:pt x="2058034" y="1578990"/>
                    </a:lnTo>
                    <a:close/>
                    <a:moveTo>
                      <a:pt x="3362660" y="1575669"/>
                    </a:moveTo>
                    <a:lnTo>
                      <a:pt x="3362585" y="1576625"/>
                    </a:lnTo>
                    <a:lnTo>
                      <a:pt x="3362116" y="1576039"/>
                    </a:lnTo>
                    <a:close/>
                    <a:moveTo>
                      <a:pt x="3146921" y="1574404"/>
                    </a:moveTo>
                    <a:lnTo>
                      <a:pt x="3145288" y="1575177"/>
                    </a:lnTo>
                    <a:lnTo>
                      <a:pt x="3146712" y="1574474"/>
                    </a:lnTo>
                    <a:close/>
                    <a:moveTo>
                      <a:pt x="3151356" y="1572181"/>
                    </a:moveTo>
                    <a:cubicBezTo>
                      <a:pt x="3146921" y="1574404"/>
                      <a:pt x="3146921" y="1574404"/>
                      <a:pt x="3146921" y="1574404"/>
                    </a:cubicBezTo>
                    <a:lnTo>
                      <a:pt x="3147230" y="1574218"/>
                    </a:lnTo>
                    <a:lnTo>
                      <a:pt x="3149034" y="1573327"/>
                    </a:lnTo>
                    <a:cubicBezTo>
                      <a:pt x="3151356" y="1572181"/>
                      <a:pt x="3151356" y="1572181"/>
                      <a:pt x="3151356" y="1572181"/>
                    </a:cubicBezTo>
                    <a:close/>
                    <a:moveTo>
                      <a:pt x="2048386" y="1571993"/>
                    </a:moveTo>
                    <a:lnTo>
                      <a:pt x="2052484" y="1574552"/>
                    </a:lnTo>
                    <a:lnTo>
                      <a:pt x="2054236" y="1575953"/>
                    </a:lnTo>
                    <a:lnTo>
                      <a:pt x="2049709" y="1572888"/>
                    </a:lnTo>
                    <a:close/>
                    <a:moveTo>
                      <a:pt x="2032502" y="1561239"/>
                    </a:moveTo>
                    <a:cubicBezTo>
                      <a:pt x="2032502" y="1561239"/>
                      <a:pt x="2032502" y="1561239"/>
                      <a:pt x="2034653" y="1562695"/>
                    </a:cubicBezTo>
                    <a:lnTo>
                      <a:pt x="2048386" y="1571993"/>
                    </a:lnTo>
                    <a:lnTo>
                      <a:pt x="2034722" y="1563458"/>
                    </a:lnTo>
                    <a:cubicBezTo>
                      <a:pt x="2034722" y="1563458"/>
                      <a:pt x="2034722" y="1563458"/>
                      <a:pt x="2032502" y="1561239"/>
                    </a:cubicBezTo>
                    <a:close/>
                    <a:moveTo>
                      <a:pt x="2021400" y="1554582"/>
                    </a:moveTo>
                    <a:lnTo>
                      <a:pt x="2026233" y="1558367"/>
                    </a:lnTo>
                    <a:lnTo>
                      <a:pt x="2025008" y="1557633"/>
                    </a:lnTo>
                    <a:cubicBezTo>
                      <a:pt x="2023621" y="1556801"/>
                      <a:pt x="2023621" y="1556801"/>
                      <a:pt x="2023621" y="1556801"/>
                    </a:cubicBezTo>
                    <a:cubicBezTo>
                      <a:pt x="2021400" y="1554582"/>
                      <a:pt x="2021400" y="1554582"/>
                      <a:pt x="2021400" y="1554582"/>
                    </a:cubicBezTo>
                    <a:close/>
                    <a:moveTo>
                      <a:pt x="1871726" y="1503275"/>
                    </a:moveTo>
                    <a:lnTo>
                      <a:pt x="1870337" y="1517875"/>
                    </a:lnTo>
                    <a:lnTo>
                      <a:pt x="1869178" y="1521024"/>
                    </a:lnTo>
                    <a:lnTo>
                      <a:pt x="1867289" y="1549891"/>
                    </a:lnTo>
                    <a:lnTo>
                      <a:pt x="1865491" y="1568773"/>
                    </a:lnTo>
                    <a:lnTo>
                      <a:pt x="1853446" y="1589995"/>
                    </a:lnTo>
                    <a:lnTo>
                      <a:pt x="1863907" y="1556552"/>
                    </a:lnTo>
                    <a:cubicBezTo>
                      <a:pt x="1867236" y="1542119"/>
                      <a:pt x="1867236" y="1528796"/>
                      <a:pt x="1868068" y="1516583"/>
                    </a:cubicBezTo>
                    <a:close/>
                    <a:moveTo>
                      <a:pt x="1877067" y="1497188"/>
                    </a:moveTo>
                    <a:lnTo>
                      <a:pt x="1875212" y="1504579"/>
                    </a:lnTo>
                    <a:cubicBezTo>
                      <a:pt x="1874033" y="1506175"/>
                      <a:pt x="1873617" y="1504093"/>
                      <a:pt x="1875559" y="1499375"/>
                    </a:cubicBezTo>
                    <a:close/>
                    <a:moveTo>
                      <a:pt x="1879769" y="1493269"/>
                    </a:moveTo>
                    <a:lnTo>
                      <a:pt x="1874172" y="1529074"/>
                    </a:lnTo>
                    <a:cubicBezTo>
                      <a:pt x="1873895" y="1557107"/>
                      <a:pt x="1876114" y="1587639"/>
                      <a:pt x="1850590" y="1609843"/>
                    </a:cubicBezTo>
                    <a:cubicBezTo>
                      <a:pt x="1850590" y="1609843"/>
                      <a:pt x="1850590" y="1609843"/>
                      <a:pt x="1825308" y="1637009"/>
                    </a:cubicBezTo>
                    <a:lnTo>
                      <a:pt x="1801804" y="1662266"/>
                    </a:lnTo>
                    <a:lnTo>
                      <a:pt x="1808697" y="1649534"/>
                    </a:lnTo>
                    <a:cubicBezTo>
                      <a:pt x="1819101" y="1636350"/>
                      <a:pt x="1831239" y="1623652"/>
                      <a:pt x="1841885" y="1610364"/>
                    </a:cubicBezTo>
                    <a:lnTo>
                      <a:pt x="1842614" y="1609079"/>
                    </a:lnTo>
                    <a:lnTo>
                      <a:pt x="1843931" y="1607623"/>
                    </a:lnTo>
                    <a:cubicBezTo>
                      <a:pt x="1843931" y="1607623"/>
                      <a:pt x="1843931" y="1607623"/>
                      <a:pt x="1843134" y="1608490"/>
                    </a:cubicBezTo>
                    <a:lnTo>
                      <a:pt x="1842650" y="1609016"/>
                    </a:lnTo>
                    <a:lnTo>
                      <a:pt x="1842732" y="1608872"/>
                    </a:lnTo>
                    <a:lnTo>
                      <a:pt x="1856139" y="1594022"/>
                    </a:lnTo>
                    <a:cubicBezTo>
                      <a:pt x="1863907" y="1585418"/>
                      <a:pt x="1863907" y="1585418"/>
                      <a:pt x="1863907" y="1585418"/>
                    </a:cubicBezTo>
                    <a:lnTo>
                      <a:pt x="1865491" y="1568773"/>
                    </a:lnTo>
                    <a:lnTo>
                      <a:pt x="1866126" y="1567654"/>
                    </a:lnTo>
                    <a:lnTo>
                      <a:pt x="1867289" y="1549891"/>
                    </a:lnTo>
                    <a:lnTo>
                      <a:pt x="1870337" y="1517875"/>
                    </a:lnTo>
                    <a:lnTo>
                      <a:pt x="1878955" y="1494450"/>
                    </a:lnTo>
                    <a:close/>
                    <a:moveTo>
                      <a:pt x="1875554" y="1489350"/>
                    </a:moveTo>
                    <a:lnTo>
                      <a:pt x="1871726" y="1503275"/>
                    </a:lnTo>
                    <a:lnTo>
                      <a:pt x="1872785" y="1492158"/>
                    </a:lnTo>
                    <a:close/>
                    <a:moveTo>
                      <a:pt x="1884001" y="1487130"/>
                    </a:moveTo>
                    <a:lnTo>
                      <a:pt x="1879769" y="1493269"/>
                    </a:lnTo>
                    <a:lnTo>
                      <a:pt x="1880050" y="1491474"/>
                    </a:lnTo>
                    <a:lnTo>
                      <a:pt x="1880614" y="1489941"/>
                    </a:lnTo>
                    <a:close/>
                    <a:moveTo>
                      <a:pt x="1882213" y="1485593"/>
                    </a:moveTo>
                    <a:lnTo>
                      <a:pt x="1880614" y="1489941"/>
                    </a:lnTo>
                    <a:lnTo>
                      <a:pt x="1880241" y="1490250"/>
                    </a:lnTo>
                    <a:lnTo>
                      <a:pt x="1880050" y="1491474"/>
                    </a:lnTo>
                    <a:lnTo>
                      <a:pt x="1878955" y="1494450"/>
                    </a:lnTo>
                    <a:lnTo>
                      <a:pt x="1877067" y="1497188"/>
                    </a:lnTo>
                    <a:lnTo>
                      <a:pt x="1879443" y="1487717"/>
                    </a:lnTo>
                    <a:close/>
                    <a:moveTo>
                      <a:pt x="3102255" y="1476781"/>
                    </a:moveTo>
                    <a:lnTo>
                      <a:pt x="3072108" y="1496000"/>
                    </a:lnTo>
                    <a:lnTo>
                      <a:pt x="3087278" y="1485950"/>
                    </a:lnTo>
                    <a:lnTo>
                      <a:pt x="3097595" y="1479115"/>
                    </a:lnTo>
                    <a:close/>
                    <a:moveTo>
                      <a:pt x="3273826" y="1460376"/>
                    </a:moveTo>
                    <a:lnTo>
                      <a:pt x="3283230" y="1483758"/>
                    </a:lnTo>
                    <a:lnTo>
                      <a:pt x="3275510" y="1472174"/>
                    </a:lnTo>
                    <a:close/>
                    <a:moveTo>
                      <a:pt x="2989405" y="1414477"/>
                    </a:moveTo>
                    <a:lnTo>
                      <a:pt x="2987166" y="1417097"/>
                    </a:lnTo>
                    <a:lnTo>
                      <a:pt x="2986090" y="1418048"/>
                    </a:lnTo>
                    <a:close/>
                    <a:moveTo>
                      <a:pt x="3002711" y="1403358"/>
                    </a:moveTo>
                    <a:lnTo>
                      <a:pt x="2991081" y="1413637"/>
                    </a:lnTo>
                    <a:lnTo>
                      <a:pt x="2989405" y="1414477"/>
                    </a:lnTo>
                    <a:cubicBezTo>
                      <a:pt x="2998276" y="1405582"/>
                      <a:pt x="2998276" y="1405582"/>
                      <a:pt x="2998276" y="1405582"/>
                    </a:cubicBezTo>
                    <a:cubicBezTo>
                      <a:pt x="3002711" y="1403358"/>
                      <a:pt x="3002711" y="1403358"/>
                      <a:pt x="3002711" y="1403358"/>
                    </a:cubicBezTo>
                    <a:close/>
                    <a:moveTo>
                      <a:pt x="1988813" y="1391232"/>
                    </a:moveTo>
                    <a:lnTo>
                      <a:pt x="1988754" y="1391404"/>
                    </a:lnTo>
                    <a:lnTo>
                      <a:pt x="1988696" y="1391463"/>
                    </a:lnTo>
                    <a:close/>
                    <a:moveTo>
                      <a:pt x="1991473" y="1389533"/>
                    </a:moveTo>
                    <a:lnTo>
                      <a:pt x="1983760" y="1405560"/>
                    </a:lnTo>
                    <a:lnTo>
                      <a:pt x="1980232" y="1408467"/>
                    </a:lnTo>
                    <a:close/>
                    <a:moveTo>
                      <a:pt x="3257880" y="1372946"/>
                    </a:moveTo>
                    <a:lnTo>
                      <a:pt x="3262193" y="1374473"/>
                    </a:lnTo>
                    <a:cubicBezTo>
                      <a:pt x="3262193" y="1374473"/>
                      <a:pt x="3262193" y="1374473"/>
                      <a:pt x="3271071" y="1441087"/>
                    </a:cubicBezTo>
                    <a:cubicBezTo>
                      <a:pt x="3271071" y="1441087"/>
                      <a:pt x="3271071" y="1441087"/>
                      <a:pt x="3272944" y="1454202"/>
                    </a:cubicBezTo>
                    <a:lnTo>
                      <a:pt x="3273826" y="1460376"/>
                    </a:lnTo>
                    <a:lnTo>
                      <a:pt x="3267742" y="1445251"/>
                    </a:lnTo>
                    <a:cubicBezTo>
                      <a:pt x="3266078" y="1429430"/>
                      <a:pt x="3266632" y="1413331"/>
                      <a:pt x="3262193" y="1396678"/>
                    </a:cubicBezTo>
                    <a:cubicBezTo>
                      <a:pt x="3262193" y="1396678"/>
                      <a:pt x="3262193" y="1396678"/>
                      <a:pt x="3260321" y="1386374"/>
                    </a:cubicBezTo>
                    <a:close/>
                    <a:moveTo>
                      <a:pt x="3257754" y="1372253"/>
                    </a:moveTo>
                    <a:lnTo>
                      <a:pt x="3257880" y="1372946"/>
                    </a:lnTo>
                    <a:lnTo>
                      <a:pt x="3256740" y="1372543"/>
                    </a:lnTo>
                    <a:close/>
                    <a:moveTo>
                      <a:pt x="2665117" y="1324040"/>
                    </a:moveTo>
                    <a:lnTo>
                      <a:pt x="2663794" y="1329931"/>
                    </a:lnTo>
                    <a:lnTo>
                      <a:pt x="2664015" y="1328826"/>
                    </a:lnTo>
                    <a:close/>
                    <a:moveTo>
                      <a:pt x="2035674" y="1302329"/>
                    </a:moveTo>
                    <a:lnTo>
                      <a:pt x="2024049" y="1309971"/>
                    </a:lnTo>
                    <a:lnTo>
                      <a:pt x="2021776" y="1313523"/>
                    </a:lnTo>
                    <a:lnTo>
                      <a:pt x="2023156" y="1308692"/>
                    </a:lnTo>
                    <a:cubicBezTo>
                      <a:pt x="2023711" y="1306749"/>
                      <a:pt x="2023711" y="1305638"/>
                      <a:pt x="2021491" y="1307859"/>
                    </a:cubicBezTo>
                    <a:cubicBezTo>
                      <a:pt x="2032589" y="1303418"/>
                      <a:pt x="2032589" y="1303418"/>
                      <a:pt x="2032589" y="1303418"/>
                    </a:cubicBezTo>
                    <a:close/>
                    <a:moveTo>
                      <a:pt x="2671777" y="1294381"/>
                    </a:moveTo>
                    <a:cubicBezTo>
                      <a:pt x="2669560" y="1301047"/>
                      <a:pt x="2667342" y="1307712"/>
                      <a:pt x="2667342" y="1314378"/>
                    </a:cubicBezTo>
                    <a:lnTo>
                      <a:pt x="2665117" y="1324040"/>
                    </a:lnTo>
                    <a:lnTo>
                      <a:pt x="2665189" y="1323717"/>
                    </a:lnTo>
                    <a:cubicBezTo>
                      <a:pt x="2667099" y="1315211"/>
                      <a:pt x="2669282" y="1305490"/>
                      <a:pt x="2671777" y="1294381"/>
                    </a:cubicBezTo>
                    <a:close/>
                    <a:moveTo>
                      <a:pt x="2671777" y="1289937"/>
                    </a:moveTo>
                    <a:lnTo>
                      <a:pt x="2671777" y="1290392"/>
                    </a:lnTo>
                    <a:lnTo>
                      <a:pt x="2671509" y="1291280"/>
                    </a:lnTo>
                    <a:close/>
                    <a:moveTo>
                      <a:pt x="2074252" y="1287259"/>
                    </a:moveTo>
                    <a:lnTo>
                      <a:pt x="2072540" y="1287875"/>
                    </a:lnTo>
                    <a:lnTo>
                      <a:pt x="2055519" y="1293944"/>
                    </a:lnTo>
                    <a:lnTo>
                      <a:pt x="2042091" y="1298110"/>
                    </a:lnTo>
                    <a:lnTo>
                      <a:pt x="2038465" y="1300494"/>
                    </a:lnTo>
                    <a:lnTo>
                      <a:pt x="2021491" y="1307859"/>
                    </a:lnTo>
                    <a:lnTo>
                      <a:pt x="2017840" y="1321238"/>
                    </a:lnTo>
                    <a:lnTo>
                      <a:pt x="2012613" y="1327843"/>
                    </a:lnTo>
                    <a:lnTo>
                      <a:pt x="2001489" y="1363836"/>
                    </a:lnTo>
                    <a:lnTo>
                      <a:pt x="2001769" y="1364116"/>
                    </a:lnTo>
                    <a:lnTo>
                      <a:pt x="2003735" y="1358930"/>
                    </a:lnTo>
                    <a:lnTo>
                      <a:pt x="2017840" y="1321238"/>
                    </a:lnTo>
                    <a:lnTo>
                      <a:pt x="2021776" y="1313523"/>
                    </a:lnTo>
                    <a:lnTo>
                      <a:pt x="2021491" y="1314520"/>
                    </a:lnTo>
                    <a:cubicBezTo>
                      <a:pt x="2021491" y="1314520"/>
                      <a:pt x="2021491" y="1314520"/>
                      <a:pt x="2014833" y="1334505"/>
                    </a:cubicBezTo>
                    <a:lnTo>
                      <a:pt x="2003713" y="1366061"/>
                    </a:lnTo>
                    <a:lnTo>
                      <a:pt x="2012644" y="1374993"/>
                    </a:lnTo>
                    <a:cubicBezTo>
                      <a:pt x="2012644" y="1374993"/>
                      <a:pt x="2012644" y="1374993"/>
                      <a:pt x="2028170" y="1390521"/>
                    </a:cubicBezTo>
                    <a:cubicBezTo>
                      <a:pt x="2030388" y="1392739"/>
                      <a:pt x="2028170" y="1392739"/>
                      <a:pt x="2028170" y="1392739"/>
                    </a:cubicBezTo>
                    <a:cubicBezTo>
                      <a:pt x="2025952" y="1392739"/>
                      <a:pt x="2025952" y="1392739"/>
                      <a:pt x="2028170" y="1394957"/>
                    </a:cubicBezTo>
                    <a:cubicBezTo>
                      <a:pt x="2028170" y="1394957"/>
                      <a:pt x="2030388" y="1397176"/>
                      <a:pt x="2032606" y="1399394"/>
                    </a:cubicBezTo>
                    <a:cubicBezTo>
                      <a:pt x="2032606" y="1399394"/>
                      <a:pt x="2032606" y="1399394"/>
                      <a:pt x="2030388" y="1399394"/>
                    </a:cubicBezTo>
                    <a:cubicBezTo>
                      <a:pt x="2034824" y="1403831"/>
                      <a:pt x="2041477" y="1406049"/>
                      <a:pt x="2041477" y="1408267"/>
                    </a:cubicBezTo>
                    <a:cubicBezTo>
                      <a:pt x="2043695" y="1412704"/>
                      <a:pt x="2045913" y="1414922"/>
                      <a:pt x="2050349" y="1417140"/>
                    </a:cubicBezTo>
                    <a:cubicBezTo>
                      <a:pt x="2061439" y="1432668"/>
                      <a:pt x="2068093" y="1439323"/>
                      <a:pt x="2081400" y="1452632"/>
                    </a:cubicBezTo>
                    <a:cubicBezTo>
                      <a:pt x="2096926" y="1468160"/>
                      <a:pt x="2114669" y="1488124"/>
                      <a:pt x="2130194" y="1499215"/>
                    </a:cubicBezTo>
                    <a:cubicBezTo>
                      <a:pt x="2139066" y="1512525"/>
                      <a:pt x="2150156" y="1521398"/>
                      <a:pt x="2165681" y="1534708"/>
                    </a:cubicBezTo>
                    <a:cubicBezTo>
                      <a:pt x="2165681" y="1534708"/>
                      <a:pt x="2185642" y="1552454"/>
                      <a:pt x="2187860" y="1554672"/>
                    </a:cubicBezTo>
                    <a:cubicBezTo>
                      <a:pt x="2203386" y="1565763"/>
                      <a:pt x="2203386" y="1570200"/>
                      <a:pt x="2218911" y="1583509"/>
                    </a:cubicBezTo>
                    <a:cubicBezTo>
                      <a:pt x="2230001" y="1592382"/>
                      <a:pt x="2232219" y="1592382"/>
                      <a:pt x="2238873" y="1601255"/>
                    </a:cubicBezTo>
                    <a:cubicBezTo>
                      <a:pt x="2243308" y="1605692"/>
                      <a:pt x="2247744" y="1607910"/>
                      <a:pt x="2247744" y="1607910"/>
                    </a:cubicBezTo>
                    <a:cubicBezTo>
                      <a:pt x="2258834" y="1619001"/>
                      <a:pt x="2254398" y="1619001"/>
                      <a:pt x="2261052" y="1619001"/>
                    </a:cubicBezTo>
                    <a:cubicBezTo>
                      <a:pt x="2261052" y="1619001"/>
                      <a:pt x="2269924" y="1634529"/>
                      <a:pt x="2274359" y="1638966"/>
                    </a:cubicBezTo>
                    <a:cubicBezTo>
                      <a:pt x="2281013" y="1643402"/>
                      <a:pt x="2287667" y="1652275"/>
                      <a:pt x="2296539" y="1661148"/>
                    </a:cubicBezTo>
                    <a:cubicBezTo>
                      <a:pt x="2298757" y="1661148"/>
                      <a:pt x="2300975" y="1663366"/>
                      <a:pt x="2300975" y="1663366"/>
                    </a:cubicBezTo>
                    <a:cubicBezTo>
                      <a:pt x="2303192" y="1665585"/>
                      <a:pt x="2307628" y="1670021"/>
                      <a:pt x="2312064" y="1672239"/>
                    </a:cubicBezTo>
                    <a:cubicBezTo>
                      <a:pt x="2323154" y="1685549"/>
                      <a:pt x="2334243" y="1692204"/>
                      <a:pt x="2345333" y="1703295"/>
                    </a:cubicBezTo>
                    <a:cubicBezTo>
                      <a:pt x="2360858" y="1714386"/>
                      <a:pt x="2438486" y="1796462"/>
                      <a:pt x="2445140" y="1807553"/>
                    </a:cubicBezTo>
                    <a:cubicBezTo>
                      <a:pt x="2445140" y="1807553"/>
                      <a:pt x="2445140" y="1807553"/>
                      <a:pt x="2442922" y="1805335"/>
                    </a:cubicBezTo>
                    <a:cubicBezTo>
                      <a:pt x="2442922" y="1805335"/>
                      <a:pt x="2442922" y="1805335"/>
                      <a:pt x="2441536" y="1803948"/>
                    </a:cubicBezTo>
                    <a:lnTo>
                      <a:pt x="2436267" y="1798680"/>
                    </a:lnTo>
                    <a:lnTo>
                      <a:pt x="2436268" y="1798680"/>
                    </a:lnTo>
                    <a:cubicBezTo>
                      <a:pt x="2431832" y="1794244"/>
                      <a:pt x="2431832" y="1794244"/>
                      <a:pt x="2431832" y="1794244"/>
                    </a:cubicBezTo>
                    <a:cubicBezTo>
                      <a:pt x="2427396" y="1789807"/>
                      <a:pt x="2422960" y="1785370"/>
                      <a:pt x="2418524" y="1778716"/>
                    </a:cubicBezTo>
                    <a:cubicBezTo>
                      <a:pt x="2411871" y="1772061"/>
                      <a:pt x="2405217" y="1765406"/>
                      <a:pt x="2398563" y="1758751"/>
                    </a:cubicBezTo>
                    <a:cubicBezTo>
                      <a:pt x="2387474" y="1749878"/>
                      <a:pt x="2378602" y="1741005"/>
                      <a:pt x="2367512" y="1729914"/>
                    </a:cubicBezTo>
                    <a:cubicBezTo>
                      <a:pt x="2356423" y="1718823"/>
                      <a:pt x="2356423" y="1718823"/>
                      <a:pt x="2356423" y="1718823"/>
                    </a:cubicBezTo>
                    <a:cubicBezTo>
                      <a:pt x="2367512" y="1729914"/>
                      <a:pt x="2367512" y="1729914"/>
                      <a:pt x="2367512" y="1729914"/>
                    </a:cubicBezTo>
                    <a:cubicBezTo>
                      <a:pt x="2367512" y="1729914"/>
                      <a:pt x="2367512" y="1729914"/>
                      <a:pt x="2431832" y="1794244"/>
                    </a:cubicBezTo>
                    <a:lnTo>
                      <a:pt x="2436267" y="1798680"/>
                    </a:lnTo>
                    <a:lnTo>
                      <a:pt x="2434327" y="1796774"/>
                    </a:lnTo>
                    <a:cubicBezTo>
                      <a:pt x="2428505" y="1791055"/>
                      <a:pt x="2405217" y="1768179"/>
                      <a:pt x="2312064" y="1676676"/>
                    </a:cubicBezTo>
                    <a:cubicBezTo>
                      <a:pt x="2320936" y="1687767"/>
                      <a:pt x="2343115" y="1709950"/>
                      <a:pt x="2354205" y="1718823"/>
                    </a:cubicBezTo>
                    <a:cubicBezTo>
                      <a:pt x="2380820" y="1747660"/>
                      <a:pt x="2409653" y="1774279"/>
                      <a:pt x="2436268" y="1800898"/>
                    </a:cubicBezTo>
                    <a:cubicBezTo>
                      <a:pt x="2436268" y="1800898"/>
                      <a:pt x="2436268" y="1800898"/>
                      <a:pt x="2456229" y="1820863"/>
                    </a:cubicBezTo>
                    <a:lnTo>
                      <a:pt x="2468314" y="1834809"/>
                    </a:lnTo>
                    <a:lnTo>
                      <a:pt x="2474327" y="1840817"/>
                    </a:lnTo>
                    <a:cubicBezTo>
                      <a:pt x="2478767" y="1840817"/>
                      <a:pt x="2485428" y="1845255"/>
                      <a:pt x="2487648" y="1847474"/>
                    </a:cubicBezTo>
                    <a:lnTo>
                      <a:pt x="2508997" y="1860327"/>
                    </a:lnTo>
                    <a:lnTo>
                      <a:pt x="2507973" y="1859130"/>
                    </a:lnTo>
                    <a:cubicBezTo>
                      <a:pt x="2507973" y="1859130"/>
                      <a:pt x="2507973" y="1859130"/>
                      <a:pt x="2494651" y="1841341"/>
                    </a:cubicBezTo>
                    <a:cubicBezTo>
                      <a:pt x="2492431" y="1839117"/>
                      <a:pt x="2494651" y="1839117"/>
                      <a:pt x="2494651" y="1839117"/>
                    </a:cubicBezTo>
                    <a:cubicBezTo>
                      <a:pt x="2496871" y="1839117"/>
                      <a:pt x="2496871" y="1839117"/>
                      <a:pt x="2494651" y="1836894"/>
                    </a:cubicBezTo>
                    <a:cubicBezTo>
                      <a:pt x="2494651" y="1836894"/>
                      <a:pt x="2492431" y="1834670"/>
                      <a:pt x="2492431" y="1832446"/>
                    </a:cubicBezTo>
                    <a:cubicBezTo>
                      <a:pt x="2490211" y="1827999"/>
                      <a:pt x="2485770" y="1823552"/>
                      <a:pt x="2483550" y="1821328"/>
                    </a:cubicBezTo>
                    <a:cubicBezTo>
                      <a:pt x="2481329" y="1819104"/>
                      <a:pt x="2479109" y="1816881"/>
                      <a:pt x="2476889" y="1812433"/>
                    </a:cubicBezTo>
                    <a:cubicBezTo>
                      <a:pt x="2465787" y="1796868"/>
                      <a:pt x="2463567" y="1790197"/>
                      <a:pt x="2450245" y="1774631"/>
                    </a:cubicBezTo>
                    <a:cubicBezTo>
                      <a:pt x="2436923" y="1759065"/>
                      <a:pt x="2423602" y="1736829"/>
                      <a:pt x="2410280" y="1723487"/>
                    </a:cubicBezTo>
                    <a:cubicBezTo>
                      <a:pt x="2401399" y="1710145"/>
                      <a:pt x="2392517" y="1701250"/>
                      <a:pt x="2379196" y="1683461"/>
                    </a:cubicBezTo>
                    <a:cubicBezTo>
                      <a:pt x="2379196" y="1683461"/>
                      <a:pt x="2361433" y="1663448"/>
                      <a:pt x="2361433" y="1663448"/>
                    </a:cubicBezTo>
                    <a:cubicBezTo>
                      <a:pt x="2348111" y="1650106"/>
                      <a:pt x="2348111" y="1645658"/>
                      <a:pt x="2334790" y="1632316"/>
                    </a:cubicBezTo>
                    <a:cubicBezTo>
                      <a:pt x="2325908" y="1621198"/>
                      <a:pt x="2323688" y="1618974"/>
                      <a:pt x="2317027" y="1610080"/>
                    </a:cubicBezTo>
                    <a:cubicBezTo>
                      <a:pt x="2314807" y="1607856"/>
                      <a:pt x="2310366" y="1603409"/>
                      <a:pt x="2308146" y="1603409"/>
                    </a:cubicBezTo>
                    <a:cubicBezTo>
                      <a:pt x="2301485" y="1592290"/>
                      <a:pt x="2305926" y="1592290"/>
                      <a:pt x="2299265" y="1592290"/>
                    </a:cubicBezTo>
                    <a:cubicBezTo>
                      <a:pt x="2297045" y="1592290"/>
                      <a:pt x="2292604" y="1574501"/>
                      <a:pt x="2288163" y="1570054"/>
                    </a:cubicBezTo>
                    <a:cubicBezTo>
                      <a:pt x="2281503" y="1565606"/>
                      <a:pt x="2274842" y="1556712"/>
                      <a:pt x="2268181" y="1547817"/>
                    </a:cubicBezTo>
                    <a:cubicBezTo>
                      <a:pt x="2268181" y="1545593"/>
                      <a:pt x="2265960" y="1543370"/>
                      <a:pt x="2265960" y="1543370"/>
                    </a:cubicBezTo>
                    <a:cubicBezTo>
                      <a:pt x="2261520" y="1541146"/>
                      <a:pt x="2259300" y="1536699"/>
                      <a:pt x="2257079" y="1532251"/>
                    </a:cubicBezTo>
                    <a:cubicBezTo>
                      <a:pt x="2245978" y="1521133"/>
                      <a:pt x="2237097" y="1512238"/>
                      <a:pt x="2225995" y="1501120"/>
                    </a:cubicBezTo>
                    <a:cubicBezTo>
                      <a:pt x="2214894" y="1485554"/>
                      <a:pt x="2148285" y="1396608"/>
                      <a:pt x="2143844" y="1387713"/>
                    </a:cubicBezTo>
                    <a:cubicBezTo>
                      <a:pt x="2143844" y="1387713"/>
                      <a:pt x="2143844" y="1387713"/>
                      <a:pt x="2146064" y="1389937"/>
                    </a:cubicBezTo>
                    <a:cubicBezTo>
                      <a:pt x="2146064" y="1389937"/>
                      <a:pt x="2146064" y="1389937"/>
                      <a:pt x="2154945" y="1401055"/>
                    </a:cubicBezTo>
                    <a:cubicBezTo>
                      <a:pt x="2159386" y="1405502"/>
                      <a:pt x="2161606" y="1412173"/>
                      <a:pt x="2166047" y="1416621"/>
                    </a:cubicBezTo>
                    <a:cubicBezTo>
                      <a:pt x="2172708" y="1423292"/>
                      <a:pt x="2177148" y="1432186"/>
                      <a:pt x="2183809" y="1438857"/>
                    </a:cubicBezTo>
                    <a:cubicBezTo>
                      <a:pt x="2192691" y="1449976"/>
                      <a:pt x="2201772" y="1458870"/>
                      <a:pt x="2208233" y="1469989"/>
                    </a:cubicBezTo>
                    <a:cubicBezTo>
                      <a:pt x="2217114" y="1481107"/>
                      <a:pt x="2217114" y="1481107"/>
                      <a:pt x="2217114" y="1481107"/>
                    </a:cubicBezTo>
                    <a:cubicBezTo>
                      <a:pt x="2208233" y="1469989"/>
                      <a:pt x="2208233" y="1469989"/>
                      <a:pt x="2208233" y="1469989"/>
                    </a:cubicBezTo>
                    <a:cubicBezTo>
                      <a:pt x="2208233" y="1469989"/>
                      <a:pt x="2208233" y="1469989"/>
                      <a:pt x="2154945" y="1401055"/>
                    </a:cubicBezTo>
                    <a:cubicBezTo>
                      <a:pt x="2154945" y="1401055"/>
                      <a:pt x="2154945" y="1401055"/>
                      <a:pt x="2152725" y="1396608"/>
                    </a:cubicBezTo>
                    <a:cubicBezTo>
                      <a:pt x="2152725" y="1396608"/>
                      <a:pt x="2152725" y="1396608"/>
                      <a:pt x="2254859" y="1527804"/>
                    </a:cubicBezTo>
                    <a:cubicBezTo>
                      <a:pt x="2248198" y="1516686"/>
                      <a:pt x="2230436" y="1494449"/>
                      <a:pt x="2221554" y="1483331"/>
                    </a:cubicBezTo>
                    <a:cubicBezTo>
                      <a:pt x="2197131" y="1452199"/>
                      <a:pt x="2174928" y="1423292"/>
                      <a:pt x="2150505" y="1392160"/>
                    </a:cubicBezTo>
                    <a:cubicBezTo>
                      <a:pt x="2150505" y="1392160"/>
                      <a:pt x="2150505" y="1392160"/>
                      <a:pt x="2134963" y="1372147"/>
                    </a:cubicBezTo>
                    <a:lnTo>
                      <a:pt x="2111046" y="1335129"/>
                    </a:lnTo>
                    <a:lnTo>
                      <a:pt x="2113384" y="1338132"/>
                    </a:lnTo>
                    <a:cubicBezTo>
                      <a:pt x="2120947" y="1347826"/>
                      <a:pt x="2127747" y="1356582"/>
                      <a:pt x="2132743" y="1363253"/>
                    </a:cubicBezTo>
                    <a:cubicBezTo>
                      <a:pt x="2143844" y="1381042"/>
                      <a:pt x="2152725" y="1392160"/>
                      <a:pt x="2150505" y="1387713"/>
                    </a:cubicBezTo>
                    <a:cubicBezTo>
                      <a:pt x="2146064" y="1381042"/>
                      <a:pt x="2139403" y="1372147"/>
                      <a:pt x="2132743" y="1363253"/>
                    </a:cubicBezTo>
                    <a:cubicBezTo>
                      <a:pt x="2126082" y="1354358"/>
                      <a:pt x="2119421" y="1345463"/>
                      <a:pt x="2110540" y="1334345"/>
                    </a:cubicBezTo>
                    <a:lnTo>
                      <a:pt x="2111046" y="1335129"/>
                    </a:lnTo>
                    <a:lnTo>
                      <a:pt x="2089447" y="1307383"/>
                    </a:lnTo>
                    <a:lnTo>
                      <a:pt x="2075144" y="1288441"/>
                    </a:lnTo>
                    <a:lnTo>
                      <a:pt x="2070321" y="1290095"/>
                    </a:lnTo>
                    <a:cubicBezTo>
                      <a:pt x="2070321" y="1290095"/>
                      <a:pt x="2070321" y="1290095"/>
                      <a:pt x="2065604" y="1291760"/>
                    </a:cubicBezTo>
                    <a:lnTo>
                      <a:pt x="2035674" y="1302329"/>
                    </a:lnTo>
                    <a:lnTo>
                      <a:pt x="2038465" y="1300494"/>
                    </a:lnTo>
                    <a:lnTo>
                      <a:pt x="2044519" y="1297867"/>
                    </a:lnTo>
                    <a:lnTo>
                      <a:pt x="2055519" y="1293944"/>
                    </a:lnTo>
                    <a:lnTo>
                      <a:pt x="2074787" y="1287967"/>
                    </a:lnTo>
                    <a:close/>
                    <a:moveTo>
                      <a:pt x="2673177" y="1285968"/>
                    </a:moveTo>
                    <a:lnTo>
                      <a:pt x="2671777" y="1294381"/>
                    </a:lnTo>
                    <a:lnTo>
                      <a:pt x="2671777" y="1290392"/>
                    </a:lnTo>
                    <a:lnTo>
                      <a:pt x="2672960" y="1286478"/>
                    </a:lnTo>
                    <a:close/>
                    <a:moveTo>
                      <a:pt x="2676212" y="1278827"/>
                    </a:moveTo>
                    <a:lnTo>
                      <a:pt x="2673177" y="1285968"/>
                    </a:lnTo>
                    <a:lnTo>
                      <a:pt x="2673718" y="1282716"/>
                    </a:lnTo>
                    <a:cubicBezTo>
                      <a:pt x="2673995" y="1281049"/>
                      <a:pt x="2673995" y="1281049"/>
                      <a:pt x="2673995" y="1281049"/>
                    </a:cubicBezTo>
                    <a:cubicBezTo>
                      <a:pt x="2676212" y="1278827"/>
                      <a:pt x="2676212" y="1278827"/>
                      <a:pt x="2676212" y="1278827"/>
                    </a:cubicBezTo>
                    <a:close/>
                    <a:moveTo>
                      <a:pt x="2101957" y="1277286"/>
                    </a:moveTo>
                    <a:lnTo>
                      <a:pt x="2093981" y="1281287"/>
                    </a:lnTo>
                    <a:lnTo>
                      <a:pt x="2086804" y="1282740"/>
                    </a:lnTo>
                    <a:close/>
                    <a:moveTo>
                      <a:pt x="2176821" y="1229814"/>
                    </a:moveTo>
                    <a:lnTo>
                      <a:pt x="2164034" y="1247910"/>
                    </a:lnTo>
                    <a:lnTo>
                      <a:pt x="2156518" y="1253511"/>
                    </a:lnTo>
                    <a:close/>
                    <a:moveTo>
                      <a:pt x="2182004" y="1222413"/>
                    </a:moveTo>
                    <a:lnTo>
                      <a:pt x="2181296" y="1223481"/>
                    </a:lnTo>
                    <a:cubicBezTo>
                      <a:pt x="2169088" y="1244575"/>
                      <a:pt x="2151332" y="1257343"/>
                      <a:pt x="2131912" y="1266503"/>
                    </a:cubicBezTo>
                    <a:lnTo>
                      <a:pt x="2101957" y="1277286"/>
                    </a:lnTo>
                    <a:lnTo>
                      <a:pt x="2122826" y="1266815"/>
                    </a:lnTo>
                    <a:cubicBezTo>
                      <a:pt x="2141206" y="1255192"/>
                      <a:pt x="2158269" y="1240273"/>
                      <a:pt x="2176302" y="1225979"/>
                    </a:cubicBezTo>
                    <a:close/>
                    <a:moveTo>
                      <a:pt x="2938312" y="1214620"/>
                    </a:moveTo>
                    <a:lnTo>
                      <a:pt x="2940296" y="1214877"/>
                    </a:lnTo>
                    <a:cubicBezTo>
                      <a:pt x="2946747" y="1215709"/>
                      <a:pt x="2972548" y="1219040"/>
                      <a:pt x="3075755" y="1232363"/>
                    </a:cubicBezTo>
                    <a:cubicBezTo>
                      <a:pt x="3084633" y="1234583"/>
                      <a:pt x="3106828" y="1234583"/>
                      <a:pt x="3104609" y="1236804"/>
                    </a:cubicBezTo>
                    <a:cubicBezTo>
                      <a:pt x="3104609" y="1236804"/>
                      <a:pt x="3104609" y="1236804"/>
                      <a:pt x="3115706" y="1270111"/>
                    </a:cubicBezTo>
                    <a:cubicBezTo>
                      <a:pt x="3124584" y="1292316"/>
                      <a:pt x="3122365" y="1314520"/>
                      <a:pt x="3142340" y="1334505"/>
                    </a:cubicBezTo>
                    <a:cubicBezTo>
                      <a:pt x="3162316" y="1342276"/>
                      <a:pt x="3186176" y="1348938"/>
                      <a:pt x="3208093" y="1355322"/>
                    </a:cubicBezTo>
                    <a:lnTo>
                      <a:pt x="3256740" y="1372543"/>
                    </a:lnTo>
                    <a:lnTo>
                      <a:pt x="3253870" y="1373363"/>
                    </a:lnTo>
                    <a:cubicBezTo>
                      <a:pt x="3249431" y="1371698"/>
                      <a:pt x="3243328" y="1368922"/>
                      <a:pt x="3239998" y="1367812"/>
                    </a:cubicBezTo>
                    <a:cubicBezTo>
                      <a:pt x="3239998" y="1367812"/>
                      <a:pt x="3239998" y="1367812"/>
                      <a:pt x="3188950" y="1352268"/>
                    </a:cubicBezTo>
                    <a:cubicBezTo>
                      <a:pt x="3188950" y="1352268"/>
                      <a:pt x="3188950" y="1352268"/>
                      <a:pt x="3137901" y="1336725"/>
                    </a:cubicBezTo>
                    <a:cubicBezTo>
                      <a:pt x="3122365" y="1310079"/>
                      <a:pt x="3122365" y="1298977"/>
                      <a:pt x="3115706" y="1278993"/>
                    </a:cubicBezTo>
                    <a:cubicBezTo>
                      <a:pt x="3115706" y="1278993"/>
                      <a:pt x="3115706" y="1278993"/>
                      <a:pt x="3106828" y="1250127"/>
                    </a:cubicBezTo>
                    <a:cubicBezTo>
                      <a:pt x="3106828" y="1250127"/>
                      <a:pt x="3106828" y="1250127"/>
                      <a:pt x="3102389" y="1236804"/>
                    </a:cubicBezTo>
                    <a:cubicBezTo>
                      <a:pt x="3111267" y="1241245"/>
                      <a:pt x="3095731" y="1236804"/>
                      <a:pt x="3093511" y="1236804"/>
                    </a:cubicBezTo>
                    <a:cubicBezTo>
                      <a:pt x="3093511" y="1236804"/>
                      <a:pt x="3093511" y="1236804"/>
                      <a:pt x="3033585" y="1227922"/>
                    </a:cubicBezTo>
                    <a:cubicBezTo>
                      <a:pt x="3003621" y="1221260"/>
                      <a:pt x="2972410" y="1225840"/>
                      <a:pt x="2941822" y="1216369"/>
                    </a:cubicBezTo>
                    <a:close/>
                    <a:moveTo>
                      <a:pt x="2937833" y="1214382"/>
                    </a:moveTo>
                    <a:lnTo>
                      <a:pt x="2938312" y="1214620"/>
                    </a:lnTo>
                    <a:lnTo>
                      <a:pt x="2938146" y="1214599"/>
                    </a:lnTo>
                    <a:close/>
                    <a:moveTo>
                      <a:pt x="2312871" y="1179073"/>
                    </a:moveTo>
                    <a:lnTo>
                      <a:pt x="2307066" y="1182377"/>
                    </a:lnTo>
                    <a:lnTo>
                      <a:pt x="2261475" y="1189341"/>
                    </a:lnTo>
                    <a:lnTo>
                      <a:pt x="2229538" y="1192684"/>
                    </a:lnTo>
                    <a:lnTo>
                      <a:pt x="2235604" y="1188890"/>
                    </a:lnTo>
                    <a:cubicBezTo>
                      <a:pt x="2246736" y="1184328"/>
                      <a:pt x="2258684" y="1180902"/>
                      <a:pt x="2271732" y="1179102"/>
                    </a:cubicBezTo>
                    <a:close/>
                    <a:moveTo>
                      <a:pt x="2317266" y="1176570"/>
                    </a:moveTo>
                    <a:lnTo>
                      <a:pt x="2314466" y="1179071"/>
                    </a:lnTo>
                    <a:lnTo>
                      <a:pt x="2312871" y="1179073"/>
                    </a:lnTo>
                    <a:close/>
                    <a:moveTo>
                      <a:pt x="2324165" y="1175438"/>
                    </a:moveTo>
                    <a:lnTo>
                      <a:pt x="2315229" y="1182819"/>
                    </a:lnTo>
                    <a:cubicBezTo>
                      <a:pt x="2303784" y="1189064"/>
                      <a:pt x="2291161" y="1191839"/>
                      <a:pt x="2276734" y="1187953"/>
                    </a:cubicBezTo>
                    <a:cubicBezTo>
                      <a:pt x="2264527" y="1191284"/>
                      <a:pt x="2249545" y="1192394"/>
                      <a:pt x="2235674" y="1193782"/>
                    </a:cubicBezTo>
                    <a:lnTo>
                      <a:pt x="2223564" y="1196420"/>
                    </a:lnTo>
                    <a:lnTo>
                      <a:pt x="2228863" y="1193106"/>
                    </a:lnTo>
                    <a:lnTo>
                      <a:pt x="2274515" y="1187953"/>
                    </a:lnTo>
                    <a:cubicBezTo>
                      <a:pt x="2285057" y="1189064"/>
                      <a:pt x="2294768" y="1187537"/>
                      <a:pt x="2303854" y="1184206"/>
                    </a:cubicBezTo>
                    <a:lnTo>
                      <a:pt x="2307066" y="1182377"/>
                    </a:lnTo>
                    <a:lnTo>
                      <a:pt x="2313946" y="1181327"/>
                    </a:lnTo>
                    <a:close/>
                    <a:moveTo>
                      <a:pt x="2344949" y="1158271"/>
                    </a:moveTo>
                    <a:lnTo>
                      <a:pt x="2337359" y="1167835"/>
                    </a:lnTo>
                    <a:lnTo>
                      <a:pt x="2324165" y="1175438"/>
                    </a:lnTo>
                    <a:close/>
                    <a:moveTo>
                      <a:pt x="2533518" y="1129463"/>
                    </a:moveTo>
                    <a:lnTo>
                      <a:pt x="2530867" y="1130221"/>
                    </a:lnTo>
                    <a:cubicBezTo>
                      <a:pt x="2523099" y="1132441"/>
                      <a:pt x="2523099" y="1132441"/>
                      <a:pt x="2523099" y="1132441"/>
                    </a:cubicBezTo>
                    <a:lnTo>
                      <a:pt x="2519175" y="1132021"/>
                    </a:lnTo>
                    <a:close/>
                    <a:moveTo>
                      <a:pt x="2845529" y="1125726"/>
                    </a:moveTo>
                    <a:lnTo>
                      <a:pt x="2847147" y="1125780"/>
                    </a:lnTo>
                    <a:lnTo>
                      <a:pt x="2850988" y="1130477"/>
                    </a:lnTo>
                    <a:close/>
                    <a:moveTo>
                      <a:pt x="2403246" y="1119119"/>
                    </a:moveTo>
                    <a:cubicBezTo>
                      <a:pt x="2393258" y="1117454"/>
                      <a:pt x="2383964" y="1121894"/>
                      <a:pt x="2374739" y="1129250"/>
                    </a:cubicBezTo>
                    <a:lnTo>
                      <a:pt x="2353119" y="1150506"/>
                    </a:lnTo>
                    <a:lnTo>
                      <a:pt x="2359171" y="1175657"/>
                    </a:lnTo>
                    <a:cubicBezTo>
                      <a:pt x="2374475" y="1239207"/>
                      <a:pt x="2401961" y="1350888"/>
                      <a:pt x="2436943" y="1452568"/>
                    </a:cubicBezTo>
                    <a:cubicBezTo>
                      <a:pt x="2459154" y="1519244"/>
                      <a:pt x="2470259" y="1570361"/>
                      <a:pt x="2490249" y="1639259"/>
                    </a:cubicBezTo>
                    <a:cubicBezTo>
                      <a:pt x="2490249" y="1639259"/>
                      <a:pt x="2490249" y="1639259"/>
                      <a:pt x="2494691" y="1650372"/>
                    </a:cubicBezTo>
                    <a:cubicBezTo>
                      <a:pt x="2494691" y="1650372"/>
                      <a:pt x="2494691" y="1650372"/>
                      <a:pt x="2501355" y="1677042"/>
                    </a:cubicBezTo>
                    <a:cubicBezTo>
                      <a:pt x="2508018" y="1694822"/>
                      <a:pt x="2512460" y="1712602"/>
                      <a:pt x="2516902" y="1725937"/>
                    </a:cubicBezTo>
                    <a:cubicBezTo>
                      <a:pt x="2519123" y="1737050"/>
                      <a:pt x="2521344" y="1739272"/>
                      <a:pt x="2525786" y="1748163"/>
                    </a:cubicBezTo>
                    <a:cubicBezTo>
                      <a:pt x="2528008" y="1748163"/>
                      <a:pt x="2534671" y="1774833"/>
                      <a:pt x="2536892" y="1788168"/>
                    </a:cubicBezTo>
                    <a:cubicBezTo>
                      <a:pt x="2539113" y="1788168"/>
                      <a:pt x="2539113" y="1788168"/>
                      <a:pt x="2541334" y="1790390"/>
                    </a:cubicBezTo>
                    <a:cubicBezTo>
                      <a:pt x="2541334" y="1792613"/>
                      <a:pt x="2541334" y="1797058"/>
                      <a:pt x="2543555" y="1799280"/>
                    </a:cubicBezTo>
                    <a:lnTo>
                      <a:pt x="2544055" y="1800781"/>
                    </a:lnTo>
                    <a:lnTo>
                      <a:pt x="2543098" y="1782493"/>
                    </a:lnTo>
                    <a:cubicBezTo>
                      <a:pt x="2539525" y="1719167"/>
                      <a:pt x="2534028" y="1642510"/>
                      <a:pt x="2525232" y="1570297"/>
                    </a:cubicBezTo>
                    <a:cubicBezTo>
                      <a:pt x="2516436" y="1496972"/>
                      <a:pt x="2516436" y="1441423"/>
                      <a:pt x="2509839" y="1368099"/>
                    </a:cubicBezTo>
                    <a:cubicBezTo>
                      <a:pt x="2509839" y="1368099"/>
                      <a:pt x="2509839" y="1368099"/>
                      <a:pt x="2507640" y="1356989"/>
                    </a:cubicBezTo>
                    <a:cubicBezTo>
                      <a:pt x="2507640" y="1356989"/>
                      <a:pt x="2507640" y="1356989"/>
                      <a:pt x="2505441" y="1325882"/>
                    </a:cubicBezTo>
                    <a:cubicBezTo>
                      <a:pt x="2503242" y="1308106"/>
                      <a:pt x="2503242" y="1288109"/>
                      <a:pt x="2501043" y="1274777"/>
                    </a:cubicBezTo>
                    <a:cubicBezTo>
                      <a:pt x="2501043" y="1263667"/>
                      <a:pt x="2498844" y="1261445"/>
                      <a:pt x="2496645" y="1250336"/>
                    </a:cubicBezTo>
                    <a:cubicBezTo>
                      <a:pt x="2494446" y="1250336"/>
                      <a:pt x="2492248" y="1221450"/>
                      <a:pt x="2492248" y="1208118"/>
                    </a:cubicBezTo>
                    <a:cubicBezTo>
                      <a:pt x="2492248" y="1205897"/>
                      <a:pt x="2490049" y="1208118"/>
                      <a:pt x="2490049" y="1203675"/>
                    </a:cubicBezTo>
                    <a:cubicBezTo>
                      <a:pt x="2490049" y="1201453"/>
                      <a:pt x="2490049" y="1197009"/>
                      <a:pt x="2490049" y="1194787"/>
                    </a:cubicBezTo>
                    <a:cubicBezTo>
                      <a:pt x="2487850" y="1190343"/>
                      <a:pt x="2487850" y="1183677"/>
                      <a:pt x="2487850" y="1181455"/>
                    </a:cubicBezTo>
                    <a:lnTo>
                      <a:pt x="2485872" y="1129491"/>
                    </a:lnTo>
                    <a:lnTo>
                      <a:pt x="2459973" y="1126886"/>
                    </a:lnTo>
                    <a:cubicBezTo>
                      <a:pt x="2441220" y="1123594"/>
                      <a:pt x="2422389" y="1119952"/>
                      <a:pt x="2403246" y="1119119"/>
                    </a:cubicBezTo>
                    <a:close/>
                    <a:moveTo>
                      <a:pt x="2384851" y="1118252"/>
                    </a:moveTo>
                    <a:lnTo>
                      <a:pt x="2383346" y="1120134"/>
                    </a:lnTo>
                    <a:lnTo>
                      <a:pt x="2382215" y="1120710"/>
                    </a:lnTo>
                    <a:close/>
                    <a:moveTo>
                      <a:pt x="2392981" y="1115233"/>
                    </a:moveTo>
                    <a:cubicBezTo>
                      <a:pt x="2399362" y="1115233"/>
                      <a:pt x="2406575" y="1116898"/>
                      <a:pt x="2414343" y="1116898"/>
                    </a:cubicBezTo>
                    <a:cubicBezTo>
                      <a:pt x="2414343" y="1116898"/>
                      <a:pt x="2414343" y="1116898"/>
                      <a:pt x="2456514" y="1123560"/>
                    </a:cubicBezTo>
                    <a:lnTo>
                      <a:pt x="2477667" y="1126285"/>
                    </a:lnTo>
                    <a:lnTo>
                      <a:pt x="2433555" y="1121720"/>
                    </a:lnTo>
                    <a:lnTo>
                      <a:pt x="2416809" y="1119237"/>
                    </a:lnTo>
                    <a:lnTo>
                      <a:pt x="2398807" y="1116343"/>
                    </a:lnTo>
                    <a:lnTo>
                      <a:pt x="2398097" y="1116410"/>
                    </a:lnTo>
                    <a:lnTo>
                      <a:pt x="2392501" y="1115477"/>
                    </a:lnTo>
                    <a:close/>
                    <a:moveTo>
                      <a:pt x="2387709" y="1114678"/>
                    </a:moveTo>
                    <a:lnTo>
                      <a:pt x="2392501" y="1115477"/>
                    </a:lnTo>
                    <a:lnTo>
                      <a:pt x="2388976" y="1117270"/>
                    </a:lnTo>
                    <a:lnTo>
                      <a:pt x="2385559" y="1117592"/>
                    </a:lnTo>
                    <a:lnTo>
                      <a:pt x="2384851" y="1118252"/>
                    </a:lnTo>
                    <a:close/>
                    <a:moveTo>
                      <a:pt x="2593942" y="1112938"/>
                    </a:moveTo>
                    <a:lnTo>
                      <a:pt x="2574767" y="1117673"/>
                    </a:lnTo>
                    <a:lnTo>
                      <a:pt x="2585245" y="1114678"/>
                    </a:lnTo>
                    <a:cubicBezTo>
                      <a:pt x="2585245" y="1114678"/>
                      <a:pt x="2585245" y="1114678"/>
                      <a:pt x="2589407" y="1113845"/>
                    </a:cubicBezTo>
                    <a:close/>
                    <a:moveTo>
                      <a:pt x="2625196" y="1108016"/>
                    </a:moveTo>
                    <a:cubicBezTo>
                      <a:pt x="2625196" y="1108016"/>
                      <a:pt x="2625196" y="1108016"/>
                      <a:pt x="2616318" y="1110237"/>
                    </a:cubicBezTo>
                    <a:lnTo>
                      <a:pt x="2598830" y="1114611"/>
                    </a:lnTo>
                    <a:lnTo>
                      <a:pt x="2600729" y="1124068"/>
                    </a:lnTo>
                    <a:cubicBezTo>
                      <a:pt x="2598501" y="1159580"/>
                      <a:pt x="2582903" y="1314944"/>
                      <a:pt x="2582903" y="1456991"/>
                    </a:cubicBezTo>
                    <a:cubicBezTo>
                      <a:pt x="2582903" y="1528015"/>
                      <a:pt x="2576218" y="1581283"/>
                      <a:pt x="2573990" y="1654526"/>
                    </a:cubicBezTo>
                    <a:cubicBezTo>
                      <a:pt x="2573990" y="1654526"/>
                      <a:pt x="2573990" y="1654526"/>
                      <a:pt x="2573990" y="1663404"/>
                    </a:cubicBezTo>
                    <a:cubicBezTo>
                      <a:pt x="2573990" y="1663404"/>
                      <a:pt x="2573990" y="1663404"/>
                      <a:pt x="2571762" y="1692257"/>
                    </a:cubicBezTo>
                    <a:cubicBezTo>
                      <a:pt x="2571762" y="1712232"/>
                      <a:pt x="2571762" y="1729988"/>
                      <a:pt x="2571762" y="1743305"/>
                    </a:cubicBezTo>
                    <a:cubicBezTo>
                      <a:pt x="2571762" y="1754403"/>
                      <a:pt x="2571762" y="1756622"/>
                      <a:pt x="2571762" y="1767720"/>
                    </a:cubicBezTo>
                    <a:cubicBezTo>
                      <a:pt x="2572876" y="1767720"/>
                      <a:pt x="2573433" y="1769523"/>
                      <a:pt x="2573642" y="1772401"/>
                    </a:cubicBezTo>
                    <a:lnTo>
                      <a:pt x="2573515" y="1779161"/>
                    </a:lnTo>
                    <a:lnTo>
                      <a:pt x="2576421" y="1767655"/>
                    </a:lnTo>
                    <a:cubicBezTo>
                      <a:pt x="2578638" y="1747658"/>
                      <a:pt x="2587509" y="1723216"/>
                      <a:pt x="2589726" y="1703219"/>
                    </a:cubicBezTo>
                    <a:cubicBezTo>
                      <a:pt x="2594161" y="1687665"/>
                      <a:pt x="2594161" y="1674333"/>
                      <a:pt x="2598597" y="1654336"/>
                    </a:cubicBezTo>
                    <a:cubicBezTo>
                      <a:pt x="2598597" y="1654336"/>
                      <a:pt x="2603032" y="1627673"/>
                      <a:pt x="2603032" y="1625451"/>
                    </a:cubicBezTo>
                    <a:cubicBezTo>
                      <a:pt x="2605249" y="1607675"/>
                      <a:pt x="2607467" y="1603231"/>
                      <a:pt x="2609685" y="1585456"/>
                    </a:cubicBezTo>
                    <a:cubicBezTo>
                      <a:pt x="2611902" y="1572124"/>
                      <a:pt x="2611902" y="1567680"/>
                      <a:pt x="2614120" y="1556570"/>
                    </a:cubicBezTo>
                    <a:cubicBezTo>
                      <a:pt x="2616337" y="1554348"/>
                      <a:pt x="2616337" y="1547683"/>
                      <a:pt x="2616337" y="1545461"/>
                    </a:cubicBezTo>
                    <a:cubicBezTo>
                      <a:pt x="2618555" y="1532129"/>
                      <a:pt x="2620773" y="1536573"/>
                      <a:pt x="2618555" y="1532129"/>
                    </a:cubicBezTo>
                    <a:cubicBezTo>
                      <a:pt x="2616337" y="1529907"/>
                      <a:pt x="2625208" y="1514353"/>
                      <a:pt x="2627425" y="1509909"/>
                    </a:cubicBezTo>
                    <a:cubicBezTo>
                      <a:pt x="2627425" y="1501022"/>
                      <a:pt x="2631861" y="1489912"/>
                      <a:pt x="2631861" y="1478802"/>
                    </a:cubicBezTo>
                    <a:cubicBezTo>
                      <a:pt x="2631861" y="1476580"/>
                      <a:pt x="2634078" y="1474358"/>
                      <a:pt x="2631861" y="1474358"/>
                    </a:cubicBezTo>
                    <a:cubicBezTo>
                      <a:pt x="2634078" y="1469914"/>
                      <a:pt x="2634078" y="1465471"/>
                      <a:pt x="2636296" y="1461027"/>
                    </a:cubicBezTo>
                    <a:cubicBezTo>
                      <a:pt x="2638513" y="1443251"/>
                      <a:pt x="2638513" y="1429919"/>
                      <a:pt x="2640731" y="1416588"/>
                    </a:cubicBezTo>
                    <a:cubicBezTo>
                      <a:pt x="2644057" y="1401590"/>
                      <a:pt x="2658610" y="1336598"/>
                      <a:pt x="2668486" y="1301290"/>
                    </a:cubicBezTo>
                    <a:lnTo>
                      <a:pt x="2671509" y="1291280"/>
                    </a:lnTo>
                    <a:lnTo>
                      <a:pt x="2671257" y="1292541"/>
                    </a:lnTo>
                    <a:cubicBezTo>
                      <a:pt x="2670738" y="1295145"/>
                      <a:pt x="2669698" y="1300352"/>
                      <a:pt x="2667619" y="1310768"/>
                    </a:cubicBezTo>
                    <a:lnTo>
                      <a:pt x="2664015" y="1328826"/>
                    </a:lnTo>
                    <a:lnTo>
                      <a:pt x="2660689" y="1343264"/>
                    </a:lnTo>
                    <a:cubicBezTo>
                      <a:pt x="2658472" y="1356595"/>
                      <a:pt x="2656254" y="1369927"/>
                      <a:pt x="2651819" y="1383259"/>
                    </a:cubicBezTo>
                    <a:cubicBezTo>
                      <a:pt x="2649601" y="1396590"/>
                      <a:pt x="2649601" y="1396590"/>
                      <a:pt x="2649601" y="1396590"/>
                    </a:cubicBezTo>
                    <a:cubicBezTo>
                      <a:pt x="2651819" y="1383259"/>
                      <a:pt x="2651819" y="1383259"/>
                      <a:pt x="2651819" y="1383259"/>
                    </a:cubicBezTo>
                    <a:cubicBezTo>
                      <a:pt x="2651819" y="1383259"/>
                      <a:pt x="2651819" y="1383259"/>
                      <a:pt x="2660239" y="1345763"/>
                    </a:cubicBezTo>
                    <a:lnTo>
                      <a:pt x="2663794" y="1329931"/>
                    </a:lnTo>
                    <a:lnTo>
                      <a:pt x="2663656" y="1330622"/>
                    </a:lnTo>
                    <a:cubicBezTo>
                      <a:pt x="2658784" y="1355033"/>
                      <a:pt x="2650987" y="1394091"/>
                      <a:pt x="2638513" y="1456583"/>
                    </a:cubicBezTo>
                    <a:cubicBezTo>
                      <a:pt x="2642949" y="1443251"/>
                      <a:pt x="2647384" y="1414366"/>
                      <a:pt x="2651819" y="1401034"/>
                    </a:cubicBezTo>
                    <a:cubicBezTo>
                      <a:pt x="2658472" y="1363261"/>
                      <a:pt x="2667342" y="1325488"/>
                      <a:pt x="2673995" y="1287715"/>
                    </a:cubicBezTo>
                    <a:cubicBezTo>
                      <a:pt x="2673995" y="1287715"/>
                      <a:pt x="2673995" y="1287715"/>
                      <a:pt x="2680648" y="1261052"/>
                    </a:cubicBezTo>
                    <a:lnTo>
                      <a:pt x="2691882" y="1225405"/>
                    </a:lnTo>
                    <a:lnTo>
                      <a:pt x="2685083" y="1252164"/>
                    </a:lnTo>
                    <a:cubicBezTo>
                      <a:pt x="2680648" y="1274383"/>
                      <a:pt x="2676212" y="1287715"/>
                      <a:pt x="2678430" y="1283271"/>
                    </a:cubicBezTo>
                    <a:cubicBezTo>
                      <a:pt x="2680648" y="1274383"/>
                      <a:pt x="2682865" y="1265495"/>
                      <a:pt x="2685083" y="1252164"/>
                    </a:cubicBezTo>
                    <a:cubicBezTo>
                      <a:pt x="2687300" y="1243276"/>
                      <a:pt x="2689518" y="1232166"/>
                      <a:pt x="2693953" y="1218835"/>
                    </a:cubicBezTo>
                    <a:lnTo>
                      <a:pt x="2691882" y="1225405"/>
                    </a:lnTo>
                    <a:lnTo>
                      <a:pt x="2692740" y="1222029"/>
                    </a:lnTo>
                    <a:cubicBezTo>
                      <a:pt x="2698354" y="1198421"/>
                      <a:pt x="2704660" y="1169813"/>
                      <a:pt x="2709719" y="1148427"/>
                    </a:cubicBezTo>
                    <a:lnTo>
                      <a:pt x="2710552" y="1145161"/>
                    </a:lnTo>
                    <a:lnTo>
                      <a:pt x="2685123" y="1132441"/>
                    </a:lnTo>
                    <a:cubicBezTo>
                      <a:pt x="2665147" y="1125780"/>
                      <a:pt x="2638513" y="1103575"/>
                      <a:pt x="2625196" y="1108016"/>
                    </a:cubicBezTo>
                    <a:close/>
                    <a:moveTo>
                      <a:pt x="2631855" y="1103575"/>
                    </a:moveTo>
                    <a:lnTo>
                      <a:pt x="2606816" y="1110362"/>
                    </a:lnTo>
                    <a:lnTo>
                      <a:pt x="2593942" y="1112938"/>
                    </a:lnTo>
                    <a:close/>
                    <a:moveTo>
                      <a:pt x="2490049" y="1099243"/>
                    </a:moveTo>
                    <a:cubicBezTo>
                      <a:pt x="2494446" y="1097021"/>
                      <a:pt x="2496645" y="1105909"/>
                      <a:pt x="2498844" y="1105909"/>
                    </a:cubicBezTo>
                    <a:cubicBezTo>
                      <a:pt x="2501043" y="1105909"/>
                      <a:pt x="2501043" y="1105909"/>
                      <a:pt x="2503242" y="1108131"/>
                    </a:cubicBezTo>
                    <a:cubicBezTo>
                      <a:pt x="2503242" y="1108131"/>
                      <a:pt x="2503242" y="1108131"/>
                      <a:pt x="2503242" y="1112575"/>
                    </a:cubicBezTo>
                    <a:cubicBezTo>
                      <a:pt x="2505441" y="1114796"/>
                      <a:pt x="2505441" y="1114796"/>
                      <a:pt x="2505441" y="1114796"/>
                    </a:cubicBezTo>
                    <a:cubicBezTo>
                      <a:pt x="2505441" y="1114796"/>
                      <a:pt x="2505441" y="1114796"/>
                      <a:pt x="2507296" y="1124170"/>
                    </a:cubicBezTo>
                    <a:lnTo>
                      <a:pt x="2508146" y="1128461"/>
                    </a:lnTo>
                    <a:lnTo>
                      <a:pt x="2544184" y="1125225"/>
                    </a:lnTo>
                    <a:lnTo>
                      <a:pt x="2574767" y="1117673"/>
                    </a:lnTo>
                    <a:lnTo>
                      <a:pt x="2549317" y="1124947"/>
                    </a:lnTo>
                    <a:lnTo>
                      <a:pt x="2548378" y="1125216"/>
                    </a:lnTo>
                    <a:lnTo>
                      <a:pt x="2528544" y="1129180"/>
                    </a:lnTo>
                    <a:lnTo>
                      <a:pt x="2508149" y="1128479"/>
                    </a:lnTo>
                    <a:lnTo>
                      <a:pt x="2508626" y="1130890"/>
                    </a:lnTo>
                    <a:lnTo>
                      <a:pt x="2519175" y="1132021"/>
                    </a:lnTo>
                    <a:lnTo>
                      <a:pt x="2516232" y="1132546"/>
                    </a:lnTo>
                    <a:lnTo>
                      <a:pt x="2508806" y="1131799"/>
                    </a:lnTo>
                    <a:lnTo>
                      <a:pt x="2509839" y="1137016"/>
                    </a:lnTo>
                    <a:cubicBezTo>
                      <a:pt x="2509839" y="1137016"/>
                      <a:pt x="2509839" y="1137016"/>
                      <a:pt x="2509839" y="1159236"/>
                    </a:cubicBezTo>
                    <a:cubicBezTo>
                      <a:pt x="2509839" y="1163679"/>
                      <a:pt x="2507640" y="1161457"/>
                      <a:pt x="2507640" y="1161457"/>
                    </a:cubicBezTo>
                    <a:cubicBezTo>
                      <a:pt x="2507640" y="1163679"/>
                      <a:pt x="2507640" y="1168123"/>
                      <a:pt x="2507640" y="1170345"/>
                    </a:cubicBezTo>
                    <a:cubicBezTo>
                      <a:pt x="2507640" y="1170345"/>
                      <a:pt x="2507640" y="1170345"/>
                      <a:pt x="2505441" y="1168123"/>
                    </a:cubicBezTo>
                    <a:cubicBezTo>
                      <a:pt x="2505441" y="1172567"/>
                      <a:pt x="2507640" y="1181455"/>
                      <a:pt x="2507640" y="1183677"/>
                    </a:cubicBezTo>
                    <a:cubicBezTo>
                      <a:pt x="2507640" y="1185899"/>
                      <a:pt x="2507640" y="1190343"/>
                      <a:pt x="2507640" y="1197009"/>
                    </a:cubicBezTo>
                    <a:cubicBezTo>
                      <a:pt x="2507640" y="1214784"/>
                      <a:pt x="2507640" y="1223672"/>
                      <a:pt x="2509839" y="1243670"/>
                    </a:cubicBezTo>
                    <a:cubicBezTo>
                      <a:pt x="2512038" y="1265889"/>
                      <a:pt x="2512038" y="1290331"/>
                      <a:pt x="2514237" y="1310328"/>
                    </a:cubicBezTo>
                    <a:cubicBezTo>
                      <a:pt x="2514237" y="1328104"/>
                      <a:pt x="2516436" y="1341436"/>
                      <a:pt x="2518635" y="1363655"/>
                    </a:cubicBezTo>
                    <a:cubicBezTo>
                      <a:pt x="2518635" y="1363655"/>
                      <a:pt x="2520834" y="1390318"/>
                      <a:pt x="2523033" y="1392540"/>
                    </a:cubicBezTo>
                    <a:cubicBezTo>
                      <a:pt x="2525232" y="1410316"/>
                      <a:pt x="2523033" y="1414760"/>
                      <a:pt x="2527431" y="1434758"/>
                    </a:cubicBezTo>
                    <a:cubicBezTo>
                      <a:pt x="2527431" y="1448089"/>
                      <a:pt x="2529629" y="1452533"/>
                      <a:pt x="2529629" y="1463643"/>
                    </a:cubicBezTo>
                    <a:cubicBezTo>
                      <a:pt x="2529629" y="1468087"/>
                      <a:pt x="2531828" y="1472531"/>
                      <a:pt x="2531828" y="1474753"/>
                    </a:cubicBezTo>
                    <a:cubicBezTo>
                      <a:pt x="2531828" y="1488084"/>
                      <a:pt x="2529629" y="1485862"/>
                      <a:pt x="2534027" y="1490306"/>
                    </a:cubicBezTo>
                    <a:cubicBezTo>
                      <a:pt x="2536226" y="1492528"/>
                      <a:pt x="2531828" y="1508082"/>
                      <a:pt x="2531828" y="1514748"/>
                    </a:cubicBezTo>
                    <a:cubicBezTo>
                      <a:pt x="2534027" y="1523636"/>
                      <a:pt x="2534027" y="1534745"/>
                      <a:pt x="2534027" y="1545855"/>
                    </a:cubicBezTo>
                    <a:cubicBezTo>
                      <a:pt x="2534027" y="1548077"/>
                      <a:pt x="2536226" y="1550299"/>
                      <a:pt x="2536226" y="1550299"/>
                    </a:cubicBezTo>
                    <a:cubicBezTo>
                      <a:pt x="2536226" y="1554743"/>
                      <a:pt x="2536226" y="1559187"/>
                      <a:pt x="2536226" y="1565853"/>
                    </a:cubicBezTo>
                    <a:cubicBezTo>
                      <a:pt x="2538425" y="1583628"/>
                      <a:pt x="2542823" y="1596960"/>
                      <a:pt x="2542823" y="1612514"/>
                    </a:cubicBezTo>
                    <a:cubicBezTo>
                      <a:pt x="2545022" y="1630289"/>
                      <a:pt x="2551619" y="1745831"/>
                      <a:pt x="2549420" y="1759162"/>
                    </a:cubicBezTo>
                    <a:cubicBezTo>
                      <a:pt x="2549420" y="1759162"/>
                      <a:pt x="2549420" y="1759162"/>
                      <a:pt x="2549420" y="1754719"/>
                    </a:cubicBezTo>
                    <a:cubicBezTo>
                      <a:pt x="2549420" y="1754719"/>
                      <a:pt x="2549420" y="1754719"/>
                      <a:pt x="2547221" y="1741387"/>
                    </a:cubicBezTo>
                    <a:cubicBezTo>
                      <a:pt x="2547221" y="1741387"/>
                      <a:pt x="2547221" y="1741387"/>
                      <a:pt x="2547221" y="1719167"/>
                    </a:cubicBezTo>
                    <a:cubicBezTo>
                      <a:pt x="2547221" y="1710279"/>
                      <a:pt x="2547221" y="1699170"/>
                      <a:pt x="2545022" y="1690282"/>
                    </a:cubicBezTo>
                    <a:cubicBezTo>
                      <a:pt x="2545022" y="1674728"/>
                      <a:pt x="2542823" y="1661397"/>
                      <a:pt x="2542823" y="1648065"/>
                    </a:cubicBezTo>
                    <a:cubicBezTo>
                      <a:pt x="2542823" y="1648065"/>
                      <a:pt x="2542823" y="1648065"/>
                      <a:pt x="2540624" y="1632511"/>
                    </a:cubicBezTo>
                    <a:cubicBezTo>
                      <a:pt x="2540624" y="1632511"/>
                      <a:pt x="2540624" y="1632511"/>
                      <a:pt x="2542823" y="1648065"/>
                    </a:cubicBezTo>
                    <a:cubicBezTo>
                      <a:pt x="2542823" y="1648065"/>
                      <a:pt x="2542823" y="1648065"/>
                      <a:pt x="2547221" y="1741387"/>
                    </a:cubicBezTo>
                    <a:cubicBezTo>
                      <a:pt x="2547221" y="1741387"/>
                      <a:pt x="2547221" y="1741387"/>
                      <a:pt x="2547221" y="1745831"/>
                    </a:cubicBezTo>
                    <a:cubicBezTo>
                      <a:pt x="2547221" y="1745831"/>
                      <a:pt x="2547221" y="1745831"/>
                      <a:pt x="2538382" y="1628237"/>
                    </a:cubicBezTo>
                    <a:lnTo>
                      <a:pt x="2538263" y="1626653"/>
                    </a:lnTo>
                    <a:lnTo>
                      <a:pt x="2537051" y="1599460"/>
                    </a:lnTo>
                    <a:cubicBezTo>
                      <a:pt x="2536226" y="1588072"/>
                      <a:pt x="2535127" y="1576962"/>
                      <a:pt x="2534027" y="1570297"/>
                    </a:cubicBezTo>
                    <a:lnTo>
                      <a:pt x="2538263" y="1626653"/>
                    </a:lnTo>
                    <a:lnTo>
                      <a:pt x="2538425" y="1630289"/>
                    </a:lnTo>
                    <a:cubicBezTo>
                      <a:pt x="2540624" y="1670284"/>
                      <a:pt x="2545022" y="1708058"/>
                      <a:pt x="2547221" y="1748053"/>
                    </a:cubicBezTo>
                    <a:cubicBezTo>
                      <a:pt x="2547221" y="1748053"/>
                      <a:pt x="2547221" y="1748053"/>
                      <a:pt x="2549420" y="1774716"/>
                    </a:cubicBezTo>
                    <a:lnTo>
                      <a:pt x="2549420" y="1818309"/>
                    </a:lnTo>
                    <a:lnTo>
                      <a:pt x="2551974" y="1828535"/>
                    </a:lnTo>
                    <a:lnTo>
                      <a:pt x="2553936" y="1818768"/>
                    </a:lnTo>
                    <a:cubicBezTo>
                      <a:pt x="2556164" y="1801012"/>
                      <a:pt x="2558392" y="1792134"/>
                      <a:pt x="2558392" y="1772159"/>
                    </a:cubicBezTo>
                    <a:cubicBezTo>
                      <a:pt x="2558392" y="1752183"/>
                      <a:pt x="2562849" y="1725549"/>
                      <a:pt x="2562849" y="1707794"/>
                    </a:cubicBezTo>
                    <a:cubicBezTo>
                      <a:pt x="2565077" y="1690038"/>
                      <a:pt x="2562849" y="1676721"/>
                      <a:pt x="2565077" y="1656745"/>
                    </a:cubicBezTo>
                    <a:cubicBezTo>
                      <a:pt x="2565077" y="1656745"/>
                      <a:pt x="2565077" y="1630111"/>
                      <a:pt x="2565077" y="1627892"/>
                    </a:cubicBezTo>
                    <a:cubicBezTo>
                      <a:pt x="2562849" y="1610136"/>
                      <a:pt x="2565077" y="1605697"/>
                      <a:pt x="2565077" y="1585722"/>
                    </a:cubicBezTo>
                    <a:cubicBezTo>
                      <a:pt x="2565077" y="1572405"/>
                      <a:pt x="2565077" y="1570185"/>
                      <a:pt x="2565077" y="1559088"/>
                    </a:cubicBezTo>
                    <a:cubicBezTo>
                      <a:pt x="2565077" y="1554649"/>
                      <a:pt x="2565077" y="1550210"/>
                      <a:pt x="2565077" y="1547990"/>
                    </a:cubicBezTo>
                    <a:cubicBezTo>
                      <a:pt x="2565077" y="1534673"/>
                      <a:pt x="2567305" y="1536893"/>
                      <a:pt x="2565077" y="1532454"/>
                    </a:cubicBezTo>
                    <a:cubicBezTo>
                      <a:pt x="2562849" y="1530235"/>
                      <a:pt x="2569533" y="1514698"/>
                      <a:pt x="2569533" y="1508040"/>
                    </a:cubicBezTo>
                    <a:cubicBezTo>
                      <a:pt x="2569533" y="1501381"/>
                      <a:pt x="2571762" y="1490284"/>
                      <a:pt x="2571762" y="1479186"/>
                    </a:cubicBezTo>
                    <a:cubicBezTo>
                      <a:pt x="2571762" y="1476967"/>
                      <a:pt x="2571762" y="1474747"/>
                      <a:pt x="2569533" y="1474747"/>
                    </a:cubicBezTo>
                    <a:cubicBezTo>
                      <a:pt x="2569533" y="1470308"/>
                      <a:pt x="2571762" y="1465869"/>
                      <a:pt x="2571762" y="1459211"/>
                    </a:cubicBezTo>
                    <a:cubicBezTo>
                      <a:pt x="2571762" y="1443675"/>
                      <a:pt x="2569533" y="1430358"/>
                      <a:pt x="2569533" y="1414821"/>
                    </a:cubicBezTo>
                    <a:cubicBezTo>
                      <a:pt x="2569533" y="1397065"/>
                      <a:pt x="2578447" y="1283871"/>
                      <a:pt x="2582903" y="1272774"/>
                    </a:cubicBezTo>
                    <a:cubicBezTo>
                      <a:pt x="2582903" y="1272774"/>
                      <a:pt x="2582903" y="1272774"/>
                      <a:pt x="2582903" y="1277213"/>
                    </a:cubicBezTo>
                    <a:cubicBezTo>
                      <a:pt x="2582903" y="1277213"/>
                      <a:pt x="2582903" y="1277213"/>
                      <a:pt x="2580675" y="1290530"/>
                    </a:cubicBezTo>
                    <a:cubicBezTo>
                      <a:pt x="2580675" y="1290530"/>
                      <a:pt x="2580675" y="1290530"/>
                      <a:pt x="2578447" y="1310505"/>
                    </a:cubicBezTo>
                    <a:lnTo>
                      <a:pt x="2578447" y="1334920"/>
                    </a:lnTo>
                    <a:lnTo>
                      <a:pt x="2578099" y="1341856"/>
                    </a:lnTo>
                    <a:cubicBezTo>
                      <a:pt x="2576218" y="1379309"/>
                      <a:pt x="2576218" y="1379309"/>
                      <a:pt x="2576218" y="1379309"/>
                    </a:cubicBezTo>
                    <a:cubicBezTo>
                      <a:pt x="2576218" y="1365992"/>
                      <a:pt x="2576218" y="1352676"/>
                      <a:pt x="2578447" y="1339359"/>
                    </a:cubicBezTo>
                    <a:lnTo>
                      <a:pt x="2578447" y="1334920"/>
                    </a:lnTo>
                    <a:lnTo>
                      <a:pt x="2579204" y="1319834"/>
                    </a:lnTo>
                    <a:cubicBezTo>
                      <a:pt x="2579631" y="1311338"/>
                      <a:pt x="2580118" y="1301627"/>
                      <a:pt x="2580675" y="1290530"/>
                    </a:cubicBezTo>
                    <a:lnTo>
                      <a:pt x="2582755" y="1286387"/>
                    </a:lnTo>
                    <a:lnTo>
                      <a:pt x="2576218" y="1397065"/>
                    </a:lnTo>
                    <a:cubicBezTo>
                      <a:pt x="2576218" y="1412602"/>
                      <a:pt x="2573990" y="1441455"/>
                      <a:pt x="2573990" y="1454772"/>
                    </a:cubicBezTo>
                    <a:cubicBezTo>
                      <a:pt x="2582903" y="1286091"/>
                      <a:pt x="2582903" y="1286091"/>
                      <a:pt x="2582903" y="1286091"/>
                    </a:cubicBezTo>
                    <a:lnTo>
                      <a:pt x="2582755" y="1286387"/>
                    </a:lnTo>
                    <a:lnTo>
                      <a:pt x="2582903" y="1283871"/>
                    </a:lnTo>
                    <a:cubicBezTo>
                      <a:pt x="2582903" y="1283871"/>
                      <a:pt x="2582903" y="1283871"/>
                      <a:pt x="2585131" y="1257238"/>
                    </a:cubicBezTo>
                    <a:cubicBezTo>
                      <a:pt x="2586246" y="1251689"/>
                      <a:pt x="2587360" y="1244476"/>
                      <a:pt x="2588474" y="1236707"/>
                    </a:cubicBezTo>
                    <a:lnTo>
                      <a:pt x="2591652" y="1214023"/>
                    </a:lnTo>
                    <a:lnTo>
                      <a:pt x="2591607" y="1214721"/>
                    </a:lnTo>
                    <a:cubicBezTo>
                      <a:pt x="2590842" y="1226858"/>
                      <a:pt x="2590145" y="1237817"/>
                      <a:pt x="2589588" y="1246140"/>
                    </a:cubicBezTo>
                    <a:cubicBezTo>
                      <a:pt x="2587360" y="1268335"/>
                      <a:pt x="2585131" y="1283871"/>
                      <a:pt x="2587360" y="1277213"/>
                    </a:cubicBezTo>
                    <a:cubicBezTo>
                      <a:pt x="2587360" y="1270554"/>
                      <a:pt x="2587360" y="1259457"/>
                      <a:pt x="2589588" y="1246140"/>
                    </a:cubicBezTo>
                    <a:cubicBezTo>
                      <a:pt x="2589588" y="1237262"/>
                      <a:pt x="2589588" y="1226165"/>
                      <a:pt x="2591816" y="1212848"/>
                    </a:cubicBezTo>
                    <a:lnTo>
                      <a:pt x="2591652" y="1214023"/>
                    </a:lnTo>
                    <a:lnTo>
                      <a:pt x="2594045" y="1176226"/>
                    </a:lnTo>
                    <a:cubicBezTo>
                      <a:pt x="2594880" y="1163187"/>
                      <a:pt x="2595716" y="1150425"/>
                      <a:pt x="2596482" y="1139397"/>
                    </a:cubicBezTo>
                    <a:lnTo>
                      <a:pt x="2598367" y="1114727"/>
                    </a:lnTo>
                    <a:lnTo>
                      <a:pt x="2595233" y="1115510"/>
                    </a:lnTo>
                    <a:cubicBezTo>
                      <a:pt x="2585245" y="1118009"/>
                      <a:pt x="2571928" y="1121339"/>
                      <a:pt x="2554172" y="1125780"/>
                    </a:cubicBezTo>
                    <a:lnTo>
                      <a:pt x="2533518" y="1129463"/>
                    </a:lnTo>
                    <a:lnTo>
                      <a:pt x="2548378" y="1125216"/>
                    </a:lnTo>
                    <a:lnTo>
                      <a:pt x="2562218" y="1122449"/>
                    </a:lnTo>
                    <a:lnTo>
                      <a:pt x="2606816" y="1110362"/>
                    </a:lnTo>
                    <a:lnTo>
                      <a:pt x="2618538" y="1108016"/>
                    </a:lnTo>
                    <a:cubicBezTo>
                      <a:pt x="2622977" y="1105796"/>
                      <a:pt x="2631855" y="1105796"/>
                      <a:pt x="2631855" y="1103575"/>
                    </a:cubicBezTo>
                    <a:cubicBezTo>
                      <a:pt x="2631855" y="1103575"/>
                      <a:pt x="2631855" y="1103575"/>
                      <a:pt x="2647391" y="1110237"/>
                    </a:cubicBezTo>
                    <a:cubicBezTo>
                      <a:pt x="2647391" y="1110237"/>
                      <a:pt x="2647391" y="1110237"/>
                      <a:pt x="2707318" y="1139103"/>
                    </a:cubicBezTo>
                    <a:lnTo>
                      <a:pt x="2711540" y="1141287"/>
                    </a:lnTo>
                    <a:lnTo>
                      <a:pt x="2716129" y="1123291"/>
                    </a:lnTo>
                    <a:lnTo>
                      <a:pt x="2716129" y="1134401"/>
                    </a:lnTo>
                    <a:lnTo>
                      <a:pt x="2714019" y="1142570"/>
                    </a:lnTo>
                    <a:lnTo>
                      <a:pt x="2722404" y="1146909"/>
                    </a:lnTo>
                    <a:cubicBezTo>
                      <a:pt x="2738946" y="1149928"/>
                      <a:pt x="2758921" y="1140768"/>
                      <a:pt x="2773903" y="1139103"/>
                    </a:cubicBezTo>
                    <a:cubicBezTo>
                      <a:pt x="2773903" y="1139103"/>
                      <a:pt x="2773903" y="1139103"/>
                      <a:pt x="2840488" y="1121339"/>
                    </a:cubicBezTo>
                    <a:lnTo>
                      <a:pt x="2845529" y="1125726"/>
                    </a:lnTo>
                    <a:lnTo>
                      <a:pt x="2838823" y="1125503"/>
                    </a:lnTo>
                    <a:cubicBezTo>
                      <a:pt x="2832720" y="1126890"/>
                      <a:pt x="2824951" y="1129111"/>
                      <a:pt x="2820512" y="1130221"/>
                    </a:cubicBezTo>
                    <a:cubicBezTo>
                      <a:pt x="2820512" y="1130221"/>
                      <a:pt x="2820512" y="1130221"/>
                      <a:pt x="2753927" y="1145764"/>
                    </a:cubicBezTo>
                    <a:cubicBezTo>
                      <a:pt x="2753927" y="1145764"/>
                      <a:pt x="2753927" y="1145764"/>
                      <a:pt x="2738391" y="1150205"/>
                    </a:cubicBezTo>
                    <a:cubicBezTo>
                      <a:pt x="2733952" y="1150205"/>
                      <a:pt x="2736171" y="1152426"/>
                      <a:pt x="2725074" y="1150205"/>
                    </a:cubicBezTo>
                    <a:cubicBezTo>
                      <a:pt x="2725074" y="1150205"/>
                      <a:pt x="2725074" y="1150205"/>
                      <a:pt x="2716196" y="1147985"/>
                    </a:cubicBezTo>
                    <a:lnTo>
                      <a:pt x="2713029" y="1146401"/>
                    </a:lnTo>
                    <a:lnTo>
                      <a:pt x="2711538" y="1152172"/>
                    </a:lnTo>
                    <a:cubicBezTo>
                      <a:pt x="2698077" y="1205364"/>
                      <a:pt x="2666788" y="1336598"/>
                      <a:pt x="2647384" y="1461027"/>
                    </a:cubicBezTo>
                    <a:cubicBezTo>
                      <a:pt x="2636296" y="1529907"/>
                      <a:pt x="2622990" y="1581012"/>
                      <a:pt x="2609685" y="1652114"/>
                    </a:cubicBezTo>
                    <a:cubicBezTo>
                      <a:pt x="2609685" y="1652114"/>
                      <a:pt x="2609685" y="1652114"/>
                      <a:pt x="2607467" y="1663224"/>
                    </a:cubicBezTo>
                    <a:cubicBezTo>
                      <a:pt x="2607467" y="1663224"/>
                      <a:pt x="2607467" y="1663224"/>
                      <a:pt x="2600814" y="1692109"/>
                    </a:cubicBezTo>
                    <a:cubicBezTo>
                      <a:pt x="2598597" y="1709885"/>
                      <a:pt x="2594161" y="1727660"/>
                      <a:pt x="2591944" y="1740992"/>
                    </a:cubicBezTo>
                    <a:cubicBezTo>
                      <a:pt x="2589726" y="1752102"/>
                      <a:pt x="2591944" y="1754324"/>
                      <a:pt x="2589726" y="1765433"/>
                    </a:cubicBezTo>
                    <a:cubicBezTo>
                      <a:pt x="2594161" y="1765433"/>
                      <a:pt x="2585291" y="1792097"/>
                      <a:pt x="2583073" y="1805428"/>
                    </a:cubicBezTo>
                    <a:cubicBezTo>
                      <a:pt x="2583073" y="1807650"/>
                      <a:pt x="2583073" y="1805428"/>
                      <a:pt x="2585291" y="1809872"/>
                    </a:cubicBezTo>
                    <a:lnTo>
                      <a:pt x="2584299" y="1813848"/>
                    </a:lnTo>
                    <a:lnTo>
                      <a:pt x="2586264" y="1808292"/>
                    </a:lnTo>
                    <a:cubicBezTo>
                      <a:pt x="2587095" y="1805235"/>
                      <a:pt x="2587649" y="1802457"/>
                      <a:pt x="2587649" y="1801345"/>
                    </a:cubicBezTo>
                    <a:cubicBezTo>
                      <a:pt x="2589864" y="1799123"/>
                      <a:pt x="2592080" y="1796900"/>
                      <a:pt x="2594295" y="1792454"/>
                    </a:cubicBezTo>
                    <a:cubicBezTo>
                      <a:pt x="2603157" y="1776894"/>
                      <a:pt x="2607587" y="1770226"/>
                      <a:pt x="2616449" y="1750220"/>
                    </a:cubicBezTo>
                    <a:cubicBezTo>
                      <a:pt x="2623095" y="1732437"/>
                      <a:pt x="2636387" y="1710209"/>
                      <a:pt x="2643034" y="1692426"/>
                    </a:cubicBezTo>
                    <a:cubicBezTo>
                      <a:pt x="2651895" y="1679089"/>
                      <a:pt x="2656326" y="1665752"/>
                      <a:pt x="2665188" y="1645746"/>
                    </a:cubicBezTo>
                    <a:cubicBezTo>
                      <a:pt x="2665188" y="1645746"/>
                      <a:pt x="2674049" y="1621295"/>
                      <a:pt x="2676264" y="1619072"/>
                    </a:cubicBezTo>
                    <a:cubicBezTo>
                      <a:pt x="2680695" y="1603512"/>
                      <a:pt x="2685126" y="1599066"/>
                      <a:pt x="2691772" y="1581284"/>
                    </a:cubicBezTo>
                    <a:cubicBezTo>
                      <a:pt x="2696203" y="1570169"/>
                      <a:pt x="2696203" y="1565724"/>
                      <a:pt x="2702849" y="1556832"/>
                    </a:cubicBezTo>
                    <a:cubicBezTo>
                      <a:pt x="2702849" y="1552387"/>
                      <a:pt x="2705065" y="1547941"/>
                      <a:pt x="2705065" y="1545718"/>
                    </a:cubicBezTo>
                    <a:cubicBezTo>
                      <a:pt x="2711711" y="1534604"/>
                      <a:pt x="2711711" y="1539050"/>
                      <a:pt x="2711711" y="1532381"/>
                    </a:cubicBezTo>
                    <a:cubicBezTo>
                      <a:pt x="2709495" y="1530158"/>
                      <a:pt x="2722788" y="1519044"/>
                      <a:pt x="2725003" y="1512375"/>
                    </a:cubicBezTo>
                    <a:cubicBezTo>
                      <a:pt x="2727219" y="1503484"/>
                      <a:pt x="2733865" y="1494593"/>
                      <a:pt x="2736080" y="1485701"/>
                    </a:cubicBezTo>
                    <a:cubicBezTo>
                      <a:pt x="2738296" y="1483478"/>
                      <a:pt x="2738296" y="1481256"/>
                      <a:pt x="2738296" y="1481256"/>
                    </a:cubicBezTo>
                    <a:cubicBezTo>
                      <a:pt x="2740511" y="1476810"/>
                      <a:pt x="2742726" y="1472364"/>
                      <a:pt x="2744942" y="1467918"/>
                    </a:cubicBezTo>
                    <a:cubicBezTo>
                      <a:pt x="2751588" y="1452359"/>
                      <a:pt x="2753803" y="1439021"/>
                      <a:pt x="2760449" y="1425684"/>
                    </a:cubicBezTo>
                    <a:cubicBezTo>
                      <a:pt x="2767096" y="1407902"/>
                      <a:pt x="2818050" y="1307874"/>
                      <a:pt x="2824696" y="1298982"/>
                    </a:cubicBezTo>
                    <a:cubicBezTo>
                      <a:pt x="2824696" y="1298982"/>
                      <a:pt x="2824696" y="1298982"/>
                      <a:pt x="2822480" y="1303428"/>
                    </a:cubicBezTo>
                    <a:cubicBezTo>
                      <a:pt x="2822480" y="1303428"/>
                      <a:pt x="2822480" y="1303428"/>
                      <a:pt x="2818050" y="1314542"/>
                    </a:cubicBezTo>
                    <a:cubicBezTo>
                      <a:pt x="2813619" y="1321211"/>
                      <a:pt x="2811404" y="1327879"/>
                      <a:pt x="2806973" y="1334548"/>
                    </a:cubicBezTo>
                    <a:cubicBezTo>
                      <a:pt x="2806973" y="1334548"/>
                      <a:pt x="2806973" y="1334548"/>
                      <a:pt x="2795896" y="1358999"/>
                    </a:cubicBezTo>
                    <a:lnTo>
                      <a:pt x="2795635" y="1359522"/>
                    </a:lnTo>
                    <a:lnTo>
                      <a:pt x="2794996" y="1360805"/>
                    </a:lnTo>
                    <a:lnTo>
                      <a:pt x="2784311" y="1382246"/>
                    </a:lnTo>
                    <a:lnTo>
                      <a:pt x="2783157" y="1384562"/>
                    </a:lnTo>
                    <a:lnTo>
                      <a:pt x="2782300" y="1386283"/>
                    </a:lnTo>
                    <a:lnTo>
                      <a:pt x="2778796" y="1393314"/>
                    </a:lnTo>
                    <a:cubicBezTo>
                      <a:pt x="2778173" y="1394565"/>
                      <a:pt x="2778173" y="1394565"/>
                      <a:pt x="2778173" y="1394565"/>
                    </a:cubicBezTo>
                    <a:cubicBezTo>
                      <a:pt x="2771526" y="1410124"/>
                      <a:pt x="2771526" y="1410124"/>
                      <a:pt x="2771526" y="1410124"/>
                    </a:cubicBezTo>
                    <a:cubicBezTo>
                      <a:pt x="2778173" y="1394565"/>
                      <a:pt x="2778173" y="1394565"/>
                      <a:pt x="2778173" y="1394565"/>
                    </a:cubicBezTo>
                    <a:lnTo>
                      <a:pt x="2782300" y="1386283"/>
                    </a:lnTo>
                    <a:lnTo>
                      <a:pt x="2784311" y="1382246"/>
                    </a:lnTo>
                    <a:lnTo>
                      <a:pt x="2795635" y="1359522"/>
                    </a:lnTo>
                    <a:lnTo>
                      <a:pt x="2804887" y="1340956"/>
                    </a:lnTo>
                    <a:cubicBezTo>
                      <a:pt x="2808704" y="1333298"/>
                      <a:pt x="2813065" y="1324545"/>
                      <a:pt x="2818050" y="1314542"/>
                    </a:cubicBezTo>
                    <a:cubicBezTo>
                      <a:pt x="2818050" y="1314542"/>
                      <a:pt x="2818050" y="1314542"/>
                      <a:pt x="2820265" y="1312319"/>
                    </a:cubicBezTo>
                    <a:cubicBezTo>
                      <a:pt x="2820265" y="1312319"/>
                      <a:pt x="2820265" y="1312319"/>
                      <a:pt x="2747157" y="1463473"/>
                    </a:cubicBezTo>
                    <a:cubicBezTo>
                      <a:pt x="2753803" y="1452359"/>
                      <a:pt x="2767096" y="1425684"/>
                      <a:pt x="2773742" y="1412347"/>
                    </a:cubicBezTo>
                    <a:cubicBezTo>
                      <a:pt x="2789250" y="1379005"/>
                      <a:pt x="2804757" y="1343439"/>
                      <a:pt x="2822480" y="1310096"/>
                    </a:cubicBezTo>
                    <a:cubicBezTo>
                      <a:pt x="2822480" y="1310096"/>
                      <a:pt x="2822480" y="1310096"/>
                      <a:pt x="2833557" y="1285645"/>
                    </a:cubicBezTo>
                    <a:cubicBezTo>
                      <a:pt x="2840204" y="1274531"/>
                      <a:pt x="2846850" y="1261194"/>
                      <a:pt x="2855711" y="1245634"/>
                    </a:cubicBezTo>
                    <a:cubicBezTo>
                      <a:pt x="2849065" y="1258971"/>
                      <a:pt x="2844634" y="1270085"/>
                      <a:pt x="2840204" y="1278977"/>
                    </a:cubicBezTo>
                    <a:cubicBezTo>
                      <a:pt x="2835773" y="1290091"/>
                      <a:pt x="2831342" y="1298982"/>
                      <a:pt x="2826911" y="1305651"/>
                    </a:cubicBezTo>
                    <a:cubicBezTo>
                      <a:pt x="2824696" y="1310096"/>
                      <a:pt x="2831342" y="1296759"/>
                      <a:pt x="2840204" y="1278977"/>
                    </a:cubicBezTo>
                    <a:cubicBezTo>
                      <a:pt x="2851834" y="1255637"/>
                      <a:pt x="2873434" y="1211041"/>
                      <a:pt x="2888181" y="1181762"/>
                    </a:cubicBezTo>
                    <a:lnTo>
                      <a:pt x="2890562" y="1177173"/>
                    </a:lnTo>
                    <a:lnTo>
                      <a:pt x="2867122" y="1150205"/>
                    </a:lnTo>
                    <a:cubicBezTo>
                      <a:pt x="2867122" y="1150205"/>
                      <a:pt x="2867122" y="1150205"/>
                      <a:pt x="2858695" y="1139901"/>
                    </a:cubicBezTo>
                    <a:lnTo>
                      <a:pt x="2850988" y="1130477"/>
                    </a:lnTo>
                    <a:lnTo>
                      <a:pt x="2862614" y="1140595"/>
                    </a:lnTo>
                    <a:lnTo>
                      <a:pt x="2891859" y="1174671"/>
                    </a:lnTo>
                    <a:lnTo>
                      <a:pt x="2900019" y="1158943"/>
                    </a:lnTo>
                    <a:lnTo>
                      <a:pt x="2897804" y="1170057"/>
                    </a:lnTo>
                    <a:lnTo>
                      <a:pt x="2894119" y="1177304"/>
                    </a:lnTo>
                    <a:lnTo>
                      <a:pt x="2908530" y="1194094"/>
                    </a:lnTo>
                    <a:lnTo>
                      <a:pt x="2937833" y="1214382"/>
                    </a:lnTo>
                    <a:lnTo>
                      <a:pt x="2911512" y="1201276"/>
                    </a:lnTo>
                    <a:cubicBezTo>
                      <a:pt x="2911512" y="1201276"/>
                      <a:pt x="2911512" y="1201276"/>
                      <a:pt x="2905963" y="1194893"/>
                    </a:cubicBezTo>
                    <a:lnTo>
                      <a:pt x="2892848" y="1179803"/>
                    </a:lnTo>
                    <a:lnTo>
                      <a:pt x="2889440" y="1186507"/>
                    </a:lnTo>
                    <a:cubicBezTo>
                      <a:pt x="2864331" y="1235527"/>
                      <a:pt x="2802542" y="1355387"/>
                      <a:pt x="2756019" y="1470141"/>
                    </a:cubicBezTo>
                    <a:cubicBezTo>
                      <a:pt x="2729434" y="1534604"/>
                      <a:pt x="2702849" y="1581284"/>
                      <a:pt x="2674049" y="1647969"/>
                    </a:cubicBezTo>
                    <a:cubicBezTo>
                      <a:pt x="2674049" y="1647969"/>
                      <a:pt x="2674049" y="1647969"/>
                      <a:pt x="2669618" y="1656860"/>
                    </a:cubicBezTo>
                    <a:cubicBezTo>
                      <a:pt x="2669618" y="1656860"/>
                      <a:pt x="2669618" y="1656860"/>
                      <a:pt x="2658541" y="1683535"/>
                    </a:cubicBezTo>
                    <a:cubicBezTo>
                      <a:pt x="2649680" y="1699094"/>
                      <a:pt x="2643034" y="1716877"/>
                      <a:pt x="2636387" y="1730214"/>
                    </a:cubicBezTo>
                    <a:cubicBezTo>
                      <a:pt x="2631957" y="1739106"/>
                      <a:pt x="2634172" y="1743551"/>
                      <a:pt x="2629741" y="1752443"/>
                    </a:cubicBezTo>
                    <a:cubicBezTo>
                      <a:pt x="2630849" y="1752443"/>
                      <a:pt x="2628080" y="1758556"/>
                      <a:pt x="2624203" y="1766336"/>
                    </a:cubicBezTo>
                    <a:lnTo>
                      <a:pt x="2612270" y="1789737"/>
                    </a:lnTo>
                    <a:lnTo>
                      <a:pt x="2618456" y="1781428"/>
                    </a:lnTo>
                    <a:cubicBezTo>
                      <a:pt x="2655614" y="1730894"/>
                      <a:pt x="2699982" y="1668699"/>
                      <a:pt x="2738804" y="1607614"/>
                    </a:cubicBezTo>
                    <a:cubicBezTo>
                      <a:pt x="2778735" y="1547640"/>
                      <a:pt x="2812011" y="1503214"/>
                      <a:pt x="2854160" y="1443240"/>
                    </a:cubicBezTo>
                    <a:cubicBezTo>
                      <a:pt x="2854160" y="1443240"/>
                      <a:pt x="2854160" y="1443240"/>
                      <a:pt x="2858597" y="1434355"/>
                    </a:cubicBezTo>
                    <a:cubicBezTo>
                      <a:pt x="2858597" y="1434355"/>
                      <a:pt x="2858597" y="1434355"/>
                      <a:pt x="2876344" y="1409921"/>
                    </a:cubicBezTo>
                    <a:cubicBezTo>
                      <a:pt x="2887436" y="1394372"/>
                      <a:pt x="2896310" y="1378823"/>
                      <a:pt x="2905183" y="1365496"/>
                    </a:cubicBezTo>
                    <a:cubicBezTo>
                      <a:pt x="2911839" y="1356611"/>
                      <a:pt x="2911839" y="1354389"/>
                      <a:pt x="2918494" y="1345504"/>
                    </a:cubicBezTo>
                    <a:cubicBezTo>
                      <a:pt x="2914057" y="1343283"/>
                      <a:pt x="2931804" y="1321070"/>
                      <a:pt x="2940678" y="1309964"/>
                    </a:cubicBezTo>
                    <a:cubicBezTo>
                      <a:pt x="2940678" y="1307743"/>
                      <a:pt x="2938459" y="1307743"/>
                      <a:pt x="2940678" y="1305522"/>
                    </a:cubicBezTo>
                    <a:cubicBezTo>
                      <a:pt x="2940678" y="1303300"/>
                      <a:pt x="2945114" y="1301079"/>
                      <a:pt x="2945114" y="1298858"/>
                    </a:cubicBezTo>
                    <a:cubicBezTo>
                      <a:pt x="2947333" y="1294415"/>
                      <a:pt x="2951770" y="1287751"/>
                      <a:pt x="2953988" y="1285530"/>
                    </a:cubicBezTo>
                    <a:cubicBezTo>
                      <a:pt x="2962862" y="1269981"/>
                      <a:pt x="2976172" y="1254432"/>
                      <a:pt x="2987264" y="1238883"/>
                    </a:cubicBezTo>
                    <a:cubicBezTo>
                      <a:pt x="2987264" y="1238883"/>
                      <a:pt x="2987264" y="1241105"/>
                      <a:pt x="2987264" y="1241105"/>
                    </a:cubicBezTo>
                    <a:cubicBezTo>
                      <a:pt x="2987264" y="1241105"/>
                      <a:pt x="2989482" y="1241105"/>
                      <a:pt x="2989482" y="1238883"/>
                    </a:cubicBezTo>
                    <a:cubicBezTo>
                      <a:pt x="2989482" y="1241105"/>
                      <a:pt x="2989482" y="1243326"/>
                      <a:pt x="2993919" y="1236662"/>
                    </a:cubicBezTo>
                    <a:cubicBezTo>
                      <a:pt x="2993919" y="1238883"/>
                      <a:pt x="2993919" y="1241105"/>
                      <a:pt x="2993919" y="1241105"/>
                    </a:cubicBezTo>
                    <a:cubicBezTo>
                      <a:pt x="2998356" y="1236662"/>
                      <a:pt x="3007229" y="1225556"/>
                      <a:pt x="3007229" y="1225556"/>
                    </a:cubicBezTo>
                    <a:cubicBezTo>
                      <a:pt x="3011666" y="1225556"/>
                      <a:pt x="3007229" y="1234441"/>
                      <a:pt x="3009448" y="1236662"/>
                    </a:cubicBezTo>
                    <a:cubicBezTo>
                      <a:pt x="3011666" y="1236662"/>
                      <a:pt x="3011666" y="1236662"/>
                      <a:pt x="3011666" y="1238883"/>
                    </a:cubicBezTo>
                    <a:cubicBezTo>
                      <a:pt x="3011666" y="1238883"/>
                      <a:pt x="3011666" y="1238883"/>
                      <a:pt x="3009448" y="1245547"/>
                    </a:cubicBezTo>
                    <a:cubicBezTo>
                      <a:pt x="3009448" y="1245547"/>
                      <a:pt x="3009448" y="1245547"/>
                      <a:pt x="3009448" y="1247769"/>
                    </a:cubicBezTo>
                    <a:cubicBezTo>
                      <a:pt x="3009448" y="1247769"/>
                      <a:pt x="3009448" y="1247769"/>
                      <a:pt x="2998356" y="1265539"/>
                    </a:cubicBezTo>
                    <a:cubicBezTo>
                      <a:pt x="2998356" y="1265539"/>
                      <a:pt x="2998356" y="1265539"/>
                      <a:pt x="2982827" y="1283309"/>
                    </a:cubicBezTo>
                    <a:cubicBezTo>
                      <a:pt x="2980609" y="1285530"/>
                      <a:pt x="2980609" y="1285530"/>
                      <a:pt x="2980609" y="1283309"/>
                    </a:cubicBezTo>
                    <a:cubicBezTo>
                      <a:pt x="2978390" y="1285530"/>
                      <a:pt x="2976172" y="1287751"/>
                      <a:pt x="2976172" y="1289973"/>
                    </a:cubicBezTo>
                    <a:cubicBezTo>
                      <a:pt x="2976172" y="1289973"/>
                      <a:pt x="2976172" y="1289973"/>
                      <a:pt x="2976172" y="1287751"/>
                    </a:cubicBezTo>
                    <a:cubicBezTo>
                      <a:pt x="2973954" y="1292194"/>
                      <a:pt x="2969517" y="1298858"/>
                      <a:pt x="2967298" y="1301079"/>
                    </a:cubicBezTo>
                    <a:cubicBezTo>
                      <a:pt x="2965080" y="1303300"/>
                      <a:pt x="2962862" y="1307743"/>
                      <a:pt x="2960643" y="1309964"/>
                    </a:cubicBezTo>
                    <a:cubicBezTo>
                      <a:pt x="2949551" y="1325513"/>
                      <a:pt x="2942896" y="1329955"/>
                      <a:pt x="2929586" y="1347726"/>
                    </a:cubicBezTo>
                    <a:cubicBezTo>
                      <a:pt x="2918494" y="1365496"/>
                      <a:pt x="2902965" y="1385487"/>
                      <a:pt x="2891873" y="1403257"/>
                    </a:cubicBezTo>
                    <a:cubicBezTo>
                      <a:pt x="2880781" y="1414364"/>
                      <a:pt x="2874126" y="1427691"/>
                      <a:pt x="2863034" y="1445461"/>
                    </a:cubicBezTo>
                    <a:cubicBezTo>
                      <a:pt x="2863034" y="1445461"/>
                      <a:pt x="2847505" y="1467674"/>
                      <a:pt x="2847505" y="1469895"/>
                    </a:cubicBezTo>
                    <a:cubicBezTo>
                      <a:pt x="2838632" y="1485444"/>
                      <a:pt x="2834195" y="1487666"/>
                      <a:pt x="2823103" y="1505436"/>
                    </a:cubicBezTo>
                    <a:cubicBezTo>
                      <a:pt x="2816448" y="1516542"/>
                      <a:pt x="2816448" y="1520985"/>
                      <a:pt x="2807574" y="1529870"/>
                    </a:cubicBezTo>
                    <a:cubicBezTo>
                      <a:pt x="2805356" y="1532091"/>
                      <a:pt x="2803137" y="1536533"/>
                      <a:pt x="2803137" y="1538755"/>
                    </a:cubicBezTo>
                    <a:cubicBezTo>
                      <a:pt x="2794264" y="1549861"/>
                      <a:pt x="2794264" y="1545418"/>
                      <a:pt x="2794264" y="1552082"/>
                    </a:cubicBezTo>
                    <a:cubicBezTo>
                      <a:pt x="2794264" y="1554304"/>
                      <a:pt x="2780953" y="1565410"/>
                      <a:pt x="2778735" y="1569852"/>
                    </a:cubicBezTo>
                    <a:cubicBezTo>
                      <a:pt x="2774298" y="1576516"/>
                      <a:pt x="2765425" y="1585401"/>
                      <a:pt x="2758769" y="1594286"/>
                    </a:cubicBezTo>
                    <a:cubicBezTo>
                      <a:pt x="2758769" y="1596508"/>
                      <a:pt x="2758769" y="1598729"/>
                      <a:pt x="2758769" y="1598729"/>
                    </a:cubicBezTo>
                    <a:cubicBezTo>
                      <a:pt x="2756551" y="1603171"/>
                      <a:pt x="2752114" y="1607614"/>
                      <a:pt x="2749896" y="1612057"/>
                    </a:cubicBezTo>
                    <a:cubicBezTo>
                      <a:pt x="2741022" y="1625384"/>
                      <a:pt x="2734367" y="1638712"/>
                      <a:pt x="2725494" y="1652039"/>
                    </a:cubicBezTo>
                    <a:cubicBezTo>
                      <a:pt x="2714402" y="1667588"/>
                      <a:pt x="2645631" y="1758660"/>
                      <a:pt x="2638976" y="1767545"/>
                    </a:cubicBezTo>
                    <a:cubicBezTo>
                      <a:pt x="2638976" y="1767545"/>
                      <a:pt x="2638976" y="1767545"/>
                      <a:pt x="2636758" y="1767545"/>
                    </a:cubicBezTo>
                    <a:cubicBezTo>
                      <a:pt x="2636758" y="1767545"/>
                      <a:pt x="2636758" y="1767545"/>
                      <a:pt x="2641195" y="1763103"/>
                    </a:cubicBezTo>
                    <a:cubicBezTo>
                      <a:pt x="2641195" y="1763103"/>
                      <a:pt x="2641195" y="1763103"/>
                      <a:pt x="2647850" y="1751996"/>
                    </a:cubicBezTo>
                    <a:cubicBezTo>
                      <a:pt x="2647850" y="1751996"/>
                      <a:pt x="2647850" y="1751996"/>
                      <a:pt x="2645631" y="1756439"/>
                    </a:cubicBezTo>
                    <a:cubicBezTo>
                      <a:pt x="2645631" y="1756439"/>
                      <a:pt x="2645631" y="1756439"/>
                      <a:pt x="2658110" y="1738669"/>
                    </a:cubicBezTo>
                    <a:lnTo>
                      <a:pt x="2661730" y="1733513"/>
                    </a:lnTo>
                    <a:lnTo>
                      <a:pt x="2678907" y="1712014"/>
                    </a:lnTo>
                    <a:cubicBezTo>
                      <a:pt x="2685563" y="1700907"/>
                      <a:pt x="2694436" y="1689801"/>
                      <a:pt x="2701091" y="1678695"/>
                    </a:cubicBezTo>
                    <a:cubicBezTo>
                      <a:pt x="2709965" y="1665367"/>
                      <a:pt x="2709965" y="1665367"/>
                      <a:pt x="2709965" y="1665367"/>
                    </a:cubicBezTo>
                    <a:cubicBezTo>
                      <a:pt x="2701091" y="1678695"/>
                      <a:pt x="2701091" y="1678695"/>
                      <a:pt x="2701091" y="1678695"/>
                    </a:cubicBezTo>
                    <a:cubicBezTo>
                      <a:pt x="2701091" y="1678695"/>
                      <a:pt x="2701091" y="1678695"/>
                      <a:pt x="2678630" y="1709619"/>
                    </a:cubicBezTo>
                    <a:lnTo>
                      <a:pt x="2674990" y="1714631"/>
                    </a:lnTo>
                    <a:lnTo>
                      <a:pt x="2687746" y="1696465"/>
                    </a:lnTo>
                    <a:cubicBezTo>
                      <a:pt x="2701785" y="1676473"/>
                      <a:pt x="2720502" y="1649818"/>
                      <a:pt x="2745459" y="1614278"/>
                    </a:cubicBezTo>
                    <a:cubicBezTo>
                      <a:pt x="2736586" y="1625384"/>
                      <a:pt x="2718838" y="1649818"/>
                      <a:pt x="2709965" y="1660924"/>
                    </a:cubicBezTo>
                    <a:cubicBezTo>
                      <a:pt x="2687781" y="1694243"/>
                      <a:pt x="2665597" y="1725341"/>
                      <a:pt x="2641195" y="1758660"/>
                    </a:cubicBezTo>
                    <a:cubicBezTo>
                      <a:pt x="2641195" y="1758660"/>
                      <a:pt x="2641195" y="1758660"/>
                      <a:pt x="2625666" y="1778652"/>
                    </a:cubicBezTo>
                    <a:lnTo>
                      <a:pt x="2613636" y="1793477"/>
                    </a:lnTo>
                    <a:lnTo>
                      <a:pt x="2613860" y="1793927"/>
                    </a:lnTo>
                    <a:lnTo>
                      <a:pt x="2620786" y="1787979"/>
                    </a:lnTo>
                    <a:cubicBezTo>
                      <a:pt x="2620786" y="1787979"/>
                      <a:pt x="2620786" y="1787979"/>
                      <a:pt x="2638536" y="1776865"/>
                    </a:cubicBezTo>
                    <a:cubicBezTo>
                      <a:pt x="2642974" y="1776865"/>
                      <a:pt x="2640755" y="1776865"/>
                      <a:pt x="2640755" y="1779088"/>
                    </a:cubicBezTo>
                    <a:cubicBezTo>
                      <a:pt x="2640755" y="1779088"/>
                      <a:pt x="2640755" y="1779088"/>
                      <a:pt x="2642974" y="1779088"/>
                    </a:cubicBezTo>
                    <a:cubicBezTo>
                      <a:pt x="2642974" y="1776865"/>
                      <a:pt x="2647411" y="1776865"/>
                      <a:pt x="2647411" y="1774642"/>
                    </a:cubicBezTo>
                    <a:cubicBezTo>
                      <a:pt x="2647411" y="1774642"/>
                      <a:pt x="2647411" y="1774642"/>
                      <a:pt x="2647411" y="1776865"/>
                    </a:cubicBezTo>
                    <a:cubicBezTo>
                      <a:pt x="2651849" y="1774642"/>
                      <a:pt x="2656286" y="1767974"/>
                      <a:pt x="2660724" y="1767974"/>
                    </a:cubicBezTo>
                    <a:cubicBezTo>
                      <a:pt x="2662942" y="1765751"/>
                      <a:pt x="2665161" y="1763528"/>
                      <a:pt x="2669599" y="1761305"/>
                    </a:cubicBezTo>
                    <a:lnTo>
                      <a:pt x="2682830" y="1754493"/>
                    </a:lnTo>
                    <a:lnTo>
                      <a:pt x="2693079" y="1743596"/>
                    </a:lnTo>
                    <a:cubicBezTo>
                      <a:pt x="2701118" y="1735257"/>
                      <a:pt x="2708880" y="1726918"/>
                      <a:pt x="2714424" y="1719134"/>
                    </a:cubicBezTo>
                    <a:cubicBezTo>
                      <a:pt x="2725512" y="1710239"/>
                      <a:pt x="2734382" y="1699120"/>
                      <a:pt x="2747687" y="1683554"/>
                    </a:cubicBezTo>
                    <a:cubicBezTo>
                      <a:pt x="2747687" y="1683554"/>
                      <a:pt x="2765428" y="1663540"/>
                      <a:pt x="2765428" y="1661316"/>
                    </a:cubicBezTo>
                    <a:cubicBezTo>
                      <a:pt x="2774299" y="1645750"/>
                      <a:pt x="2780951" y="1645750"/>
                      <a:pt x="2792039" y="1630183"/>
                    </a:cubicBezTo>
                    <a:cubicBezTo>
                      <a:pt x="2800910" y="1621288"/>
                      <a:pt x="2800910" y="1616841"/>
                      <a:pt x="2809780" y="1610169"/>
                    </a:cubicBezTo>
                    <a:cubicBezTo>
                      <a:pt x="2811998" y="1605722"/>
                      <a:pt x="2814215" y="1601274"/>
                      <a:pt x="2816433" y="1601274"/>
                    </a:cubicBezTo>
                    <a:cubicBezTo>
                      <a:pt x="2825303" y="1590155"/>
                      <a:pt x="2825303" y="1594603"/>
                      <a:pt x="2825303" y="1587931"/>
                    </a:cubicBezTo>
                    <a:cubicBezTo>
                      <a:pt x="2825303" y="1587931"/>
                      <a:pt x="2840826" y="1579036"/>
                      <a:pt x="2843044" y="1574589"/>
                    </a:cubicBezTo>
                    <a:cubicBezTo>
                      <a:pt x="2849697" y="1567917"/>
                      <a:pt x="2856350" y="1561246"/>
                      <a:pt x="2865220" y="1552351"/>
                    </a:cubicBezTo>
                    <a:cubicBezTo>
                      <a:pt x="2865220" y="1550127"/>
                      <a:pt x="2867438" y="1547903"/>
                      <a:pt x="2867438" y="1547903"/>
                    </a:cubicBezTo>
                    <a:cubicBezTo>
                      <a:pt x="2869655" y="1543456"/>
                      <a:pt x="2871873" y="1541232"/>
                      <a:pt x="2876308" y="1536785"/>
                    </a:cubicBezTo>
                    <a:cubicBezTo>
                      <a:pt x="2887396" y="1525666"/>
                      <a:pt x="2894049" y="1514547"/>
                      <a:pt x="2902919" y="1503428"/>
                    </a:cubicBezTo>
                    <a:cubicBezTo>
                      <a:pt x="2912898" y="1491753"/>
                      <a:pt x="2957805" y="1445054"/>
                      <a:pt x="2984312" y="1419619"/>
                    </a:cubicBezTo>
                    <a:lnTo>
                      <a:pt x="2986090" y="1418048"/>
                    </a:lnTo>
                    <a:lnTo>
                      <a:pt x="2959469" y="1446720"/>
                    </a:lnTo>
                    <a:lnTo>
                      <a:pt x="2956141" y="1450057"/>
                    </a:lnTo>
                    <a:cubicBezTo>
                      <a:pt x="2947271" y="1461176"/>
                      <a:pt x="2938401" y="1470071"/>
                      <a:pt x="2929530" y="1478966"/>
                    </a:cubicBezTo>
                    <a:cubicBezTo>
                      <a:pt x="2920660" y="1490085"/>
                      <a:pt x="2920660" y="1490085"/>
                      <a:pt x="2920660" y="1490085"/>
                    </a:cubicBezTo>
                    <a:cubicBezTo>
                      <a:pt x="2929530" y="1478966"/>
                      <a:pt x="2929530" y="1478966"/>
                      <a:pt x="2929530" y="1478966"/>
                    </a:cubicBezTo>
                    <a:cubicBezTo>
                      <a:pt x="2929530" y="1478966"/>
                      <a:pt x="2929530" y="1478966"/>
                      <a:pt x="2954790" y="1451760"/>
                    </a:cubicBezTo>
                    <a:lnTo>
                      <a:pt x="2959469" y="1446720"/>
                    </a:lnTo>
                    <a:lnTo>
                      <a:pt x="2976100" y="1430043"/>
                    </a:lnTo>
                    <a:lnTo>
                      <a:pt x="2987166" y="1417097"/>
                    </a:lnTo>
                    <a:lnTo>
                      <a:pt x="2991081" y="1413637"/>
                    </a:lnTo>
                    <a:lnTo>
                      <a:pt x="2993841" y="1412253"/>
                    </a:lnTo>
                    <a:cubicBezTo>
                      <a:pt x="2993841" y="1412253"/>
                      <a:pt x="2993841" y="1412253"/>
                      <a:pt x="2918074" y="1495679"/>
                    </a:cubicBezTo>
                    <a:lnTo>
                      <a:pt x="2907063" y="1507803"/>
                    </a:lnTo>
                    <a:lnTo>
                      <a:pt x="2899870" y="1514825"/>
                    </a:lnTo>
                    <a:cubicBezTo>
                      <a:pt x="2892386" y="1522886"/>
                      <a:pt x="2885179" y="1531225"/>
                      <a:pt x="2880743" y="1536785"/>
                    </a:cubicBezTo>
                    <a:lnTo>
                      <a:pt x="2907063" y="1507803"/>
                    </a:lnTo>
                    <a:lnTo>
                      <a:pt x="2920660" y="1494533"/>
                    </a:lnTo>
                    <a:cubicBezTo>
                      <a:pt x="2945053" y="1465624"/>
                      <a:pt x="2971665" y="1438938"/>
                      <a:pt x="2996058" y="1410029"/>
                    </a:cubicBezTo>
                    <a:cubicBezTo>
                      <a:pt x="2996058" y="1410029"/>
                      <a:pt x="2996058" y="1410029"/>
                      <a:pt x="3013799" y="1392239"/>
                    </a:cubicBezTo>
                    <a:cubicBezTo>
                      <a:pt x="3022669" y="1383344"/>
                      <a:pt x="3033757" y="1372225"/>
                      <a:pt x="3047063" y="1361106"/>
                    </a:cubicBezTo>
                    <a:cubicBezTo>
                      <a:pt x="3038192" y="1372225"/>
                      <a:pt x="3029322" y="1378896"/>
                      <a:pt x="3022669" y="1385568"/>
                    </a:cubicBezTo>
                    <a:cubicBezTo>
                      <a:pt x="3007146" y="1401134"/>
                      <a:pt x="2998276" y="1412253"/>
                      <a:pt x="3002711" y="1407805"/>
                    </a:cubicBezTo>
                    <a:cubicBezTo>
                      <a:pt x="3007146" y="1403358"/>
                      <a:pt x="3013799" y="1396686"/>
                      <a:pt x="3022669" y="1385568"/>
                    </a:cubicBezTo>
                    <a:cubicBezTo>
                      <a:pt x="3047063" y="1363330"/>
                      <a:pt x="3098067" y="1307735"/>
                      <a:pt x="3115808" y="1292169"/>
                    </a:cubicBezTo>
                    <a:lnTo>
                      <a:pt x="3109155" y="1301064"/>
                    </a:lnTo>
                    <a:cubicBezTo>
                      <a:pt x="3084762" y="1325526"/>
                      <a:pt x="2976100" y="1434491"/>
                      <a:pt x="2885178" y="1543456"/>
                    </a:cubicBezTo>
                    <a:cubicBezTo>
                      <a:pt x="2840826" y="1596827"/>
                      <a:pt x="2803127" y="1634631"/>
                      <a:pt x="2756558" y="1688001"/>
                    </a:cubicBezTo>
                    <a:cubicBezTo>
                      <a:pt x="2756558" y="1688001"/>
                      <a:pt x="2756558" y="1688001"/>
                      <a:pt x="2749905" y="1694673"/>
                    </a:cubicBezTo>
                    <a:cubicBezTo>
                      <a:pt x="2749905" y="1694673"/>
                      <a:pt x="2749905" y="1694673"/>
                      <a:pt x="2729947" y="1716911"/>
                    </a:cubicBezTo>
                    <a:lnTo>
                      <a:pt x="2711735" y="1737608"/>
                    </a:lnTo>
                    <a:lnTo>
                      <a:pt x="2762786" y="1703511"/>
                    </a:lnTo>
                    <a:cubicBezTo>
                      <a:pt x="2776099" y="1696842"/>
                      <a:pt x="2787192" y="1687951"/>
                      <a:pt x="2802724" y="1676837"/>
                    </a:cubicBezTo>
                    <a:cubicBezTo>
                      <a:pt x="2802724" y="1676837"/>
                      <a:pt x="2824911" y="1659054"/>
                      <a:pt x="2827130" y="1659054"/>
                    </a:cubicBezTo>
                    <a:cubicBezTo>
                      <a:pt x="2838224" y="1647940"/>
                      <a:pt x="2842661" y="1645717"/>
                      <a:pt x="2858192" y="1634603"/>
                    </a:cubicBezTo>
                    <a:cubicBezTo>
                      <a:pt x="2869286" y="1627934"/>
                      <a:pt x="2871505" y="1625711"/>
                      <a:pt x="2880380" y="1619043"/>
                    </a:cubicBezTo>
                    <a:cubicBezTo>
                      <a:pt x="2884817" y="1616820"/>
                      <a:pt x="2887036" y="1612374"/>
                      <a:pt x="2889255" y="1612374"/>
                    </a:cubicBezTo>
                    <a:cubicBezTo>
                      <a:pt x="2900349" y="1605706"/>
                      <a:pt x="2900349" y="1610151"/>
                      <a:pt x="2900349" y="1603483"/>
                    </a:cubicBezTo>
                    <a:cubicBezTo>
                      <a:pt x="2900349" y="1601260"/>
                      <a:pt x="2918099" y="1596814"/>
                      <a:pt x="2922536" y="1594592"/>
                    </a:cubicBezTo>
                    <a:cubicBezTo>
                      <a:pt x="2929192" y="1587923"/>
                      <a:pt x="2938067" y="1583477"/>
                      <a:pt x="2946942" y="1576809"/>
                    </a:cubicBezTo>
                    <a:cubicBezTo>
                      <a:pt x="2949161" y="1576809"/>
                      <a:pt x="2951380" y="1574586"/>
                      <a:pt x="2951380" y="1574586"/>
                    </a:cubicBezTo>
                    <a:cubicBezTo>
                      <a:pt x="2953599" y="1570140"/>
                      <a:pt x="2958036" y="1570140"/>
                      <a:pt x="2962474" y="1565695"/>
                    </a:cubicBezTo>
                    <a:cubicBezTo>
                      <a:pt x="2975786" y="1556803"/>
                      <a:pt x="2984661" y="1547912"/>
                      <a:pt x="2997974" y="1539020"/>
                    </a:cubicBezTo>
                    <a:cubicBezTo>
                      <a:pt x="3011286" y="1527906"/>
                      <a:pt x="3104474" y="1470112"/>
                      <a:pt x="3115567" y="1465666"/>
                    </a:cubicBezTo>
                    <a:cubicBezTo>
                      <a:pt x="3115567" y="1465666"/>
                      <a:pt x="3115567" y="1465666"/>
                      <a:pt x="3113349" y="1467889"/>
                    </a:cubicBezTo>
                    <a:cubicBezTo>
                      <a:pt x="3113349" y="1467889"/>
                      <a:pt x="3113349" y="1467889"/>
                      <a:pt x="3102255" y="1476781"/>
                    </a:cubicBezTo>
                    <a:cubicBezTo>
                      <a:pt x="3102255" y="1476781"/>
                      <a:pt x="3102255" y="1476781"/>
                      <a:pt x="3104474" y="1474558"/>
                    </a:cubicBezTo>
                    <a:cubicBezTo>
                      <a:pt x="3104474" y="1474558"/>
                      <a:pt x="3104474" y="1474558"/>
                      <a:pt x="3102324" y="1475982"/>
                    </a:cubicBezTo>
                    <a:lnTo>
                      <a:pt x="3097595" y="1479115"/>
                    </a:lnTo>
                    <a:lnTo>
                      <a:pt x="3084505" y="1485672"/>
                    </a:lnTo>
                    <a:cubicBezTo>
                      <a:pt x="3075630" y="1490118"/>
                      <a:pt x="3068974" y="1496786"/>
                      <a:pt x="3060099" y="1501232"/>
                    </a:cubicBezTo>
                    <a:cubicBezTo>
                      <a:pt x="3049005" y="1507901"/>
                      <a:pt x="3037911" y="1516792"/>
                      <a:pt x="3029036" y="1523460"/>
                    </a:cubicBezTo>
                    <a:cubicBezTo>
                      <a:pt x="3029036" y="1523460"/>
                      <a:pt x="3029036" y="1523460"/>
                      <a:pt x="3015724" y="1532352"/>
                    </a:cubicBezTo>
                    <a:cubicBezTo>
                      <a:pt x="3015724" y="1532352"/>
                      <a:pt x="3015724" y="1532352"/>
                      <a:pt x="3029036" y="1523460"/>
                    </a:cubicBezTo>
                    <a:cubicBezTo>
                      <a:pt x="3029036" y="1523460"/>
                      <a:pt x="3029036" y="1523460"/>
                      <a:pt x="3059925" y="1503767"/>
                    </a:cubicBezTo>
                    <a:lnTo>
                      <a:pt x="3072108" y="1496000"/>
                    </a:lnTo>
                    <a:lnTo>
                      <a:pt x="3046440" y="1513006"/>
                    </a:lnTo>
                    <a:cubicBezTo>
                      <a:pt x="3027095" y="1525822"/>
                      <a:pt x="3001302" y="1542910"/>
                      <a:pt x="2966911" y="1565695"/>
                    </a:cubicBezTo>
                    <a:cubicBezTo>
                      <a:pt x="2978005" y="1559026"/>
                      <a:pt x="3002411" y="1541243"/>
                      <a:pt x="3015724" y="1534575"/>
                    </a:cubicBezTo>
                    <a:cubicBezTo>
                      <a:pt x="3046786" y="1514569"/>
                      <a:pt x="3077849" y="1494563"/>
                      <a:pt x="3108911" y="1472335"/>
                    </a:cubicBezTo>
                    <a:cubicBezTo>
                      <a:pt x="3108911" y="1472335"/>
                      <a:pt x="3108911" y="1472335"/>
                      <a:pt x="3131099" y="1458998"/>
                    </a:cubicBezTo>
                    <a:cubicBezTo>
                      <a:pt x="3139974" y="1452329"/>
                      <a:pt x="3155505" y="1445661"/>
                      <a:pt x="3168817" y="1436769"/>
                    </a:cubicBezTo>
                    <a:cubicBezTo>
                      <a:pt x="3157724" y="1445661"/>
                      <a:pt x="3148849" y="1450107"/>
                      <a:pt x="3139974" y="1456775"/>
                    </a:cubicBezTo>
                    <a:cubicBezTo>
                      <a:pt x="3122224" y="1467889"/>
                      <a:pt x="3108911" y="1474558"/>
                      <a:pt x="3115567" y="1472335"/>
                    </a:cubicBezTo>
                    <a:cubicBezTo>
                      <a:pt x="3122224" y="1467889"/>
                      <a:pt x="3128880" y="1463444"/>
                      <a:pt x="3139974" y="1456775"/>
                    </a:cubicBezTo>
                    <a:cubicBezTo>
                      <a:pt x="3168817" y="1438992"/>
                      <a:pt x="3230942" y="1396758"/>
                      <a:pt x="3250911" y="1387867"/>
                    </a:cubicBezTo>
                    <a:lnTo>
                      <a:pt x="3244255" y="1394535"/>
                    </a:lnTo>
                    <a:cubicBezTo>
                      <a:pt x="3215411" y="1412318"/>
                      <a:pt x="3082286" y="1490118"/>
                      <a:pt x="2971349" y="1574586"/>
                    </a:cubicBezTo>
                    <a:cubicBezTo>
                      <a:pt x="2913661" y="1614597"/>
                      <a:pt x="2869286" y="1641271"/>
                      <a:pt x="2811599" y="1681283"/>
                    </a:cubicBezTo>
                    <a:cubicBezTo>
                      <a:pt x="2811599" y="1681283"/>
                      <a:pt x="2811599" y="1681283"/>
                      <a:pt x="2802724" y="1687951"/>
                    </a:cubicBezTo>
                    <a:cubicBezTo>
                      <a:pt x="2802724" y="1687951"/>
                      <a:pt x="2802724" y="1687951"/>
                      <a:pt x="2778317" y="1703511"/>
                    </a:cubicBezTo>
                    <a:cubicBezTo>
                      <a:pt x="2765005" y="1714625"/>
                      <a:pt x="2749474" y="1723517"/>
                      <a:pt x="2738380" y="1732408"/>
                    </a:cubicBezTo>
                    <a:cubicBezTo>
                      <a:pt x="2729505" y="1739077"/>
                      <a:pt x="2727286" y="1741299"/>
                      <a:pt x="2720630" y="1745745"/>
                    </a:cubicBezTo>
                    <a:cubicBezTo>
                      <a:pt x="2722849" y="1750191"/>
                      <a:pt x="2698442" y="1763528"/>
                      <a:pt x="2687349" y="1770196"/>
                    </a:cubicBezTo>
                    <a:cubicBezTo>
                      <a:pt x="2687349" y="1770196"/>
                      <a:pt x="2687349" y="1772419"/>
                      <a:pt x="2685130" y="1774642"/>
                    </a:cubicBezTo>
                    <a:lnTo>
                      <a:pt x="2679027" y="1778719"/>
                    </a:lnTo>
                    <a:lnTo>
                      <a:pt x="2674230" y="1785570"/>
                    </a:lnTo>
                    <a:cubicBezTo>
                      <a:pt x="2668408" y="1791963"/>
                      <a:pt x="2661201" y="1799190"/>
                      <a:pt x="2656766" y="1803638"/>
                    </a:cubicBezTo>
                    <a:cubicBezTo>
                      <a:pt x="2656766" y="1805862"/>
                      <a:pt x="2656766" y="1805862"/>
                      <a:pt x="2656766" y="1808086"/>
                    </a:cubicBezTo>
                    <a:cubicBezTo>
                      <a:pt x="2654548" y="1810309"/>
                      <a:pt x="2652331" y="1812533"/>
                      <a:pt x="2650113" y="1814757"/>
                    </a:cubicBezTo>
                    <a:lnTo>
                      <a:pt x="2649594" y="1815408"/>
                    </a:lnTo>
                    <a:lnTo>
                      <a:pt x="2652336" y="1814491"/>
                    </a:lnTo>
                    <a:cubicBezTo>
                      <a:pt x="2654554" y="1812268"/>
                      <a:pt x="2654554" y="1814491"/>
                      <a:pt x="2654554" y="1814491"/>
                    </a:cubicBezTo>
                    <a:cubicBezTo>
                      <a:pt x="2656772" y="1814491"/>
                      <a:pt x="2658990" y="1812268"/>
                      <a:pt x="2661208" y="1812268"/>
                    </a:cubicBezTo>
                    <a:cubicBezTo>
                      <a:pt x="2661208" y="1812268"/>
                      <a:pt x="2661208" y="1812268"/>
                      <a:pt x="2661208" y="1814491"/>
                    </a:cubicBezTo>
                    <a:cubicBezTo>
                      <a:pt x="2665644" y="1812268"/>
                      <a:pt x="2670079" y="1807822"/>
                      <a:pt x="2672297" y="1805599"/>
                    </a:cubicBezTo>
                    <a:cubicBezTo>
                      <a:pt x="2676733" y="1805599"/>
                      <a:pt x="2678951" y="1803376"/>
                      <a:pt x="2683386" y="1801153"/>
                    </a:cubicBezTo>
                    <a:cubicBezTo>
                      <a:pt x="2701129" y="1796707"/>
                      <a:pt x="2707783" y="1794484"/>
                      <a:pt x="2725526" y="1783369"/>
                    </a:cubicBezTo>
                    <a:cubicBezTo>
                      <a:pt x="2743269" y="1774477"/>
                      <a:pt x="2767665" y="1765585"/>
                      <a:pt x="2783190" y="1756692"/>
                    </a:cubicBezTo>
                    <a:cubicBezTo>
                      <a:pt x="2798716" y="1750023"/>
                      <a:pt x="2807587" y="1743354"/>
                      <a:pt x="2827548" y="1734462"/>
                    </a:cubicBezTo>
                    <a:cubicBezTo>
                      <a:pt x="2827548" y="1734462"/>
                      <a:pt x="2849726" y="1721124"/>
                      <a:pt x="2851944" y="1718901"/>
                    </a:cubicBezTo>
                    <a:cubicBezTo>
                      <a:pt x="2865252" y="1710009"/>
                      <a:pt x="2869687" y="1710009"/>
                      <a:pt x="2887430" y="1701117"/>
                    </a:cubicBezTo>
                    <a:cubicBezTo>
                      <a:pt x="2898520" y="1694448"/>
                      <a:pt x="2900737" y="1692225"/>
                      <a:pt x="2909609" y="1687779"/>
                    </a:cubicBezTo>
                    <a:cubicBezTo>
                      <a:pt x="2914045" y="1685555"/>
                      <a:pt x="2918480" y="1683332"/>
                      <a:pt x="2918480" y="1681109"/>
                    </a:cubicBezTo>
                    <a:cubicBezTo>
                      <a:pt x="2931788" y="1676663"/>
                      <a:pt x="2929570" y="1678886"/>
                      <a:pt x="2931788" y="1674440"/>
                    </a:cubicBezTo>
                    <a:cubicBezTo>
                      <a:pt x="2931788" y="1672217"/>
                      <a:pt x="2949531" y="1669994"/>
                      <a:pt x="2953966" y="1667771"/>
                    </a:cubicBezTo>
                    <a:cubicBezTo>
                      <a:pt x="2960620" y="1663325"/>
                      <a:pt x="2971709" y="1658879"/>
                      <a:pt x="2980581" y="1654433"/>
                    </a:cubicBezTo>
                    <a:cubicBezTo>
                      <a:pt x="2982799" y="1652210"/>
                      <a:pt x="2985016" y="1652210"/>
                      <a:pt x="2985016" y="1652210"/>
                    </a:cubicBezTo>
                    <a:cubicBezTo>
                      <a:pt x="2987234" y="1649987"/>
                      <a:pt x="2991670" y="1647764"/>
                      <a:pt x="2998324" y="1645541"/>
                    </a:cubicBezTo>
                    <a:cubicBezTo>
                      <a:pt x="3011631" y="1636649"/>
                      <a:pt x="3022720" y="1629980"/>
                      <a:pt x="3036027" y="1623311"/>
                    </a:cubicBezTo>
                    <a:cubicBezTo>
                      <a:pt x="3051552" y="1614418"/>
                      <a:pt x="3151356" y="1567735"/>
                      <a:pt x="3160228" y="1565512"/>
                    </a:cubicBezTo>
                    <a:cubicBezTo>
                      <a:pt x="3160228" y="1565512"/>
                      <a:pt x="3160228" y="1565512"/>
                      <a:pt x="3162446" y="1565512"/>
                    </a:cubicBezTo>
                    <a:cubicBezTo>
                      <a:pt x="3162446" y="1565512"/>
                      <a:pt x="3162446" y="1565512"/>
                      <a:pt x="3158010" y="1567735"/>
                    </a:cubicBezTo>
                    <a:cubicBezTo>
                      <a:pt x="3158010" y="1567735"/>
                      <a:pt x="3158010" y="1567735"/>
                      <a:pt x="3156624" y="1568568"/>
                    </a:cubicBezTo>
                    <a:lnTo>
                      <a:pt x="3147230" y="1574218"/>
                    </a:lnTo>
                    <a:lnTo>
                      <a:pt x="3146712" y="1574474"/>
                    </a:lnTo>
                    <a:lnTo>
                      <a:pt x="3126960" y="1581073"/>
                    </a:lnTo>
                    <a:cubicBezTo>
                      <a:pt x="3120306" y="1585519"/>
                      <a:pt x="3111435" y="1589965"/>
                      <a:pt x="3102563" y="1592188"/>
                    </a:cubicBezTo>
                    <a:cubicBezTo>
                      <a:pt x="3091474" y="1598857"/>
                      <a:pt x="3080385" y="1605526"/>
                      <a:pt x="3067077" y="1612195"/>
                    </a:cubicBezTo>
                    <a:cubicBezTo>
                      <a:pt x="3053770" y="1618865"/>
                      <a:pt x="3053770" y="1618865"/>
                      <a:pt x="3053770" y="1618865"/>
                    </a:cubicBezTo>
                    <a:cubicBezTo>
                      <a:pt x="3067077" y="1612195"/>
                      <a:pt x="3067077" y="1612195"/>
                      <a:pt x="3067077" y="1612195"/>
                    </a:cubicBezTo>
                    <a:cubicBezTo>
                      <a:pt x="3067077" y="1612195"/>
                      <a:pt x="3067077" y="1612195"/>
                      <a:pt x="3100761" y="1596252"/>
                    </a:cubicBezTo>
                    <a:lnTo>
                      <a:pt x="3145288" y="1575177"/>
                    </a:lnTo>
                    <a:lnTo>
                      <a:pt x="3132782" y="1581351"/>
                    </a:lnTo>
                    <a:cubicBezTo>
                      <a:pt x="3114207" y="1590521"/>
                      <a:pt x="3077058" y="1608861"/>
                      <a:pt x="3002759" y="1645541"/>
                    </a:cubicBezTo>
                    <a:cubicBezTo>
                      <a:pt x="3013849" y="1641095"/>
                      <a:pt x="3040463" y="1627757"/>
                      <a:pt x="3053770" y="1621088"/>
                    </a:cubicBezTo>
                    <a:cubicBezTo>
                      <a:pt x="3087038" y="1605526"/>
                      <a:pt x="3120306" y="1587742"/>
                      <a:pt x="3153574" y="1572181"/>
                    </a:cubicBezTo>
                    <a:cubicBezTo>
                      <a:pt x="3153574" y="1572181"/>
                      <a:pt x="3153574" y="1572181"/>
                      <a:pt x="3177971" y="1561066"/>
                    </a:cubicBezTo>
                    <a:cubicBezTo>
                      <a:pt x="3186842" y="1556620"/>
                      <a:pt x="3202367" y="1549951"/>
                      <a:pt x="3217892" y="1543281"/>
                    </a:cubicBezTo>
                    <a:cubicBezTo>
                      <a:pt x="3206803" y="1549951"/>
                      <a:pt x="3195714" y="1554397"/>
                      <a:pt x="3186842" y="1558843"/>
                    </a:cubicBezTo>
                    <a:cubicBezTo>
                      <a:pt x="3166881" y="1567735"/>
                      <a:pt x="3153574" y="1574404"/>
                      <a:pt x="3160228" y="1572181"/>
                    </a:cubicBezTo>
                    <a:cubicBezTo>
                      <a:pt x="3166881" y="1567735"/>
                      <a:pt x="3175753" y="1563289"/>
                      <a:pt x="3186842" y="1558843"/>
                    </a:cubicBezTo>
                    <a:cubicBezTo>
                      <a:pt x="3210130" y="1548839"/>
                      <a:pt x="3253378" y="1527581"/>
                      <a:pt x="3281968" y="1513826"/>
                    </a:cubicBezTo>
                    <a:lnTo>
                      <a:pt x="3298264" y="1506152"/>
                    </a:lnTo>
                    <a:lnTo>
                      <a:pt x="3286608" y="1492158"/>
                    </a:lnTo>
                    <a:lnTo>
                      <a:pt x="3283230" y="1483758"/>
                    </a:lnTo>
                    <a:lnTo>
                      <a:pt x="3285498" y="1487162"/>
                    </a:lnTo>
                    <a:cubicBezTo>
                      <a:pt x="3288828" y="1491048"/>
                      <a:pt x="3292157" y="1494379"/>
                      <a:pt x="3295486" y="1498820"/>
                    </a:cubicBezTo>
                    <a:cubicBezTo>
                      <a:pt x="3295486" y="1498820"/>
                      <a:pt x="3295486" y="1498820"/>
                      <a:pt x="3300480" y="1504648"/>
                    </a:cubicBezTo>
                    <a:lnTo>
                      <a:pt x="3300761" y="1504976"/>
                    </a:lnTo>
                    <a:lnTo>
                      <a:pt x="3304389" y="1503267"/>
                    </a:lnTo>
                    <a:lnTo>
                      <a:pt x="3301649" y="1506013"/>
                    </a:lnTo>
                    <a:lnTo>
                      <a:pt x="3312340" y="1518492"/>
                    </a:lnTo>
                    <a:cubicBezTo>
                      <a:pt x="3317958" y="1525049"/>
                      <a:pt x="3325449" y="1533792"/>
                      <a:pt x="3335437" y="1545450"/>
                    </a:cubicBezTo>
                    <a:cubicBezTo>
                      <a:pt x="3335437" y="1545450"/>
                      <a:pt x="3335437" y="1545450"/>
                      <a:pt x="3355412" y="1567654"/>
                    </a:cubicBezTo>
                    <a:cubicBezTo>
                      <a:pt x="3355412" y="1567654"/>
                      <a:pt x="3355412" y="1567654"/>
                      <a:pt x="3356522" y="1569042"/>
                    </a:cubicBezTo>
                    <a:lnTo>
                      <a:pt x="3362116" y="1576039"/>
                    </a:lnTo>
                    <a:lnTo>
                      <a:pt x="3361793" y="1576259"/>
                    </a:lnTo>
                    <a:lnTo>
                      <a:pt x="3360048" y="1580499"/>
                    </a:lnTo>
                    <a:lnTo>
                      <a:pt x="3355412" y="1574316"/>
                    </a:lnTo>
                    <a:cubicBezTo>
                      <a:pt x="3355412" y="1574316"/>
                      <a:pt x="3355412" y="1574316"/>
                      <a:pt x="3342095" y="1558772"/>
                    </a:cubicBezTo>
                    <a:lnTo>
                      <a:pt x="3299742" y="1507925"/>
                    </a:lnTo>
                    <a:lnTo>
                      <a:pt x="3297736" y="1509936"/>
                    </a:lnTo>
                    <a:cubicBezTo>
                      <a:pt x="3266685" y="1525497"/>
                      <a:pt x="3126960" y="1585519"/>
                      <a:pt x="3004977" y="1654433"/>
                    </a:cubicBezTo>
                    <a:cubicBezTo>
                      <a:pt x="2945095" y="1687779"/>
                      <a:pt x="2896302" y="1707786"/>
                      <a:pt x="2834201" y="1741131"/>
                    </a:cubicBezTo>
                    <a:cubicBezTo>
                      <a:pt x="2834201" y="1741131"/>
                      <a:pt x="2834201" y="1741131"/>
                      <a:pt x="2825330" y="1745577"/>
                    </a:cubicBezTo>
                    <a:cubicBezTo>
                      <a:pt x="2825330" y="1745577"/>
                      <a:pt x="2825330" y="1745577"/>
                      <a:pt x="2798716" y="1758916"/>
                    </a:cubicBezTo>
                    <a:cubicBezTo>
                      <a:pt x="2783190" y="1765585"/>
                      <a:pt x="2767665" y="1774477"/>
                      <a:pt x="2754358" y="1781146"/>
                    </a:cubicBezTo>
                    <a:cubicBezTo>
                      <a:pt x="2745487" y="1785592"/>
                      <a:pt x="2745487" y="1790038"/>
                      <a:pt x="2734397" y="1794484"/>
                    </a:cubicBezTo>
                    <a:cubicBezTo>
                      <a:pt x="2736615" y="1796707"/>
                      <a:pt x="2712219" y="1807822"/>
                      <a:pt x="2701129" y="1812268"/>
                    </a:cubicBezTo>
                    <a:cubicBezTo>
                      <a:pt x="2698912" y="1814491"/>
                      <a:pt x="2701129" y="1814491"/>
                      <a:pt x="2698912" y="1816714"/>
                    </a:cubicBezTo>
                    <a:cubicBezTo>
                      <a:pt x="2696694" y="1816714"/>
                      <a:pt x="2692258" y="1818937"/>
                      <a:pt x="2690040" y="1821160"/>
                    </a:cubicBezTo>
                    <a:cubicBezTo>
                      <a:pt x="2687822" y="1823383"/>
                      <a:pt x="2681169" y="1825606"/>
                      <a:pt x="2678951" y="1827830"/>
                    </a:cubicBezTo>
                    <a:lnTo>
                      <a:pt x="2642892" y="1843544"/>
                    </a:lnTo>
                    <a:lnTo>
                      <a:pt x="2644967" y="1845618"/>
                    </a:lnTo>
                    <a:cubicBezTo>
                      <a:pt x="2644967" y="1845618"/>
                      <a:pt x="2644967" y="1845618"/>
                      <a:pt x="2647187" y="1845618"/>
                    </a:cubicBezTo>
                    <a:cubicBezTo>
                      <a:pt x="2647187" y="1845618"/>
                      <a:pt x="2651627" y="1843400"/>
                      <a:pt x="2651627" y="1843400"/>
                    </a:cubicBezTo>
                    <a:cubicBezTo>
                      <a:pt x="2651627" y="1843400"/>
                      <a:pt x="2651627" y="1843400"/>
                      <a:pt x="2651627" y="1845618"/>
                    </a:cubicBezTo>
                    <a:cubicBezTo>
                      <a:pt x="2656067" y="1843400"/>
                      <a:pt x="2662726" y="1841182"/>
                      <a:pt x="2664946" y="1841182"/>
                    </a:cubicBezTo>
                    <a:cubicBezTo>
                      <a:pt x="2669386" y="1838963"/>
                      <a:pt x="2671606" y="1838963"/>
                      <a:pt x="2676046" y="1836745"/>
                    </a:cubicBezTo>
                    <a:cubicBezTo>
                      <a:pt x="2693805" y="1832308"/>
                      <a:pt x="2702684" y="1832308"/>
                      <a:pt x="2720443" y="1825653"/>
                    </a:cubicBezTo>
                    <a:cubicBezTo>
                      <a:pt x="2740422" y="1818998"/>
                      <a:pt x="2764841" y="1814561"/>
                      <a:pt x="2780380" y="1805687"/>
                    </a:cubicBezTo>
                    <a:cubicBezTo>
                      <a:pt x="2795919" y="1803469"/>
                      <a:pt x="2809238" y="1799032"/>
                      <a:pt x="2826998" y="1792377"/>
                    </a:cubicBezTo>
                    <a:cubicBezTo>
                      <a:pt x="2826998" y="1792377"/>
                      <a:pt x="2853636" y="1783503"/>
                      <a:pt x="2853636" y="1781285"/>
                    </a:cubicBezTo>
                    <a:cubicBezTo>
                      <a:pt x="2869175" y="1774630"/>
                      <a:pt x="2873615" y="1774630"/>
                      <a:pt x="2891374" y="1767975"/>
                    </a:cubicBezTo>
                    <a:cubicBezTo>
                      <a:pt x="2904693" y="1763538"/>
                      <a:pt x="2906913" y="1761319"/>
                      <a:pt x="2918013" y="1759101"/>
                    </a:cubicBezTo>
                    <a:cubicBezTo>
                      <a:pt x="2920232" y="1759101"/>
                      <a:pt x="2924672" y="1754664"/>
                      <a:pt x="2926892" y="1754664"/>
                    </a:cubicBezTo>
                    <a:cubicBezTo>
                      <a:pt x="2940211" y="1750227"/>
                      <a:pt x="2937992" y="1754664"/>
                      <a:pt x="2940211" y="1750227"/>
                    </a:cubicBezTo>
                    <a:cubicBezTo>
                      <a:pt x="2942431" y="1748009"/>
                      <a:pt x="2957970" y="1748009"/>
                      <a:pt x="2964630" y="1745791"/>
                    </a:cubicBezTo>
                    <a:cubicBezTo>
                      <a:pt x="2971290" y="1743572"/>
                      <a:pt x="2982389" y="1741354"/>
                      <a:pt x="2993489" y="1736917"/>
                    </a:cubicBezTo>
                    <a:cubicBezTo>
                      <a:pt x="2993489" y="1736917"/>
                      <a:pt x="2995708" y="1734699"/>
                      <a:pt x="2995708" y="1734699"/>
                    </a:cubicBezTo>
                    <a:cubicBezTo>
                      <a:pt x="3000148" y="1732480"/>
                      <a:pt x="3004588" y="1732480"/>
                      <a:pt x="3009028" y="1730262"/>
                    </a:cubicBezTo>
                    <a:cubicBezTo>
                      <a:pt x="3024567" y="1725825"/>
                      <a:pt x="3037886" y="1719170"/>
                      <a:pt x="3051205" y="1714733"/>
                    </a:cubicBezTo>
                    <a:cubicBezTo>
                      <a:pt x="3066745" y="1708078"/>
                      <a:pt x="3173299" y="1679239"/>
                      <a:pt x="3184398" y="1677021"/>
                    </a:cubicBezTo>
                    <a:cubicBezTo>
                      <a:pt x="3184398" y="1677021"/>
                      <a:pt x="3184398" y="1677021"/>
                      <a:pt x="3179959" y="1679239"/>
                    </a:cubicBezTo>
                    <a:cubicBezTo>
                      <a:pt x="3179959" y="1679239"/>
                      <a:pt x="3179959" y="1679239"/>
                      <a:pt x="3166639" y="1683676"/>
                    </a:cubicBezTo>
                    <a:cubicBezTo>
                      <a:pt x="3166639" y="1683676"/>
                      <a:pt x="3166639" y="1683676"/>
                      <a:pt x="3171079" y="1681457"/>
                    </a:cubicBezTo>
                    <a:cubicBezTo>
                      <a:pt x="3171079" y="1681457"/>
                      <a:pt x="3171079" y="1681457"/>
                      <a:pt x="3168617" y="1682255"/>
                    </a:cubicBezTo>
                    <a:lnTo>
                      <a:pt x="3156069" y="1686317"/>
                    </a:lnTo>
                    <a:lnTo>
                      <a:pt x="3148880" y="1688113"/>
                    </a:lnTo>
                    <a:lnTo>
                      <a:pt x="3125574" y="1695876"/>
                    </a:lnTo>
                    <a:lnTo>
                      <a:pt x="3119155" y="1697783"/>
                    </a:lnTo>
                    <a:cubicBezTo>
                      <a:pt x="3084504" y="1708078"/>
                      <a:pt x="3084504" y="1708078"/>
                      <a:pt x="3084504" y="1708078"/>
                    </a:cubicBezTo>
                    <a:cubicBezTo>
                      <a:pt x="3084504" y="1708078"/>
                      <a:pt x="3084504" y="1708078"/>
                      <a:pt x="3071184" y="1712515"/>
                    </a:cubicBezTo>
                    <a:cubicBezTo>
                      <a:pt x="3071184" y="1712515"/>
                      <a:pt x="3071184" y="1712515"/>
                      <a:pt x="3084504" y="1708078"/>
                    </a:cubicBezTo>
                    <a:cubicBezTo>
                      <a:pt x="3097823" y="1703641"/>
                      <a:pt x="3108922" y="1701423"/>
                      <a:pt x="3122242" y="1696986"/>
                    </a:cubicBezTo>
                    <a:lnTo>
                      <a:pt x="3125574" y="1695876"/>
                    </a:lnTo>
                    <a:lnTo>
                      <a:pt x="3137309" y="1692390"/>
                    </a:lnTo>
                    <a:lnTo>
                      <a:pt x="3104587" y="1702983"/>
                    </a:lnTo>
                    <a:cubicBezTo>
                      <a:pt x="3082422" y="1710158"/>
                      <a:pt x="3052870" y="1719725"/>
                      <a:pt x="3013467" y="1732480"/>
                    </a:cubicBezTo>
                    <a:cubicBezTo>
                      <a:pt x="3026787" y="1728044"/>
                      <a:pt x="3055645" y="1719170"/>
                      <a:pt x="3068965" y="1714733"/>
                    </a:cubicBezTo>
                    <a:cubicBezTo>
                      <a:pt x="3104483" y="1705860"/>
                      <a:pt x="3140001" y="1694768"/>
                      <a:pt x="3175519" y="1681457"/>
                    </a:cubicBezTo>
                    <a:cubicBezTo>
                      <a:pt x="3175519" y="1681457"/>
                      <a:pt x="3175519" y="1681457"/>
                      <a:pt x="3199937" y="1674802"/>
                    </a:cubicBezTo>
                    <a:lnTo>
                      <a:pt x="3238760" y="1666634"/>
                    </a:lnTo>
                    <a:lnTo>
                      <a:pt x="3211037" y="1674802"/>
                    </a:lnTo>
                    <a:cubicBezTo>
                      <a:pt x="3188838" y="1681457"/>
                      <a:pt x="3175519" y="1683676"/>
                      <a:pt x="3182178" y="1683676"/>
                    </a:cubicBezTo>
                    <a:cubicBezTo>
                      <a:pt x="3188838" y="1681457"/>
                      <a:pt x="3197718" y="1679239"/>
                      <a:pt x="3211037" y="1674802"/>
                    </a:cubicBezTo>
                    <a:cubicBezTo>
                      <a:pt x="3219916" y="1672584"/>
                      <a:pt x="3231016" y="1668147"/>
                      <a:pt x="3242115" y="1665929"/>
                    </a:cubicBezTo>
                    <a:lnTo>
                      <a:pt x="3238760" y="1666634"/>
                    </a:lnTo>
                    <a:lnTo>
                      <a:pt x="3240450" y="1666137"/>
                    </a:lnTo>
                    <a:cubicBezTo>
                      <a:pt x="3263204" y="1659343"/>
                      <a:pt x="3290398" y="1651162"/>
                      <a:pt x="3310931" y="1645478"/>
                    </a:cubicBezTo>
                    <a:lnTo>
                      <a:pt x="3333872" y="1639681"/>
                    </a:lnTo>
                    <a:lnTo>
                      <a:pt x="3333662" y="1637226"/>
                    </a:lnTo>
                    <a:lnTo>
                      <a:pt x="3334974" y="1639403"/>
                    </a:lnTo>
                    <a:lnTo>
                      <a:pt x="3335350" y="1639308"/>
                    </a:lnTo>
                    <a:lnTo>
                      <a:pt x="3335017" y="1639474"/>
                    </a:lnTo>
                    <a:lnTo>
                      <a:pt x="3342858" y="1652483"/>
                    </a:lnTo>
                    <a:cubicBezTo>
                      <a:pt x="3352222" y="1665078"/>
                      <a:pt x="3360961" y="1669241"/>
                      <a:pt x="3370949" y="1680898"/>
                    </a:cubicBezTo>
                    <a:cubicBezTo>
                      <a:pt x="3379272" y="1689225"/>
                      <a:pt x="3388843" y="1703797"/>
                      <a:pt x="3396854" y="1709626"/>
                    </a:cubicBezTo>
                    <a:lnTo>
                      <a:pt x="3399456" y="1710457"/>
                    </a:lnTo>
                    <a:lnTo>
                      <a:pt x="3397583" y="1714206"/>
                    </a:lnTo>
                    <a:cubicBezTo>
                      <a:pt x="3397583" y="1714206"/>
                      <a:pt x="3397583" y="1714206"/>
                      <a:pt x="3386485" y="1703103"/>
                    </a:cubicBezTo>
                    <a:cubicBezTo>
                      <a:pt x="3386485" y="1703103"/>
                      <a:pt x="3386485" y="1703103"/>
                      <a:pt x="3366510" y="1680898"/>
                    </a:cubicBezTo>
                    <a:cubicBezTo>
                      <a:pt x="3366510" y="1680898"/>
                      <a:pt x="3366510" y="1680898"/>
                      <a:pt x="3342095" y="1654253"/>
                    </a:cubicBezTo>
                    <a:cubicBezTo>
                      <a:pt x="3340431" y="1647591"/>
                      <a:pt x="3336269" y="1652171"/>
                      <a:pt x="3334292" y="1644573"/>
                    </a:cubicBezTo>
                    <a:lnTo>
                      <a:pt x="3333903" y="1640031"/>
                    </a:lnTo>
                    <a:lnTo>
                      <a:pt x="3326470" y="1643745"/>
                    </a:lnTo>
                    <a:cubicBezTo>
                      <a:pt x="3293172" y="1652618"/>
                      <a:pt x="3146660" y="1692549"/>
                      <a:pt x="3015687" y="1741354"/>
                    </a:cubicBezTo>
                    <a:cubicBezTo>
                      <a:pt x="2951311" y="1763538"/>
                      <a:pt x="2900254" y="1776848"/>
                      <a:pt x="2833657" y="1799032"/>
                    </a:cubicBezTo>
                    <a:cubicBezTo>
                      <a:pt x="2833657" y="1799032"/>
                      <a:pt x="2833657" y="1799032"/>
                      <a:pt x="2824778" y="1803469"/>
                    </a:cubicBezTo>
                    <a:cubicBezTo>
                      <a:pt x="2824778" y="1803469"/>
                      <a:pt x="2824778" y="1803469"/>
                      <a:pt x="2798139" y="1812342"/>
                    </a:cubicBezTo>
                    <a:cubicBezTo>
                      <a:pt x="2780380" y="1816779"/>
                      <a:pt x="2762621" y="1823434"/>
                      <a:pt x="2749302" y="1827871"/>
                    </a:cubicBezTo>
                    <a:cubicBezTo>
                      <a:pt x="2740422" y="1832308"/>
                      <a:pt x="2738202" y="1834526"/>
                      <a:pt x="2729323" y="1836745"/>
                    </a:cubicBezTo>
                    <a:cubicBezTo>
                      <a:pt x="2731543" y="1838963"/>
                      <a:pt x="2702684" y="1847837"/>
                      <a:pt x="2691585" y="1850055"/>
                    </a:cubicBezTo>
                    <a:cubicBezTo>
                      <a:pt x="2689365" y="1850055"/>
                      <a:pt x="2691585" y="1852273"/>
                      <a:pt x="2689365" y="1854492"/>
                    </a:cubicBezTo>
                    <a:cubicBezTo>
                      <a:pt x="2687145" y="1854492"/>
                      <a:pt x="2682705" y="1854492"/>
                      <a:pt x="2680485" y="1856710"/>
                    </a:cubicBezTo>
                    <a:cubicBezTo>
                      <a:pt x="2676046" y="1856710"/>
                      <a:pt x="2671606" y="1861147"/>
                      <a:pt x="2667166" y="1861147"/>
                    </a:cubicBezTo>
                    <a:lnTo>
                      <a:pt x="2649928" y="1866171"/>
                    </a:lnTo>
                    <a:lnTo>
                      <a:pt x="2651832" y="1865981"/>
                    </a:lnTo>
                    <a:cubicBezTo>
                      <a:pt x="2654050" y="1865981"/>
                      <a:pt x="2654050" y="1865981"/>
                      <a:pt x="2651832" y="1868201"/>
                    </a:cubicBezTo>
                    <a:cubicBezTo>
                      <a:pt x="2651832" y="1868201"/>
                      <a:pt x="2651832" y="1868201"/>
                      <a:pt x="2654050" y="1868201"/>
                    </a:cubicBezTo>
                    <a:cubicBezTo>
                      <a:pt x="2654050" y="1868201"/>
                      <a:pt x="2658486" y="1868201"/>
                      <a:pt x="2660704" y="1865981"/>
                    </a:cubicBezTo>
                    <a:cubicBezTo>
                      <a:pt x="2660704" y="1865981"/>
                      <a:pt x="2660704" y="1865981"/>
                      <a:pt x="2658486" y="1868201"/>
                    </a:cubicBezTo>
                    <a:cubicBezTo>
                      <a:pt x="2662922" y="1868201"/>
                      <a:pt x="2669576" y="1865981"/>
                      <a:pt x="2674012" y="1865981"/>
                    </a:cubicBezTo>
                    <a:cubicBezTo>
                      <a:pt x="2676231" y="1865981"/>
                      <a:pt x="2680667" y="1863760"/>
                      <a:pt x="2685103" y="1863760"/>
                    </a:cubicBezTo>
                    <a:cubicBezTo>
                      <a:pt x="2702848" y="1861540"/>
                      <a:pt x="2709502" y="1861540"/>
                      <a:pt x="2729465" y="1859319"/>
                    </a:cubicBezTo>
                    <a:cubicBezTo>
                      <a:pt x="2749428" y="1854878"/>
                      <a:pt x="2773826" y="1852658"/>
                      <a:pt x="2791571" y="1848217"/>
                    </a:cubicBezTo>
                    <a:cubicBezTo>
                      <a:pt x="2807098" y="1848217"/>
                      <a:pt x="2820406" y="1843776"/>
                      <a:pt x="2840369" y="1841556"/>
                    </a:cubicBezTo>
                    <a:cubicBezTo>
                      <a:pt x="2840369" y="1841556"/>
                      <a:pt x="2866986" y="1834895"/>
                      <a:pt x="2869204" y="1834895"/>
                    </a:cubicBezTo>
                    <a:cubicBezTo>
                      <a:pt x="2884731" y="1828233"/>
                      <a:pt x="2889167" y="1830454"/>
                      <a:pt x="2906912" y="1826013"/>
                    </a:cubicBezTo>
                    <a:cubicBezTo>
                      <a:pt x="2920220" y="1823792"/>
                      <a:pt x="2922438" y="1821572"/>
                      <a:pt x="2933529" y="1819352"/>
                    </a:cubicBezTo>
                    <a:cubicBezTo>
                      <a:pt x="2937965" y="1819352"/>
                      <a:pt x="2942401" y="1817131"/>
                      <a:pt x="2944619" y="1817131"/>
                    </a:cubicBezTo>
                    <a:cubicBezTo>
                      <a:pt x="2957928" y="1814911"/>
                      <a:pt x="2953492" y="1819352"/>
                      <a:pt x="2957928" y="1814911"/>
                    </a:cubicBezTo>
                    <a:cubicBezTo>
                      <a:pt x="2960146" y="1812690"/>
                      <a:pt x="2975673" y="1814911"/>
                      <a:pt x="2982327" y="1814911"/>
                    </a:cubicBezTo>
                    <a:cubicBezTo>
                      <a:pt x="2988981" y="1812690"/>
                      <a:pt x="3000072" y="1810470"/>
                      <a:pt x="3011162" y="1808249"/>
                    </a:cubicBezTo>
                    <a:cubicBezTo>
                      <a:pt x="3013380" y="1808249"/>
                      <a:pt x="3015598" y="1808249"/>
                      <a:pt x="3015598" y="1808249"/>
                    </a:cubicBezTo>
                    <a:cubicBezTo>
                      <a:pt x="3017816" y="1806029"/>
                      <a:pt x="3022253" y="1806029"/>
                      <a:pt x="3028907" y="1806029"/>
                    </a:cubicBezTo>
                    <a:cubicBezTo>
                      <a:pt x="3044433" y="1801588"/>
                      <a:pt x="3057742" y="1797147"/>
                      <a:pt x="3071050" y="1794927"/>
                    </a:cubicBezTo>
                    <a:cubicBezTo>
                      <a:pt x="3084359" y="1791596"/>
                      <a:pt x="3148822" y="1783270"/>
                      <a:pt x="3184901" y="1779314"/>
                    </a:cubicBezTo>
                    <a:lnTo>
                      <a:pt x="3198829" y="1778049"/>
                    </a:lnTo>
                    <a:lnTo>
                      <a:pt x="3190827" y="1779384"/>
                    </a:lnTo>
                    <a:cubicBezTo>
                      <a:pt x="3190827" y="1779384"/>
                      <a:pt x="3190827" y="1779384"/>
                      <a:pt x="3170865" y="1781604"/>
                    </a:cubicBezTo>
                    <a:cubicBezTo>
                      <a:pt x="3161992" y="1783825"/>
                      <a:pt x="3153120" y="1783825"/>
                      <a:pt x="3144247" y="1786045"/>
                    </a:cubicBezTo>
                    <a:cubicBezTo>
                      <a:pt x="3130939" y="1788266"/>
                      <a:pt x="3117630" y="1790486"/>
                      <a:pt x="3106540" y="1792706"/>
                    </a:cubicBezTo>
                    <a:cubicBezTo>
                      <a:pt x="3091013" y="1794927"/>
                      <a:pt x="3091013" y="1794927"/>
                      <a:pt x="3091013" y="1794927"/>
                    </a:cubicBezTo>
                    <a:cubicBezTo>
                      <a:pt x="3106540" y="1792706"/>
                      <a:pt x="3106540" y="1792706"/>
                      <a:pt x="3106540" y="1792706"/>
                    </a:cubicBezTo>
                    <a:cubicBezTo>
                      <a:pt x="3106540" y="1792706"/>
                      <a:pt x="3106540" y="1792706"/>
                      <a:pt x="3190827" y="1779384"/>
                    </a:cubicBezTo>
                    <a:cubicBezTo>
                      <a:pt x="3190827" y="1779384"/>
                      <a:pt x="3190827" y="1779384"/>
                      <a:pt x="3195263" y="1779384"/>
                    </a:cubicBezTo>
                    <a:cubicBezTo>
                      <a:pt x="3195263" y="1779384"/>
                      <a:pt x="3195263" y="1779384"/>
                      <a:pt x="3033343" y="1806029"/>
                    </a:cubicBezTo>
                    <a:cubicBezTo>
                      <a:pt x="3046652" y="1806029"/>
                      <a:pt x="3075487" y="1799368"/>
                      <a:pt x="3088795" y="1797147"/>
                    </a:cubicBezTo>
                    <a:cubicBezTo>
                      <a:pt x="3126503" y="1792706"/>
                      <a:pt x="3161992" y="1786045"/>
                      <a:pt x="3199700" y="1779384"/>
                    </a:cubicBezTo>
                    <a:cubicBezTo>
                      <a:pt x="3199700" y="1779384"/>
                      <a:pt x="3199700" y="1779384"/>
                      <a:pt x="3224099" y="1777163"/>
                    </a:cubicBezTo>
                    <a:lnTo>
                      <a:pt x="3259465" y="1773623"/>
                    </a:lnTo>
                    <a:lnTo>
                      <a:pt x="3235189" y="1777163"/>
                    </a:lnTo>
                    <a:cubicBezTo>
                      <a:pt x="3221881" y="1779384"/>
                      <a:pt x="3213008" y="1781604"/>
                      <a:pt x="3204136" y="1781604"/>
                    </a:cubicBezTo>
                    <a:cubicBezTo>
                      <a:pt x="3199700" y="1781604"/>
                      <a:pt x="3213008" y="1781604"/>
                      <a:pt x="3235189" y="1777163"/>
                    </a:cubicBezTo>
                    <a:cubicBezTo>
                      <a:pt x="3244061" y="1777163"/>
                      <a:pt x="3255152" y="1774943"/>
                      <a:pt x="3268460" y="1772722"/>
                    </a:cubicBezTo>
                    <a:lnTo>
                      <a:pt x="3259465" y="1773623"/>
                    </a:lnTo>
                    <a:lnTo>
                      <a:pt x="3264925" y="1772827"/>
                    </a:lnTo>
                    <a:cubicBezTo>
                      <a:pt x="3299652" y="1767726"/>
                      <a:pt x="3344984" y="1761065"/>
                      <a:pt x="3361620" y="1759400"/>
                    </a:cubicBezTo>
                    <a:lnTo>
                      <a:pt x="3352748" y="1763841"/>
                    </a:lnTo>
                    <a:cubicBezTo>
                      <a:pt x="3319476" y="1768282"/>
                      <a:pt x="3168646" y="1786045"/>
                      <a:pt x="3033343" y="1814911"/>
                    </a:cubicBezTo>
                    <a:cubicBezTo>
                      <a:pt x="2966800" y="1830454"/>
                      <a:pt x="2913566" y="1837115"/>
                      <a:pt x="2844805" y="1848217"/>
                    </a:cubicBezTo>
                    <a:cubicBezTo>
                      <a:pt x="2844805" y="1848217"/>
                      <a:pt x="2844805" y="1848217"/>
                      <a:pt x="2835933" y="1850438"/>
                    </a:cubicBezTo>
                    <a:cubicBezTo>
                      <a:pt x="2835933" y="1850438"/>
                      <a:pt x="2835933" y="1850438"/>
                      <a:pt x="2807098" y="1854878"/>
                    </a:cubicBezTo>
                    <a:cubicBezTo>
                      <a:pt x="2789353" y="1859319"/>
                      <a:pt x="2771608" y="1861540"/>
                      <a:pt x="2758300" y="1863760"/>
                    </a:cubicBezTo>
                    <a:cubicBezTo>
                      <a:pt x="2747209" y="1865981"/>
                      <a:pt x="2747209" y="1868201"/>
                      <a:pt x="2736119" y="1870421"/>
                    </a:cubicBezTo>
                    <a:cubicBezTo>
                      <a:pt x="2738337" y="1874862"/>
                      <a:pt x="2709502" y="1877083"/>
                      <a:pt x="2698411" y="1877083"/>
                    </a:cubicBezTo>
                    <a:cubicBezTo>
                      <a:pt x="2696193" y="1879303"/>
                      <a:pt x="2696193" y="1881524"/>
                      <a:pt x="2693975" y="1881524"/>
                    </a:cubicBezTo>
                    <a:cubicBezTo>
                      <a:pt x="2691757" y="1881524"/>
                      <a:pt x="2687321" y="1881524"/>
                      <a:pt x="2685103" y="1883745"/>
                    </a:cubicBezTo>
                    <a:cubicBezTo>
                      <a:pt x="2682885" y="1883745"/>
                      <a:pt x="2676231" y="1885965"/>
                      <a:pt x="2671794" y="1885965"/>
                    </a:cubicBezTo>
                    <a:lnTo>
                      <a:pt x="2671553" y="1885995"/>
                    </a:lnTo>
                    <a:lnTo>
                      <a:pt x="2691978" y="1888483"/>
                    </a:lnTo>
                    <a:cubicBezTo>
                      <a:pt x="2698911" y="1889030"/>
                      <a:pt x="2706121" y="1889030"/>
                      <a:pt x="2716105" y="1887936"/>
                    </a:cubicBezTo>
                    <a:cubicBezTo>
                      <a:pt x="2736072" y="1887936"/>
                      <a:pt x="2760476" y="1890125"/>
                      <a:pt x="2778225" y="1887936"/>
                    </a:cubicBezTo>
                    <a:cubicBezTo>
                      <a:pt x="2793755" y="1890125"/>
                      <a:pt x="2807066" y="1887936"/>
                      <a:pt x="2827033" y="1887936"/>
                    </a:cubicBezTo>
                    <a:cubicBezTo>
                      <a:pt x="2827033" y="1887936"/>
                      <a:pt x="2853656" y="1887936"/>
                      <a:pt x="2855875" y="1885747"/>
                    </a:cubicBezTo>
                    <a:cubicBezTo>
                      <a:pt x="2873623" y="1883557"/>
                      <a:pt x="2878060" y="1885747"/>
                      <a:pt x="2895809" y="1885747"/>
                    </a:cubicBezTo>
                    <a:cubicBezTo>
                      <a:pt x="2909120" y="1883557"/>
                      <a:pt x="2911339" y="1883557"/>
                      <a:pt x="2922432" y="1883557"/>
                    </a:cubicBezTo>
                    <a:cubicBezTo>
                      <a:pt x="2926869" y="1883557"/>
                      <a:pt x="2931306" y="1883557"/>
                      <a:pt x="2933525" y="1883557"/>
                    </a:cubicBezTo>
                    <a:cubicBezTo>
                      <a:pt x="2946836" y="1883557"/>
                      <a:pt x="2942399" y="1885747"/>
                      <a:pt x="2949054" y="1881368"/>
                    </a:cubicBezTo>
                    <a:cubicBezTo>
                      <a:pt x="2949054" y="1881368"/>
                      <a:pt x="2964584" y="1885747"/>
                      <a:pt x="2971240" y="1885747"/>
                    </a:cubicBezTo>
                    <a:cubicBezTo>
                      <a:pt x="2980114" y="1885747"/>
                      <a:pt x="2988989" y="1885747"/>
                      <a:pt x="3000082" y="1885747"/>
                    </a:cubicBezTo>
                    <a:cubicBezTo>
                      <a:pt x="3002300" y="1885747"/>
                      <a:pt x="3004519" y="1885747"/>
                      <a:pt x="3004519" y="1885747"/>
                    </a:cubicBezTo>
                    <a:cubicBezTo>
                      <a:pt x="3008956" y="1883557"/>
                      <a:pt x="3013393" y="1885747"/>
                      <a:pt x="3020049" y="1883557"/>
                    </a:cubicBezTo>
                    <a:cubicBezTo>
                      <a:pt x="3035579" y="1883557"/>
                      <a:pt x="3048890" y="1881368"/>
                      <a:pt x="3062201" y="1881368"/>
                    </a:cubicBezTo>
                    <a:cubicBezTo>
                      <a:pt x="3079950" y="1881368"/>
                      <a:pt x="3188660" y="1883557"/>
                      <a:pt x="3199753" y="1885747"/>
                    </a:cubicBezTo>
                    <a:cubicBezTo>
                      <a:pt x="3199753" y="1885747"/>
                      <a:pt x="3199753" y="1885747"/>
                      <a:pt x="3195315" y="1885747"/>
                    </a:cubicBezTo>
                    <a:cubicBezTo>
                      <a:pt x="3195315" y="1885747"/>
                      <a:pt x="3195315" y="1885747"/>
                      <a:pt x="3193929" y="1885747"/>
                    </a:cubicBezTo>
                    <a:lnTo>
                      <a:pt x="3188660" y="1885747"/>
                    </a:lnTo>
                    <a:cubicBezTo>
                      <a:pt x="3188660" y="1885747"/>
                      <a:pt x="3188660" y="1885747"/>
                      <a:pt x="3022267" y="1887936"/>
                    </a:cubicBezTo>
                    <a:cubicBezTo>
                      <a:pt x="3035579" y="1887936"/>
                      <a:pt x="3066639" y="1887936"/>
                      <a:pt x="3079950" y="1887936"/>
                    </a:cubicBezTo>
                    <a:cubicBezTo>
                      <a:pt x="3117666" y="1887936"/>
                      <a:pt x="3153163" y="1887936"/>
                      <a:pt x="3190878" y="1887936"/>
                    </a:cubicBezTo>
                    <a:cubicBezTo>
                      <a:pt x="3190878" y="1887936"/>
                      <a:pt x="3190878" y="1887936"/>
                      <a:pt x="3215283" y="1887936"/>
                    </a:cubicBezTo>
                    <a:lnTo>
                      <a:pt x="3242779" y="1890649"/>
                    </a:lnTo>
                    <a:lnTo>
                      <a:pt x="3226375" y="1890125"/>
                    </a:lnTo>
                    <a:cubicBezTo>
                      <a:pt x="3235250" y="1890125"/>
                      <a:pt x="3246342" y="1890125"/>
                      <a:pt x="3259654" y="1892314"/>
                    </a:cubicBezTo>
                    <a:lnTo>
                      <a:pt x="3242779" y="1890649"/>
                    </a:lnTo>
                    <a:lnTo>
                      <a:pt x="3294873" y="1892314"/>
                    </a:lnTo>
                    <a:cubicBezTo>
                      <a:pt x="3320109" y="1892861"/>
                      <a:pt x="3343959" y="1893409"/>
                      <a:pt x="3355052" y="1894503"/>
                    </a:cubicBezTo>
                    <a:lnTo>
                      <a:pt x="3346178" y="1896692"/>
                    </a:lnTo>
                    <a:cubicBezTo>
                      <a:pt x="3310681" y="1894503"/>
                      <a:pt x="3159818" y="1887936"/>
                      <a:pt x="3022267" y="1894503"/>
                    </a:cubicBezTo>
                    <a:cubicBezTo>
                      <a:pt x="2953492" y="1898882"/>
                      <a:pt x="2900246" y="1896692"/>
                      <a:pt x="2831470" y="1896692"/>
                    </a:cubicBezTo>
                    <a:cubicBezTo>
                      <a:pt x="2831470" y="1896692"/>
                      <a:pt x="2831470" y="1896692"/>
                      <a:pt x="2820378" y="1896692"/>
                    </a:cubicBezTo>
                    <a:cubicBezTo>
                      <a:pt x="2820378" y="1896692"/>
                      <a:pt x="2820378" y="1896692"/>
                      <a:pt x="2793755" y="1898882"/>
                    </a:cubicBezTo>
                    <a:cubicBezTo>
                      <a:pt x="2776006" y="1898882"/>
                      <a:pt x="2756039" y="1898882"/>
                      <a:pt x="2742728" y="1898882"/>
                    </a:cubicBezTo>
                    <a:cubicBezTo>
                      <a:pt x="2731635" y="1898882"/>
                      <a:pt x="2729416" y="1901071"/>
                      <a:pt x="2720542" y="1901071"/>
                    </a:cubicBezTo>
                    <a:cubicBezTo>
                      <a:pt x="2720542" y="1905449"/>
                      <a:pt x="2693919" y="1903260"/>
                      <a:pt x="2680608" y="1903260"/>
                    </a:cubicBezTo>
                    <a:cubicBezTo>
                      <a:pt x="2678389" y="1903260"/>
                      <a:pt x="2680608" y="1905449"/>
                      <a:pt x="2676171" y="1905449"/>
                    </a:cubicBezTo>
                    <a:cubicBezTo>
                      <a:pt x="2676171" y="1905449"/>
                      <a:pt x="2671734" y="1905449"/>
                      <a:pt x="2669515" y="1905449"/>
                    </a:cubicBezTo>
                    <a:cubicBezTo>
                      <a:pt x="2665078" y="1905449"/>
                      <a:pt x="2658422" y="1905449"/>
                      <a:pt x="2653985" y="1907638"/>
                    </a:cubicBezTo>
                    <a:lnTo>
                      <a:pt x="2619383" y="1906216"/>
                    </a:lnTo>
                    <a:lnTo>
                      <a:pt x="2627602" y="1912110"/>
                    </a:lnTo>
                    <a:cubicBezTo>
                      <a:pt x="2632025" y="1916551"/>
                      <a:pt x="2636448" y="1918771"/>
                      <a:pt x="2640871" y="1923212"/>
                    </a:cubicBezTo>
                    <a:cubicBezTo>
                      <a:pt x="2640871" y="1923212"/>
                      <a:pt x="2647505" y="1929873"/>
                      <a:pt x="2647505" y="1929873"/>
                    </a:cubicBezTo>
                    <a:cubicBezTo>
                      <a:pt x="2651928" y="1934314"/>
                      <a:pt x="2651928" y="1936535"/>
                      <a:pt x="2656351" y="1940976"/>
                    </a:cubicBezTo>
                    <a:cubicBezTo>
                      <a:pt x="2658563" y="1943196"/>
                      <a:pt x="2658563" y="1943196"/>
                      <a:pt x="2660774" y="1947637"/>
                    </a:cubicBezTo>
                    <a:cubicBezTo>
                      <a:pt x="2660774" y="1947637"/>
                      <a:pt x="2662986" y="1949857"/>
                      <a:pt x="2662986" y="1949857"/>
                    </a:cubicBezTo>
                    <a:cubicBezTo>
                      <a:pt x="2665197" y="1954298"/>
                      <a:pt x="2662986" y="1954298"/>
                      <a:pt x="2665197" y="1954298"/>
                    </a:cubicBezTo>
                    <a:cubicBezTo>
                      <a:pt x="2667409" y="1954298"/>
                      <a:pt x="2667409" y="1960959"/>
                      <a:pt x="2667409" y="1960959"/>
                    </a:cubicBezTo>
                    <a:cubicBezTo>
                      <a:pt x="2669620" y="1963180"/>
                      <a:pt x="2671832" y="1967621"/>
                      <a:pt x="2671832" y="1969841"/>
                    </a:cubicBezTo>
                    <a:cubicBezTo>
                      <a:pt x="2671832" y="1972062"/>
                      <a:pt x="2674043" y="1972062"/>
                      <a:pt x="2674043" y="1972062"/>
                    </a:cubicBezTo>
                    <a:cubicBezTo>
                      <a:pt x="2674043" y="1972062"/>
                      <a:pt x="2674043" y="1972062"/>
                      <a:pt x="2676255" y="1976502"/>
                    </a:cubicBezTo>
                    <a:cubicBezTo>
                      <a:pt x="2676255" y="1980943"/>
                      <a:pt x="2680678" y="1985384"/>
                      <a:pt x="2682889" y="1989825"/>
                    </a:cubicBezTo>
                    <a:cubicBezTo>
                      <a:pt x="2685101" y="1994266"/>
                      <a:pt x="2689524" y="2032013"/>
                      <a:pt x="2687312" y="2034234"/>
                    </a:cubicBezTo>
                    <a:lnTo>
                      <a:pt x="2687312" y="2040895"/>
                    </a:lnTo>
                    <a:cubicBezTo>
                      <a:pt x="2687312" y="2043115"/>
                      <a:pt x="2685101" y="2049777"/>
                      <a:pt x="2685101" y="2054218"/>
                    </a:cubicBezTo>
                    <a:cubicBezTo>
                      <a:pt x="2685101" y="2049777"/>
                      <a:pt x="2685101" y="2045336"/>
                      <a:pt x="2685101" y="2043115"/>
                    </a:cubicBezTo>
                    <a:cubicBezTo>
                      <a:pt x="2687312" y="2036454"/>
                      <a:pt x="2685101" y="2032013"/>
                      <a:pt x="2685101" y="2034234"/>
                    </a:cubicBezTo>
                    <a:cubicBezTo>
                      <a:pt x="2685101" y="2036454"/>
                      <a:pt x="2685101" y="2038675"/>
                      <a:pt x="2685101" y="2043115"/>
                    </a:cubicBezTo>
                    <a:cubicBezTo>
                      <a:pt x="2685101" y="2054218"/>
                      <a:pt x="2680678" y="2078642"/>
                      <a:pt x="2676255" y="2083083"/>
                    </a:cubicBezTo>
                    <a:lnTo>
                      <a:pt x="2676255" y="2080863"/>
                    </a:lnTo>
                    <a:cubicBezTo>
                      <a:pt x="2682889" y="2071981"/>
                      <a:pt x="2691735" y="2020911"/>
                      <a:pt x="2669620" y="1978723"/>
                    </a:cubicBezTo>
                    <a:cubicBezTo>
                      <a:pt x="2660774" y="1958739"/>
                      <a:pt x="2651928" y="1945416"/>
                      <a:pt x="2638659" y="1927653"/>
                    </a:cubicBezTo>
                    <a:cubicBezTo>
                      <a:pt x="2638659" y="1927653"/>
                      <a:pt x="2638659" y="1927653"/>
                      <a:pt x="2636448" y="1925432"/>
                    </a:cubicBezTo>
                    <a:cubicBezTo>
                      <a:pt x="2636448" y="1925432"/>
                      <a:pt x="2636448" y="1925432"/>
                      <a:pt x="2629813" y="1918771"/>
                    </a:cubicBezTo>
                    <a:cubicBezTo>
                      <a:pt x="2625390" y="1916551"/>
                      <a:pt x="2620967" y="1912110"/>
                      <a:pt x="2616544" y="1909889"/>
                    </a:cubicBezTo>
                    <a:lnTo>
                      <a:pt x="2610511" y="1905851"/>
                    </a:lnTo>
                    <a:lnTo>
                      <a:pt x="2600739" y="1905449"/>
                    </a:lnTo>
                    <a:lnTo>
                      <a:pt x="2602797" y="1903419"/>
                    </a:lnTo>
                    <a:lnTo>
                      <a:pt x="2602537" y="1903260"/>
                    </a:lnTo>
                    <a:lnTo>
                      <a:pt x="2598521" y="1903260"/>
                    </a:lnTo>
                    <a:cubicBezTo>
                      <a:pt x="2600739" y="1903260"/>
                      <a:pt x="2600739" y="1901071"/>
                      <a:pt x="2594084" y="1901071"/>
                    </a:cubicBezTo>
                    <a:lnTo>
                      <a:pt x="2594148" y="1901008"/>
                    </a:lnTo>
                    <a:lnTo>
                      <a:pt x="2590006" y="1901008"/>
                    </a:lnTo>
                    <a:lnTo>
                      <a:pt x="2580115" y="1896752"/>
                    </a:lnTo>
                    <a:lnTo>
                      <a:pt x="2578554" y="1896692"/>
                    </a:lnTo>
                    <a:lnTo>
                      <a:pt x="2578884" y="1896222"/>
                    </a:lnTo>
                    <a:lnTo>
                      <a:pt x="2574525" y="1894346"/>
                    </a:lnTo>
                    <a:cubicBezTo>
                      <a:pt x="2574525" y="1894346"/>
                      <a:pt x="2574525" y="1894346"/>
                      <a:pt x="2572314" y="1894346"/>
                    </a:cubicBezTo>
                    <a:cubicBezTo>
                      <a:pt x="2572314" y="1892126"/>
                      <a:pt x="2574525" y="1892126"/>
                      <a:pt x="2574525" y="1892126"/>
                    </a:cubicBezTo>
                    <a:lnTo>
                      <a:pt x="2569650" y="1890495"/>
                    </a:lnTo>
                    <a:lnTo>
                      <a:pt x="2569533" y="1892011"/>
                    </a:lnTo>
                    <a:cubicBezTo>
                      <a:pt x="2569533" y="1892011"/>
                      <a:pt x="2567305" y="1889792"/>
                      <a:pt x="2567305" y="1889792"/>
                    </a:cubicBezTo>
                    <a:cubicBezTo>
                      <a:pt x="2567305" y="1889792"/>
                      <a:pt x="2567305" y="1892011"/>
                      <a:pt x="2567305" y="1892011"/>
                    </a:cubicBezTo>
                    <a:cubicBezTo>
                      <a:pt x="2567305" y="1889792"/>
                      <a:pt x="2565077" y="1889792"/>
                      <a:pt x="2565077" y="1898670"/>
                    </a:cubicBezTo>
                    <a:cubicBezTo>
                      <a:pt x="2565077" y="1896450"/>
                      <a:pt x="2562849" y="1894231"/>
                      <a:pt x="2562849" y="1894231"/>
                    </a:cubicBezTo>
                    <a:lnTo>
                      <a:pt x="2561522" y="1901972"/>
                    </a:lnTo>
                    <a:lnTo>
                      <a:pt x="2562156" y="1902606"/>
                    </a:lnTo>
                    <a:lnTo>
                      <a:pt x="2568287" y="1904533"/>
                    </a:lnTo>
                    <a:cubicBezTo>
                      <a:pt x="2571895" y="1905365"/>
                      <a:pt x="2575225" y="1905920"/>
                      <a:pt x="2576335" y="1905920"/>
                    </a:cubicBezTo>
                    <a:cubicBezTo>
                      <a:pt x="2576335" y="1908140"/>
                      <a:pt x="2574115" y="1909250"/>
                      <a:pt x="2571895" y="1910083"/>
                    </a:cubicBezTo>
                    <a:lnTo>
                      <a:pt x="2571341" y="1910394"/>
                    </a:lnTo>
                    <a:lnTo>
                      <a:pt x="2574116" y="1912704"/>
                    </a:lnTo>
                    <a:lnTo>
                      <a:pt x="2585717" y="1914205"/>
                    </a:lnTo>
                    <a:lnTo>
                      <a:pt x="2575921" y="1914205"/>
                    </a:lnTo>
                    <a:lnTo>
                      <a:pt x="2576381" y="1914588"/>
                    </a:lnTo>
                    <a:cubicBezTo>
                      <a:pt x="2583055" y="1916809"/>
                      <a:pt x="2587504" y="1923473"/>
                      <a:pt x="2594177" y="1927915"/>
                    </a:cubicBezTo>
                    <a:cubicBezTo>
                      <a:pt x="2598626" y="1932357"/>
                      <a:pt x="2603075" y="1934578"/>
                      <a:pt x="2607524" y="1939020"/>
                    </a:cubicBezTo>
                    <a:cubicBezTo>
                      <a:pt x="2607524" y="1939020"/>
                      <a:pt x="2614198" y="1943462"/>
                      <a:pt x="2616422" y="1945683"/>
                    </a:cubicBezTo>
                    <a:cubicBezTo>
                      <a:pt x="2620871" y="1947904"/>
                      <a:pt x="2620871" y="1950126"/>
                      <a:pt x="2625320" y="1954568"/>
                    </a:cubicBezTo>
                    <a:cubicBezTo>
                      <a:pt x="2629769" y="1959010"/>
                      <a:pt x="2629769" y="1959010"/>
                      <a:pt x="2631994" y="1961231"/>
                    </a:cubicBezTo>
                    <a:cubicBezTo>
                      <a:pt x="2634218" y="1963452"/>
                      <a:pt x="2634218" y="1963452"/>
                      <a:pt x="2636443" y="1963452"/>
                    </a:cubicBezTo>
                    <a:cubicBezTo>
                      <a:pt x="2638667" y="1967894"/>
                      <a:pt x="2636443" y="1967894"/>
                      <a:pt x="2638667" y="1967894"/>
                    </a:cubicBezTo>
                    <a:cubicBezTo>
                      <a:pt x="2640891" y="1967894"/>
                      <a:pt x="2640891" y="1974557"/>
                      <a:pt x="2643116" y="1976779"/>
                    </a:cubicBezTo>
                    <a:cubicBezTo>
                      <a:pt x="2643116" y="1979000"/>
                      <a:pt x="2645340" y="1983442"/>
                      <a:pt x="2647565" y="1985663"/>
                    </a:cubicBezTo>
                    <a:cubicBezTo>
                      <a:pt x="2647565" y="1985663"/>
                      <a:pt x="2649789" y="1987884"/>
                      <a:pt x="2649789" y="1987884"/>
                    </a:cubicBezTo>
                    <a:cubicBezTo>
                      <a:pt x="2649789" y="1987884"/>
                      <a:pt x="2649789" y="1987884"/>
                      <a:pt x="2652014" y="1992326"/>
                    </a:cubicBezTo>
                    <a:cubicBezTo>
                      <a:pt x="2654238" y="1996768"/>
                      <a:pt x="2656463" y="2001210"/>
                      <a:pt x="2658687" y="2005653"/>
                    </a:cubicBezTo>
                    <a:cubicBezTo>
                      <a:pt x="2663136" y="2012316"/>
                      <a:pt x="2663136" y="2052295"/>
                      <a:pt x="2658687" y="2054516"/>
                    </a:cubicBezTo>
                    <a:lnTo>
                      <a:pt x="2658687" y="2052295"/>
                    </a:lnTo>
                    <a:lnTo>
                      <a:pt x="2658687" y="2050074"/>
                    </a:lnTo>
                    <a:cubicBezTo>
                      <a:pt x="2658687" y="2050074"/>
                      <a:pt x="2658687" y="2050074"/>
                      <a:pt x="2660912" y="2043411"/>
                    </a:cubicBezTo>
                    <a:cubicBezTo>
                      <a:pt x="2660912" y="2043411"/>
                      <a:pt x="2660912" y="2043411"/>
                      <a:pt x="2660912" y="2032306"/>
                    </a:cubicBezTo>
                    <a:cubicBezTo>
                      <a:pt x="2660912" y="2032306"/>
                      <a:pt x="2660912" y="2032306"/>
                      <a:pt x="2658687" y="2018979"/>
                    </a:cubicBezTo>
                    <a:cubicBezTo>
                      <a:pt x="2660912" y="2027863"/>
                      <a:pt x="2660912" y="2038969"/>
                      <a:pt x="2658687" y="2050074"/>
                    </a:cubicBezTo>
                    <a:lnTo>
                      <a:pt x="2658494" y="2048819"/>
                    </a:lnTo>
                    <a:lnTo>
                      <a:pt x="2656463" y="2012316"/>
                    </a:lnTo>
                    <a:cubicBezTo>
                      <a:pt x="2656463" y="2007874"/>
                      <a:pt x="2652014" y="1996768"/>
                      <a:pt x="2649789" y="1992326"/>
                    </a:cubicBezTo>
                    <a:lnTo>
                      <a:pt x="2654757" y="2024569"/>
                    </a:lnTo>
                    <a:lnTo>
                      <a:pt x="2645340" y="1994547"/>
                    </a:lnTo>
                    <a:cubicBezTo>
                      <a:pt x="2634218" y="1974557"/>
                      <a:pt x="2623096" y="1959010"/>
                      <a:pt x="2605300" y="1943462"/>
                    </a:cubicBezTo>
                    <a:cubicBezTo>
                      <a:pt x="2605300" y="1943462"/>
                      <a:pt x="2605300" y="1943462"/>
                      <a:pt x="2603075" y="1941241"/>
                    </a:cubicBezTo>
                    <a:cubicBezTo>
                      <a:pt x="2603075" y="1941241"/>
                      <a:pt x="2603075" y="1941241"/>
                      <a:pt x="2594177" y="1934578"/>
                    </a:cubicBezTo>
                    <a:cubicBezTo>
                      <a:pt x="2589728" y="1930136"/>
                      <a:pt x="2585279" y="1925694"/>
                      <a:pt x="2580830" y="1923473"/>
                    </a:cubicBezTo>
                    <a:cubicBezTo>
                      <a:pt x="2578606" y="1921251"/>
                      <a:pt x="2576381" y="1921251"/>
                      <a:pt x="2574156" y="1919030"/>
                    </a:cubicBezTo>
                    <a:cubicBezTo>
                      <a:pt x="2573044" y="1920141"/>
                      <a:pt x="2570820" y="1919030"/>
                      <a:pt x="2568595" y="1917365"/>
                    </a:cubicBezTo>
                    <a:lnTo>
                      <a:pt x="2566157" y="1915174"/>
                    </a:lnTo>
                    <a:lnTo>
                      <a:pt x="2565234" y="1917020"/>
                    </a:lnTo>
                    <a:lnTo>
                      <a:pt x="2561754" y="1915860"/>
                    </a:lnTo>
                    <a:lnTo>
                      <a:pt x="2560886" y="1916675"/>
                    </a:lnTo>
                    <a:cubicBezTo>
                      <a:pt x="2558666" y="1916675"/>
                      <a:pt x="2558666" y="1916675"/>
                      <a:pt x="2556445" y="1918896"/>
                    </a:cubicBezTo>
                    <a:cubicBezTo>
                      <a:pt x="2556445" y="1918896"/>
                      <a:pt x="2556445" y="1918896"/>
                      <a:pt x="2552004" y="1916675"/>
                    </a:cubicBezTo>
                    <a:lnTo>
                      <a:pt x="2551683" y="1916675"/>
                    </a:lnTo>
                    <a:lnTo>
                      <a:pt x="2551619" y="1923587"/>
                    </a:lnTo>
                    <a:lnTo>
                      <a:pt x="2549908" y="1916675"/>
                    </a:lnTo>
                    <a:lnTo>
                      <a:pt x="2549784" y="1916675"/>
                    </a:lnTo>
                    <a:cubicBezTo>
                      <a:pt x="2549784" y="1916675"/>
                      <a:pt x="2549784" y="1916675"/>
                      <a:pt x="2547286" y="1916119"/>
                    </a:cubicBezTo>
                    <a:lnTo>
                      <a:pt x="2546327" y="1915906"/>
                    </a:lnTo>
                    <a:lnTo>
                      <a:pt x="2543647" y="1915608"/>
                    </a:lnTo>
                    <a:lnTo>
                      <a:pt x="2553818" y="1927339"/>
                    </a:lnTo>
                    <a:lnTo>
                      <a:pt x="2547164" y="1920684"/>
                    </a:lnTo>
                    <a:lnTo>
                      <a:pt x="2541768" y="1915400"/>
                    </a:lnTo>
                    <a:lnTo>
                      <a:pt x="2536373" y="1914800"/>
                    </a:lnTo>
                    <a:cubicBezTo>
                      <a:pt x="2536373" y="1914800"/>
                      <a:pt x="2536373" y="1914800"/>
                      <a:pt x="2516393" y="1910360"/>
                    </a:cubicBezTo>
                    <a:lnTo>
                      <a:pt x="2515520" y="1909488"/>
                    </a:lnTo>
                    <a:lnTo>
                      <a:pt x="2470255" y="1905859"/>
                    </a:lnTo>
                    <a:cubicBezTo>
                      <a:pt x="2405580" y="1900914"/>
                      <a:pt x="2321402" y="1895441"/>
                      <a:pt x="2241442" y="1894190"/>
                    </a:cubicBezTo>
                    <a:cubicBezTo>
                      <a:pt x="2170365" y="1894190"/>
                      <a:pt x="2117058" y="1887518"/>
                      <a:pt x="2043761" y="1885294"/>
                    </a:cubicBezTo>
                    <a:cubicBezTo>
                      <a:pt x="2043761" y="1885294"/>
                      <a:pt x="2043761" y="1885294"/>
                      <a:pt x="2032655" y="1883070"/>
                    </a:cubicBezTo>
                    <a:cubicBezTo>
                      <a:pt x="2032655" y="1883070"/>
                      <a:pt x="2032655" y="1883070"/>
                      <a:pt x="2003781" y="1883070"/>
                    </a:cubicBezTo>
                    <a:cubicBezTo>
                      <a:pt x="1986012" y="1883070"/>
                      <a:pt x="1968243" y="1880846"/>
                      <a:pt x="1952695" y="1880846"/>
                    </a:cubicBezTo>
                    <a:cubicBezTo>
                      <a:pt x="1941589" y="1880846"/>
                      <a:pt x="1939368" y="1883070"/>
                      <a:pt x="1928262" y="1880846"/>
                    </a:cubicBezTo>
                    <a:cubicBezTo>
                      <a:pt x="1930483" y="1885294"/>
                      <a:pt x="1901609" y="1880846"/>
                      <a:pt x="1888282" y="1880846"/>
                    </a:cubicBezTo>
                    <a:cubicBezTo>
                      <a:pt x="1886061" y="1880846"/>
                      <a:pt x="1888282" y="1883070"/>
                      <a:pt x="1883840" y="1883070"/>
                    </a:cubicBezTo>
                    <a:cubicBezTo>
                      <a:pt x="1881619" y="1883070"/>
                      <a:pt x="1877176" y="1883070"/>
                      <a:pt x="1874955" y="1883070"/>
                    </a:cubicBezTo>
                    <a:cubicBezTo>
                      <a:pt x="1870513" y="1883070"/>
                      <a:pt x="1866071" y="1883070"/>
                      <a:pt x="1861628" y="1883070"/>
                    </a:cubicBezTo>
                    <a:cubicBezTo>
                      <a:pt x="1843859" y="1883070"/>
                      <a:pt x="1823869" y="1880846"/>
                      <a:pt x="1806100" y="1878622"/>
                    </a:cubicBezTo>
                    <a:cubicBezTo>
                      <a:pt x="1806100" y="1878622"/>
                      <a:pt x="1806100" y="1876398"/>
                      <a:pt x="1806100" y="1876398"/>
                    </a:cubicBezTo>
                    <a:cubicBezTo>
                      <a:pt x="1806100" y="1876398"/>
                      <a:pt x="1806100" y="1876398"/>
                      <a:pt x="1803879" y="1876398"/>
                    </a:cubicBezTo>
                    <a:cubicBezTo>
                      <a:pt x="1806100" y="1874174"/>
                      <a:pt x="1806100" y="1874174"/>
                      <a:pt x="1799437" y="1874174"/>
                    </a:cubicBezTo>
                    <a:cubicBezTo>
                      <a:pt x="1799437" y="1871950"/>
                      <a:pt x="1803879" y="1871950"/>
                      <a:pt x="1801658" y="1871950"/>
                    </a:cubicBezTo>
                    <a:cubicBezTo>
                      <a:pt x="1797216" y="1869726"/>
                      <a:pt x="1783889" y="1869726"/>
                      <a:pt x="1783889" y="1867502"/>
                    </a:cubicBezTo>
                    <a:cubicBezTo>
                      <a:pt x="1781668" y="1865278"/>
                      <a:pt x="1790552" y="1863054"/>
                      <a:pt x="1790552" y="1860831"/>
                    </a:cubicBezTo>
                    <a:cubicBezTo>
                      <a:pt x="1790552" y="1858607"/>
                      <a:pt x="1790552" y="1858607"/>
                      <a:pt x="1792773" y="1856383"/>
                    </a:cubicBezTo>
                    <a:cubicBezTo>
                      <a:pt x="1792773" y="1856383"/>
                      <a:pt x="1792773" y="1856383"/>
                      <a:pt x="1799437" y="1856383"/>
                    </a:cubicBezTo>
                    <a:cubicBezTo>
                      <a:pt x="1799437" y="1856383"/>
                      <a:pt x="1799437" y="1856383"/>
                      <a:pt x="1801658" y="1856383"/>
                    </a:cubicBezTo>
                    <a:cubicBezTo>
                      <a:pt x="1801658" y="1856383"/>
                      <a:pt x="1801658" y="1856383"/>
                      <a:pt x="1821648" y="1854159"/>
                    </a:cubicBezTo>
                    <a:cubicBezTo>
                      <a:pt x="1821648" y="1854159"/>
                      <a:pt x="1821648" y="1854159"/>
                      <a:pt x="1843859" y="1856383"/>
                    </a:cubicBezTo>
                    <a:cubicBezTo>
                      <a:pt x="1848302" y="1858607"/>
                      <a:pt x="1846081" y="1858607"/>
                      <a:pt x="1846081" y="1858607"/>
                    </a:cubicBezTo>
                    <a:cubicBezTo>
                      <a:pt x="1846081" y="1860831"/>
                      <a:pt x="1843859" y="1860831"/>
                      <a:pt x="1846081" y="1860831"/>
                    </a:cubicBezTo>
                    <a:cubicBezTo>
                      <a:pt x="1848302" y="1860831"/>
                      <a:pt x="1850523" y="1860831"/>
                      <a:pt x="1852744" y="1860831"/>
                    </a:cubicBezTo>
                    <a:cubicBezTo>
                      <a:pt x="1857186" y="1863054"/>
                      <a:pt x="1863850" y="1860831"/>
                      <a:pt x="1866071" y="1863054"/>
                    </a:cubicBezTo>
                    <a:cubicBezTo>
                      <a:pt x="1870513" y="1863054"/>
                      <a:pt x="1872734" y="1863054"/>
                      <a:pt x="1879397" y="1863054"/>
                    </a:cubicBezTo>
                    <a:cubicBezTo>
                      <a:pt x="1897167" y="1865278"/>
                      <a:pt x="1906051" y="1867502"/>
                      <a:pt x="1926041" y="1867502"/>
                    </a:cubicBezTo>
                    <a:cubicBezTo>
                      <a:pt x="1946031" y="1869726"/>
                      <a:pt x="1970464" y="1874174"/>
                      <a:pt x="1990454" y="1871950"/>
                    </a:cubicBezTo>
                    <a:cubicBezTo>
                      <a:pt x="2006002" y="1876398"/>
                      <a:pt x="2019329" y="1874174"/>
                      <a:pt x="2041540" y="1876398"/>
                    </a:cubicBezTo>
                    <a:cubicBezTo>
                      <a:pt x="2041540" y="1876398"/>
                      <a:pt x="2068194" y="1876398"/>
                      <a:pt x="2070415" y="1874174"/>
                    </a:cubicBezTo>
                    <a:cubicBezTo>
                      <a:pt x="2088184" y="1874174"/>
                      <a:pt x="2092626" y="1876398"/>
                      <a:pt x="2110395" y="1876398"/>
                    </a:cubicBezTo>
                    <a:cubicBezTo>
                      <a:pt x="2123722" y="1876398"/>
                      <a:pt x="2128164" y="1874174"/>
                      <a:pt x="2139270" y="1876398"/>
                    </a:cubicBezTo>
                    <a:cubicBezTo>
                      <a:pt x="2143712" y="1876398"/>
                      <a:pt x="2148154" y="1876398"/>
                      <a:pt x="2150375" y="1876398"/>
                    </a:cubicBezTo>
                    <a:cubicBezTo>
                      <a:pt x="2163702" y="1876398"/>
                      <a:pt x="2161481" y="1878622"/>
                      <a:pt x="2165923" y="1876398"/>
                    </a:cubicBezTo>
                    <a:cubicBezTo>
                      <a:pt x="2165923" y="1874174"/>
                      <a:pt x="2183692" y="1880846"/>
                      <a:pt x="2188135" y="1880846"/>
                    </a:cubicBezTo>
                    <a:cubicBezTo>
                      <a:pt x="2197019" y="1880846"/>
                      <a:pt x="2208125" y="1883070"/>
                      <a:pt x="2219230" y="1883070"/>
                    </a:cubicBezTo>
                    <a:cubicBezTo>
                      <a:pt x="2221451" y="1883070"/>
                      <a:pt x="2223673" y="1883070"/>
                      <a:pt x="2223673" y="1883070"/>
                    </a:cubicBezTo>
                    <a:cubicBezTo>
                      <a:pt x="2228115" y="1883070"/>
                      <a:pt x="2232557" y="1883070"/>
                      <a:pt x="2239221" y="1883070"/>
                    </a:cubicBezTo>
                    <a:cubicBezTo>
                      <a:pt x="2254768" y="1883070"/>
                      <a:pt x="2268095" y="1883070"/>
                      <a:pt x="2283643" y="1883070"/>
                    </a:cubicBezTo>
                    <a:cubicBezTo>
                      <a:pt x="2301412" y="1883070"/>
                      <a:pt x="2414690" y="1891966"/>
                      <a:pt x="2425795" y="1896414"/>
                    </a:cubicBezTo>
                    <a:cubicBezTo>
                      <a:pt x="2425795" y="1896414"/>
                      <a:pt x="2425795" y="1896414"/>
                      <a:pt x="2421353" y="1896414"/>
                    </a:cubicBezTo>
                    <a:cubicBezTo>
                      <a:pt x="2421353" y="1896414"/>
                      <a:pt x="2421353" y="1896414"/>
                      <a:pt x="2408026" y="1894190"/>
                    </a:cubicBezTo>
                    <a:cubicBezTo>
                      <a:pt x="2408026" y="1894190"/>
                      <a:pt x="2408026" y="1894190"/>
                      <a:pt x="2388036" y="1891966"/>
                    </a:cubicBezTo>
                    <a:cubicBezTo>
                      <a:pt x="2379152" y="1891966"/>
                      <a:pt x="2368046" y="1891966"/>
                      <a:pt x="2359162" y="1889742"/>
                    </a:cubicBezTo>
                    <a:cubicBezTo>
                      <a:pt x="2345835" y="1889742"/>
                      <a:pt x="2332508" y="1889742"/>
                      <a:pt x="2319181" y="1889742"/>
                    </a:cubicBezTo>
                    <a:lnTo>
                      <a:pt x="2312370" y="1888768"/>
                    </a:lnTo>
                    <a:lnTo>
                      <a:pt x="2303633" y="1887518"/>
                    </a:lnTo>
                    <a:cubicBezTo>
                      <a:pt x="2303633" y="1887518"/>
                      <a:pt x="2303633" y="1887518"/>
                      <a:pt x="2305577" y="1887796"/>
                    </a:cubicBezTo>
                    <a:lnTo>
                      <a:pt x="2312370" y="1888768"/>
                    </a:lnTo>
                    <a:lnTo>
                      <a:pt x="2317238" y="1889464"/>
                    </a:lnTo>
                    <a:cubicBezTo>
                      <a:pt x="2319181" y="1889742"/>
                      <a:pt x="2319181" y="1889742"/>
                      <a:pt x="2319181" y="1889742"/>
                    </a:cubicBezTo>
                    <a:cubicBezTo>
                      <a:pt x="2319181" y="1889742"/>
                      <a:pt x="2319181" y="1889742"/>
                      <a:pt x="2408026" y="1894190"/>
                    </a:cubicBezTo>
                    <a:lnTo>
                      <a:pt x="2411889" y="1896124"/>
                    </a:lnTo>
                    <a:lnTo>
                      <a:pt x="2380826" y="1894329"/>
                    </a:lnTo>
                    <a:lnTo>
                      <a:pt x="2341254" y="1891723"/>
                    </a:lnTo>
                    <a:cubicBezTo>
                      <a:pt x="2317515" y="1890159"/>
                      <a:pt x="2285864" y="1888074"/>
                      <a:pt x="2243663" y="1885294"/>
                    </a:cubicBezTo>
                    <a:cubicBezTo>
                      <a:pt x="2256990" y="1887518"/>
                      <a:pt x="2285864" y="1889742"/>
                      <a:pt x="2301412" y="1889742"/>
                    </a:cubicBezTo>
                    <a:lnTo>
                      <a:pt x="2380826" y="1894329"/>
                    </a:lnTo>
                    <a:lnTo>
                      <a:pt x="2391368" y="1895024"/>
                    </a:lnTo>
                    <a:cubicBezTo>
                      <a:pt x="2412469" y="1896414"/>
                      <a:pt x="2412469" y="1896414"/>
                      <a:pt x="2412469" y="1896414"/>
                    </a:cubicBezTo>
                    <a:lnTo>
                      <a:pt x="2411889" y="1896124"/>
                    </a:lnTo>
                    <a:lnTo>
                      <a:pt x="2416911" y="1896414"/>
                    </a:lnTo>
                    <a:cubicBezTo>
                      <a:pt x="2416911" y="1896414"/>
                      <a:pt x="2416911" y="1896414"/>
                      <a:pt x="2441343" y="1898638"/>
                    </a:cubicBezTo>
                    <a:cubicBezTo>
                      <a:pt x="2454670" y="1900862"/>
                      <a:pt x="2470218" y="1903086"/>
                      <a:pt x="2487987" y="1905310"/>
                    </a:cubicBezTo>
                    <a:cubicBezTo>
                      <a:pt x="2472439" y="1903086"/>
                      <a:pt x="2461334" y="1903086"/>
                      <a:pt x="2452449" y="1903086"/>
                    </a:cubicBezTo>
                    <a:cubicBezTo>
                      <a:pt x="2430238" y="1900862"/>
                      <a:pt x="2414690" y="1898638"/>
                      <a:pt x="2421353" y="1900862"/>
                    </a:cubicBezTo>
                    <a:cubicBezTo>
                      <a:pt x="2428017" y="1900862"/>
                      <a:pt x="2439122" y="1900862"/>
                      <a:pt x="2452449" y="1903086"/>
                    </a:cubicBezTo>
                    <a:cubicBezTo>
                      <a:pt x="2460778" y="1903642"/>
                      <a:pt x="2471884" y="1904337"/>
                      <a:pt x="2484204" y="1905136"/>
                    </a:cubicBezTo>
                    <a:lnTo>
                      <a:pt x="2514173" y="1907189"/>
                    </a:lnTo>
                    <a:lnTo>
                      <a:pt x="2514173" y="1905920"/>
                    </a:lnTo>
                    <a:cubicBezTo>
                      <a:pt x="2511953" y="1905920"/>
                      <a:pt x="2509733" y="1905920"/>
                      <a:pt x="2507512" y="1905920"/>
                    </a:cubicBezTo>
                    <a:cubicBezTo>
                      <a:pt x="2507512" y="1905920"/>
                      <a:pt x="2507512" y="1905920"/>
                      <a:pt x="2509733" y="1903700"/>
                    </a:cubicBezTo>
                    <a:cubicBezTo>
                      <a:pt x="2505292" y="1903700"/>
                      <a:pt x="2496412" y="1903700"/>
                      <a:pt x="2494192" y="1901480"/>
                    </a:cubicBezTo>
                    <a:cubicBezTo>
                      <a:pt x="2491972" y="1901480"/>
                      <a:pt x="2487532" y="1901480"/>
                      <a:pt x="2483092" y="1899260"/>
                    </a:cubicBezTo>
                    <a:cubicBezTo>
                      <a:pt x="2467551" y="1894820"/>
                      <a:pt x="2458671" y="1890380"/>
                      <a:pt x="2438690" y="1888160"/>
                    </a:cubicBezTo>
                    <a:cubicBezTo>
                      <a:pt x="2420929" y="1885940"/>
                      <a:pt x="2396509" y="1877060"/>
                      <a:pt x="2376528" y="1877060"/>
                    </a:cubicBezTo>
                    <a:cubicBezTo>
                      <a:pt x="2363208" y="1870400"/>
                      <a:pt x="2349887" y="1870400"/>
                      <a:pt x="2329906" y="1865960"/>
                    </a:cubicBezTo>
                    <a:cubicBezTo>
                      <a:pt x="2329906" y="1865960"/>
                      <a:pt x="2303265" y="1863740"/>
                      <a:pt x="2301045" y="1863740"/>
                    </a:cubicBezTo>
                    <a:cubicBezTo>
                      <a:pt x="2283285" y="1863740"/>
                      <a:pt x="2281065" y="1859300"/>
                      <a:pt x="2261084" y="1857080"/>
                    </a:cubicBezTo>
                    <a:cubicBezTo>
                      <a:pt x="2249984" y="1854860"/>
                      <a:pt x="2245544" y="1857080"/>
                      <a:pt x="2234443" y="1852640"/>
                    </a:cubicBezTo>
                    <a:cubicBezTo>
                      <a:pt x="2232223" y="1852640"/>
                      <a:pt x="2225563" y="1852640"/>
                      <a:pt x="2225563" y="1852640"/>
                    </a:cubicBezTo>
                    <a:cubicBezTo>
                      <a:pt x="2212242" y="1850420"/>
                      <a:pt x="2214462" y="1848200"/>
                      <a:pt x="2210022" y="1850420"/>
                    </a:cubicBezTo>
                    <a:cubicBezTo>
                      <a:pt x="2207802" y="1850420"/>
                      <a:pt x="2194482" y="1843760"/>
                      <a:pt x="2187822" y="1841540"/>
                    </a:cubicBezTo>
                    <a:cubicBezTo>
                      <a:pt x="2178941" y="1841540"/>
                      <a:pt x="2170061" y="1839320"/>
                      <a:pt x="2158961" y="1837100"/>
                    </a:cubicBezTo>
                    <a:cubicBezTo>
                      <a:pt x="2156740" y="1837100"/>
                      <a:pt x="2154520" y="1837100"/>
                      <a:pt x="2154520" y="1837100"/>
                    </a:cubicBezTo>
                    <a:cubicBezTo>
                      <a:pt x="2150080" y="1837100"/>
                      <a:pt x="2145640" y="1834880"/>
                      <a:pt x="2141200" y="1834880"/>
                    </a:cubicBezTo>
                    <a:cubicBezTo>
                      <a:pt x="2125659" y="1832660"/>
                      <a:pt x="2112339" y="1832660"/>
                      <a:pt x="2096798" y="1828220"/>
                    </a:cubicBezTo>
                    <a:cubicBezTo>
                      <a:pt x="2079038" y="1826000"/>
                      <a:pt x="1972474" y="1803800"/>
                      <a:pt x="1963594" y="1799360"/>
                    </a:cubicBezTo>
                    <a:cubicBezTo>
                      <a:pt x="1963594" y="1799360"/>
                      <a:pt x="1963594" y="1799360"/>
                      <a:pt x="1965814" y="1799360"/>
                    </a:cubicBezTo>
                    <a:cubicBezTo>
                      <a:pt x="1965814" y="1799360"/>
                      <a:pt x="1965814" y="1799360"/>
                      <a:pt x="1979134" y="1801580"/>
                    </a:cubicBezTo>
                    <a:cubicBezTo>
                      <a:pt x="1985795" y="1803800"/>
                      <a:pt x="1992455" y="1803800"/>
                      <a:pt x="1999115" y="1806020"/>
                    </a:cubicBezTo>
                    <a:cubicBezTo>
                      <a:pt x="2007995" y="1808240"/>
                      <a:pt x="2017876" y="1810460"/>
                      <a:pt x="2025756" y="1812680"/>
                    </a:cubicBezTo>
                    <a:cubicBezTo>
                      <a:pt x="2039076" y="1814900"/>
                      <a:pt x="2052397" y="1817120"/>
                      <a:pt x="2063497" y="1819340"/>
                    </a:cubicBezTo>
                    <a:cubicBezTo>
                      <a:pt x="2079038" y="1821560"/>
                      <a:pt x="2079038" y="1821560"/>
                      <a:pt x="2079038" y="1821560"/>
                    </a:cubicBezTo>
                    <a:cubicBezTo>
                      <a:pt x="2063497" y="1819340"/>
                      <a:pt x="2063497" y="1819340"/>
                      <a:pt x="2063497" y="1819340"/>
                    </a:cubicBezTo>
                    <a:cubicBezTo>
                      <a:pt x="2063497" y="1819340"/>
                      <a:pt x="2063497" y="1819340"/>
                      <a:pt x="1979134" y="1801580"/>
                    </a:cubicBezTo>
                    <a:lnTo>
                      <a:pt x="1975983" y="1800004"/>
                    </a:lnTo>
                    <a:lnTo>
                      <a:pt x="2024991" y="1809006"/>
                    </a:lnTo>
                    <a:lnTo>
                      <a:pt x="2043066" y="1812472"/>
                    </a:lnTo>
                    <a:cubicBezTo>
                      <a:pt x="2054461" y="1814657"/>
                      <a:pt x="2067755" y="1817207"/>
                      <a:pt x="2083266" y="1820181"/>
                    </a:cubicBezTo>
                    <a:lnTo>
                      <a:pt x="2093193" y="1822085"/>
                    </a:lnTo>
                    <a:lnTo>
                      <a:pt x="2109009" y="1825722"/>
                    </a:lnTo>
                    <a:cubicBezTo>
                      <a:pt x="2119554" y="1827665"/>
                      <a:pt x="2130100" y="1829330"/>
                      <a:pt x="2136760" y="1830440"/>
                    </a:cubicBezTo>
                    <a:lnTo>
                      <a:pt x="2093193" y="1822085"/>
                    </a:lnTo>
                    <a:lnTo>
                      <a:pt x="2081258" y="1819340"/>
                    </a:lnTo>
                    <a:lnTo>
                      <a:pt x="2024991" y="1809006"/>
                    </a:lnTo>
                    <a:lnTo>
                      <a:pt x="1994953" y="1803245"/>
                    </a:lnTo>
                    <a:cubicBezTo>
                      <a:pt x="1974694" y="1799360"/>
                      <a:pt x="1974694" y="1799360"/>
                      <a:pt x="1974694" y="1799360"/>
                    </a:cubicBezTo>
                    <a:lnTo>
                      <a:pt x="1975983" y="1800004"/>
                    </a:lnTo>
                    <a:lnTo>
                      <a:pt x="1972474" y="1799360"/>
                    </a:lnTo>
                    <a:cubicBezTo>
                      <a:pt x="1972474" y="1799360"/>
                      <a:pt x="1972474" y="1799360"/>
                      <a:pt x="1948053" y="1792700"/>
                    </a:cubicBezTo>
                    <a:cubicBezTo>
                      <a:pt x="1936953" y="1790480"/>
                      <a:pt x="1921412" y="1786040"/>
                      <a:pt x="1903652" y="1781600"/>
                    </a:cubicBezTo>
                    <a:cubicBezTo>
                      <a:pt x="1916972" y="1783820"/>
                      <a:pt x="1928073" y="1786040"/>
                      <a:pt x="1939173" y="1788260"/>
                    </a:cubicBezTo>
                    <a:cubicBezTo>
                      <a:pt x="1950273" y="1790480"/>
                      <a:pt x="1959154" y="1792700"/>
                      <a:pt x="1965814" y="1794920"/>
                    </a:cubicBezTo>
                    <a:cubicBezTo>
                      <a:pt x="1972474" y="1797140"/>
                      <a:pt x="1959154" y="1792700"/>
                      <a:pt x="1939173" y="1788260"/>
                    </a:cubicBezTo>
                    <a:cubicBezTo>
                      <a:pt x="1905872" y="1781600"/>
                      <a:pt x="1832609" y="1768280"/>
                      <a:pt x="1812629" y="1759400"/>
                    </a:cubicBezTo>
                    <a:lnTo>
                      <a:pt x="1821509" y="1761620"/>
                    </a:lnTo>
                    <a:cubicBezTo>
                      <a:pt x="1854810" y="1768280"/>
                      <a:pt x="2003555" y="1803800"/>
                      <a:pt x="2138980" y="1823780"/>
                    </a:cubicBezTo>
                    <a:cubicBezTo>
                      <a:pt x="2207802" y="1832660"/>
                      <a:pt x="2258864" y="1845980"/>
                      <a:pt x="2327686" y="1857080"/>
                    </a:cubicBezTo>
                    <a:cubicBezTo>
                      <a:pt x="2327686" y="1857080"/>
                      <a:pt x="2327686" y="1857080"/>
                      <a:pt x="2336567" y="1859300"/>
                    </a:cubicBezTo>
                    <a:cubicBezTo>
                      <a:pt x="2336567" y="1859300"/>
                      <a:pt x="2336567" y="1859300"/>
                      <a:pt x="2365428" y="1863740"/>
                    </a:cubicBezTo>
                    <a:cubicBezTo>
                      <a:pt x="2383188" y="1868180"/>
                      <a:pt x="2400949" y="1870400"/>
                      <a:pt x="2414269" y="1872620"/>
                    </a:cubicBezTo>
                    <a:cubicBezTo>
                      <a:pt x="2425370" y="1874840"/>
                      <a:pt x="2427590" y="1872620"/>
                      <a:pt x="2438690" y="1874840"/>
                    </a:cubicBezTo>
                    <a:lnTo>
                      <a:pt x="2448888" y="1874840"/>
                    </a:lnTo>
                    <a:lnTo>
                      <a:pt x="2436541" y="1870019"/>
                    </a:lnTo>
                    <a:cubicBezTo>
                      <a:pt x="2418778" y="1863354"/>
                      <a:pt x="2396574" y="1852245"/>
                      <a:pt x="2378810" y="1847802"/>
                    </a:cubicBezTo>
                    <a:cubicBezTo>
                      <a:pt x="2363267" y="1841137"/>
                      <a:pt x="2349944" y="1838915"/>
                      <a:pt x="2332181" y="1830028"/>
                    </a:cubicBezTo>
                    <a:cubicBezTo>
                      <a:pt x="2332181" y="1830028"/>
                      <a:pt x="2305535" y="1823363"/>
                      <a:pt x="2303315" y="1823363"/>
                    </a:cubicBezTo>
                    <a:cubicBezTo>
                      <a:pt x="2287772" y="1818920"/>
                      <a:pt x="2285552" y="1816698"/>
                      <a:pt x="2265568" y="1810033"/>
                    </a:cubicBezTo>
                    <a:cubicBezTo>
                      <a:pt x="2254465" y="1807811"/>
                      <a:pt x="2250024" y="1807811"/>
                      <a:pt x="2241143" y="1801146"/>
                    </a:cubicBezTo>
                    <a:cubicBezTo>
                      <a:pt x="2236702" y="1801146"/>
                      <a:pt x="2232261" y="1801146"/>
                      <a:pt x="2230041" y="1798925"/>
                    </a:cubicBezTo>
                    <a:cubicBezTo>
                      <a:pt x="2216718" y="1794481"/>
                      <a:pt x="2221159" y="1794481"/>
                      <a:pt x="2216718" y="1794481"/>
                    </a:cubicBezTo>
                    <a:cubicBezTo>
                      <a:pt x="2214497" y="1796703"/>
                      <a:pt x="2201175" y="1785595"/>
                      <a:pt x="2196734" y="1783373"/>
                    </a:cubicBezTo>
                    <a:cubicBezTo>
                      <a:pt x="2187852" y="1781151"/>
                      <a:pt x="2178970" y="1776708"/>
                      <a:pt x="2167868" y="1774486"/>
                    </a:cubicBezTo>
                    <a:cubicBezTo>
                      <a:pt x="2165648" y="1772264"/>
                      <a:pt x="2163427" y="1772264"/>
                      <a:pt x="2163427" y="1772264"/>
                    </a:cubicBezTo>
                    <a:cubicBezTo>
                      <a:pt x="2158986" y="1772264"/>
                      <a:pt x="2154546" y="1770043"/>
                      <a:pt x="2150105" y="1767821"/>
                    </a:cubicBezTo>
                    <a:cubicBezTo>
                      <a:pt x="2134562" y="1763378"/>
                      <a:pt x="2121239" y="1761156"/>
                      <a:pt x="2107916" y="1756713"/>
                    </a:cubicBezTo>
                    <a:cubicBezTo>
                      <a:pt x="2094594" y="1751714"/>
                      <a:pt x="2035058" y="1727970"/>
                      <a:pt x="2002376" y="1713598"/>
                    </a:cubicBezTo>
                    <a:lnTo>
                      <a:pt x="1991102" y="1708125"/>
                    </a:lnTo>
                    <a:lnTo>
                      <a:pt x="1996894" y="1710057"/>
                    </a:lnTo>
                    <a:lnTo>
                      <a:pt x="2018413" y="1718430"/>
                    </a:lnTo>
                    <a:lnTo>
                      <a:pt x="2039083" y="1727831"/>
                    </a:lnTo>
                    <a:cubicBezTo>
                      <a:pt x="2052405" y="1732274"/>
                      <a:pt x="2065728" y="1736717"/>
                      <a:pt x="2076830" y="1741161"/>
                    </a:cubicBezTo>
                    <a:cubicBezTo>
                      <a:pt x="2092373" y="1745604"/>
                      <a:pt x="2092373" y="1745604"/>
                      <a:pt x="2092373" y="1745604"/>
                    </a:cubicBezTo>
                    <a:cubicBezTo>
                      <a:pt x="2076830" y="1741161"/>
                      <a:pt x="2076830" y="1741161"/>
                      <a:pt x="2076830" y="1741161"/>
                    </a:cubicBezTo>
                    <a:cubicBezTo>
                      <a:pt x="2076830" y="1741161"/>
                      <a:pt x="2076830" y="1741161"/>
                      <a:pt x="2043107" y="1728039"/>
                    </a:cubicBezTo>
                    <a:lnTo>
                      <a:pt x="2018413" y="1718430"/>
                    </a:lnTo>
                    <a:lnTo>
                      <a:pt x="2014658" y="1716722"/>
                    </a:lnTo>
                    <a:cubicBezTo>
                      <a:pt x="2007997" y="1714501"/>
                      <a:pt x="2001335" y="1712279"/>
                      <a:pt x="1996894" y="1710057"/>
                    </a:cubicBezTo>
                    <a:cubicBezTo>
                      <a:pt x="1996894" y="1710057"/>
                      <a:pt x="1996894" y="1710057"/>
                      <a:pt x="1992454" y="1707836"/>
                    </a:cubicBezTo>
                    <a:cubicBezTo>
                      <a:pt x="1992454" y="1707836"/>
                      <a:pt x="1992454" y="1707836"/>
                      <a:pt x="2147884" y="1765599"/>
                    </a:cubicBezTo>
                    <a:cubicBezTo>
                      <a:pt x="2134562" y="1758934"/>
                      <a:pt x="2107916" y="1750048"/>
                      <a:pt x="2094594" y="1745604"/>
                    </a:cubicBezTo>
                    <a:cubicBezTo>
                      <a:pt x="2059067" y="1730052"/>
                      <a:pt x="2025760" y="1718944"/>
                      <a:pt x="1990233" y="1705614"/>
                    </a:cubicBezTo>
                    <a:cubicBezTo>
                      <a:pt x="1990233" y="1705614"/>
                      <a:pt x="1990233" y="1705614"/>
                      <a:pt x="1965808" y="1696727"/>
                    </a:cubicBezTo>
                    <a:cubicBezTo>
                      <a:pt x="1954706" y="1692284"/>
                      <a:pt x="1941383" y="1685619"/>
                      <a:pt x="1925840" y="1678954"/>
                    </a:cubicBezTo>
                    <a:cubicBezTo>
                      <a:pt x="1936943" y="1683397"/>
                      <a:pt x="1948045" y="1687840"/>
                      <a:pt x="1956926" y="1690062"/>
                    </a:cubicBezTo>
                    <a:cubicBezTo>
                      <a:pt x="1976910" y="1698949"/>
                      <a:pt x="1990233" y="1703392"/>
                      <a:pt x="1985792" y="1701170"/>
                    </a:cubicBezTo>
                    <a:cubicBezTo>
                      <a:pt x="1979131" y="1698949"/>
                      <a:pt x="1970249" y="1694505"/>
                      <a:pt x="1956926" y="1690062"/>
                    </a:cubicBezTo>
                    <a:cubicBezTo>
                      <a:pt x="1928061" y="1678954"/>
                      <a:pt x="1857007" y="1652293"/>
                      <a:pt x="1837023" y="1641185"/>
                    </a:cubicBezTo>
                    <a:lnTo>
                      <a:pt x="1845905" y="1643407"/>
                    </a:lnTo>
                    <a:cubicBezTo>
                      <a:pt x="1879211" y="1656737"/>
                      <a:pt x="2019099" y="1716722"/>
                      <a:pt x="2152325" y="1756713"/>
                    </a:cubicBezTo>
                    <a:cubicBezTo>
                      <a:pt x="2216718" y="1776708"/>
                      <a:pt x="2265568" y="1798925"/>
                      <a:pt x="2332181" y="1821142"/>
                    </a:cubicBezTo>
                    <a:cubicBezTo>
                      <a:pt x="2332181" y="1821142"/>
                      <a:pt x="2332181" y="1821142"/>
                      <a:pt x="2341063" y="1825585"/>
                    </a:cubicBezTo>
                    <a:cubicBezTo>
                      <a:pt x="2341063" y="1825585"/>
                      <a:pt x="2341063" y="1825585"/>
                      <a:pt x="2367708" y="1834472"/>
                    </a:cubicBezTo>
                    <a:cubicBezTo>
                      <a:pt x="2385471" y="1841137"/>
                      <a:pt x="2401014" y="1845580"/>
                      <a:pt x="2414337" y="1850023"/>
                    </a:cubicBezTo>
                    <a:cubicBezTo>
                      <a:pt x="2425439" y="1854467"/>
                      <a:pt x="2427660" y="1852245"/>
                      <a:pt x="2436541" y="1856688"/>
                    </a:cubicBezTo>
                    <a:cubicBezTo>
                      <a:pt x="2438762" y="1852245"/>
                      <a:pt x="2463187" y="1863354"/>
                      <a:pt x="2474289" y="1870019"/>
                    </a:cubicBezTo>
                    <a:cubicBezTo>
                      <a:pt x="2476509" y="1867797"/>
                      <a:pt x="2476509" y="1867797"/>
                      <a:pt x="2478730" y="1867797"/>
                    </a:cubicBezTo>
                    <a:lnTo>
                      <a:pt x="2484970" y="1869358"/>
                    </a:lnTo>
                    <a:lnTo>
                      <a:pt x="2472106" y="1860787"/>
                    </a:lnTo>
                    <a:cubicBezTo>
                      <a:pt x="2469886" y="1860787"/>
                      <a:pt x="2467666" y="1858568"/>
                      <a:pt x="2463225" y="1854131"/>
                    </a:cubicBezTo>
                    <a:cubicBezTo>
                      <a:pt x="2449904" y="1843036"/>
                      <a:pt x="2443243" y="1838598"/>
                      <a:pt x="2425482" y="1827504"/>
                    </a:cubicBezTo>
                    <a:cubicBezTo>
                      <a:pt x="2409940" y="1816410"/>
                      <a:pt x="2389958" y="1800878"/>
                      <a:pt x="2374416" y="1792002"/>
                    </a:cubicBezTo>
                    <a:cubicBezTo>
                      <a:pt x="2361095" y="1780908"/>
                      <a:pt x="2349994" y="1774251"/>
                      <a:pt x="2332232" y="1763157"/>
                    </a:cubicBezTo>
                    <a:cubicBezTo>
                      <a:pt x="2332232" y="1763157"/>
                      <a:pt x="2310030" y="1749843"/>
                      <a:pt x="2307810" y="1749843"/>
                    </a:cubicBezTo>
                    <a:cubicBezTo>
                      <a:pt x="2292268" y="1740968"/>
                      <a:pt x="2290048" y="1736530"/>
                      <a:pt x="2274506" y="1727655"/>
                    </a:cubicBezTo>
                    <a:cubicBezTo>
                      <a:pt x="2263405" y="1720998"/>
                      <a:pt x="2258965" y="1720998"/>
                      <a:pt x="2250084" y="1712123"/>
                    </a:cubicBezTo>
                    <a:cubicBezTo>
                      <a:pt x="2247863" y="1712123"/>
                      <a:pt x="2243423" y="1709904"/>
                      <a:pt x="2241203" y="1707685"/>
                    </a:cubicBezTo>
                    <a:cubicBezTo>
                      <a:pt x="2230102" y="1701028"/>
                      <a:pt x="2234542" y="1701028"/>
                      <a:pt x="2230102" y="1701028"/>
                    </a:cubicBezTo>
                    <a:cubicBezTo>
                      <a:pt x="2227881" y="1701028"/>
                      <a:pt x="2216780" y="1687715"/>
                      <a:pt x="2212340" y="1683277"/>
                    </a:cubicBezTo>
                    <a:cubicBezTo>
                      <a:pt x="2203459" y="1681058"/>
                      <a:pt x="2196798" y="1674402"/>
                      <a:pt x="2187917" y="1667745"/>
                    </a:cubicBezTo>
                    <a:cubicBezTo>
                      <a:pt x="2185697" y="1667745"/>
                      <a:pt x="2183477" y="1665526"/>
                      <a:pt x="2183477" y="1665526"/>
                    </a:cubicBezTo>
                    <a:cubicBezTo>
                      <a:pt x="2179036" y="1663307"/>
                      <a:pt x="2176816" y="1661088"/>
                      <a:pt x="2172376" y="1658870"/>
                    </a:cubicBezTo>
                    <a:cubicBezTo>
                      <a:pt x="2156834" y="1649994"/>
                      <a:pt x="2145733" y="1643337"/>
                      <a:pt x="2132412" y="1636681"/>
                    </a:cubicBezTo>
                    <a:cubicBezTo>
                      <a:pt x="2120756" y="1628360"/>
                      <a:pt x="2067887" y="1590084"/>
                      <a:pt x="2039370" y="1568658"/>
                    </a:cubicBezTo>
                    <a:lnTo>
                      <a:pt x="2026233" y="1558367"/>
                    </a:lnTo>
                    <a:lnTo>
                      <a:pt x="2034722" y="1563458"/>
                    </a:lnTo>
                    <a:lnTo>
                      <a:pt x="2058034" y="1578990"/>
                    </a:lnTo>
                    <a:lnTo>
                      <a:pt x="2074686" y="1592303"/>
                    </a:lnTo>
                    <a:lnTo>
                      <a:pt x="2107067" y="1611720"/>
                    </a:lnTo>
                    <a:lnTo>
                      <a:pt x="2108572" y="1612739"/>
                    </a:lnTo>
                    <a:lnTo>
                      <a:pt x="2109377" y="1613383"/>
                    </a:lnTo>
                    <a:cubicBezTo>
                      <a:pt x="2110765" y="1614492"/>
                      <a:pt x="2113540" y="1616711"/>
                      <a:pt x="2119090" y="1621149"/>
                    </a:cubicBezTo>
                    <a:cubicBezTo>
                      <a:pt x="2119090" y="1621149"/>
                      <a:pt x="2119090" y="1621149"/>
                      <a:pt x="2117703" y="1620039"/>
                    </a:cubicBezTo>
                    <a:lnTo>
                      <a:pt x="2108572" y="1612739"/>
                    </a:lnTo>
                    <a:lnTo>
                      <a:pt x="2124719" y="1623671"/>
                    </a:lnTo>
                    <a:cubicBezTo>
                      <a:pt x="2137893" y="1632590"/>
                      <a:pt x="2152949" y="1642783"/>
                      <a:pt x="2170156" y="1654432"/>
                    </a:cubicBezTo>
                    <a:cubicBezTo>
                      <a:pt x="2159054" y="1645556"/>
                      <a:pt x="2134632" y="1630024"/>
                      <a:pt x="2123531" y="1621149"/>
                    </a:cubicBezTo>
                    <a:cubicBezTo>
                      <a:pt x="2092448" y="1598960"/>
                      <a:pt x="2061364" y="1578990"/>
                      <a:pt x="2030281" y="1556801"/>
                    </a:cubicBezTo>
                    <a:cubicBezTo>
                      <a:pt x="2030281" y="1556801"/>
                      <a:pt x="2030281" y="1556801"/>
                      <a:pt x="2008079" y="1543488"/>
                    </a:cubicBezTo>
                    <a:lnTo>
                      <a:pt x="1979683" y="1518893"/>
                    </a:lnTo>
                    <a:lnTo>
                      <a:pt x="2001418" y="1534613"/>
                    </a:lnTo>
                    <a:cubicBezTo>
                      <a:pt x="2019180" y="1547926"/>
                      <a:pt x="2030281" y="1556801"/>
                      <a:pt x="2025841" y="1552364"/>
                    </a:cubicBezTo>
                    <a:cubicBezTo>
                      <a:pt x="2021400" y="1547926"/>
                      <a:pt x="2012520" y="1541269"/>
                      <a:pt x="2001418" y="1534613"/>
                    </a:cubicBezTo>
                    <a:cubicBezTo>
                      <a:pt x="1994758" y="1530175"/>
                      <a:pt x="1985877" y="1523518"/>
                      <a:pt x="1974776" y="1514643"/>
                    </a:cubicBezTo>
                    <a:lnTo>
                      <a:pt x="1979683" y="1518893"/>
                    </a:lnTo>
                    <a:lnTo>
                      <a:pt x="1976059" y="1516272"/>
                    </a:lnTo>
                    <a:cubicBezTo>
                      <a:pt x="1956424" y="1502335"/>
                      <a:pt x="1933042" y="1486040"/>
                      <a:pt x="1916183" y="1473767"/>
                    </a:cubicBezTo>
                    <a:lnTo>
                      <a:pt x="1907813" y="1467376"/>
                    </a:lnTo>
                    <a:lnTo>
                      <a:pt x="1884001" y="1487130"/>
                    </a:lnTo>
                    <a:lnTo>
                      <a:pt x="1888258" y="1480956"/>
                    </a:lnTo>
                    <a:lnTo>
                      <a:pt x="1906886" y="1466668"/>
                    </a:lnTo>
                    <a:lnTo>
                      <a:pt x="1905739" y="1465792"/>
                    </a:lnTo>
                    <a:lnTo>
                      <a:pt x="1890055" y="1478350"/>
                    </a:lnTo>
                    <a:lnTo>
                      <a:pt x="1888258" y="1480956"/>
                    </a:lnTo>
                    <a:lnTo>
                      <a:pt x="1882213" y="1485593"/>
                    </a:lnTo>
                    <a:lnTo>
                      <a:pt x="1883882" y="1481056"/>
                    </a:lnTo>
                    <a:cubicBezTo>
                      <a:pt x="1883882" y="1481056"/>
                      <a:pt x="1883882" y="1481056"/>
                      <a:pt x="1893038" y="1473839"/>
                    </a:cubicBezTo>
                    <a:lnTo>
                      <a:pt x="1904473" y="1464826"/>
                    </a:lnTo>
                    <a:lnTo>
                      <a:pt x="1903062" y="1463748"/>
                    </a:lnTo>
                    <a:lnTo>
                      <a:pt x="1893038" y="1471619"/>
                    </a:lnTo>
                    <a:lnTo>
                      <a:pt x="1875554" y="1489350"/>
                    </a:lnTo>
                    <a:lnTo>
                      <a:pt x="1877224" y="1483276"/>
                    </a:lnTo>
                    <a:lnTo>
                      <a:pt x="1902127" y="1463034"/>
                    </a:lnTo>
                    <a:lnTo>
                      <a:pt x="1897068" y="1459171"/>
                    </a:lnTo>
                    <a:lnTo>
                      <a:pt x="1903144" y="1462207"/>
                    </a:lnTo>
                    <a:lnTo>
                      <a:pt x="1912736" y="1454410"/>
                    </a:lnTo>
                    <a:cubicBezTo>
                      <a:pt x="1912736" y="1454410"/>
                      <a:pt x="1912736" y="1454410"/>
                      <a:pt x="1914955" y="1454410"/>
                    </a:cubicBezTo>
                    <a:lnTo>
                      <a:pt x="1904293" y="1462781"/>
                    </a:lnTo>
                    <a:lnTo>
                      <a:pt x="1905949" y="1463609"/>
                    </a:lnTo>
                    <a:lnTo>
                      <a:pt x="1905984" y="1463635"/>
                    </a:lnTo>
                    <a:lnTo>
                      <a:pt x="1914782" y="1456700"/>
                    </a:lnTo>
                    <a:cubicBezTo>
                      <a:pt x="1925082" y="1448581"/>
                      <a:pt x="1938815" y="1437757"/>
                      <a:pt x="1957126" y="1423324"/>
                    </a:cubicBezTo>
                    <a:lnTo>
                      <a:pt x="1988696" y="1391463"/>
                    </a:lnTo>
                    <a:lnTo>
                      <a:pt x="1981540" y="1405560"/>
                    </a:lnTo>
                    <a:cubicBezTo>
                      <a:pt x="1961565" y="1423324"/>
                      <a:pt x="1943809" y="1436646"/>
                      <a:pt x="1928272" y="1447749"/>
                    </a:cubicBezTo>
                    <a:lnTo>
                      <a:pt x="1907262" y="1464572"/>
                    </a:lnTo>
                    <a:lnTo>
                      <a:pt x="1908467" y="1465456"/>
                    </a:lnTo>
                    <a:lnTo>
                      <a:pt x="1946028" y="1436646"/>
                    </a:lnTo>
                    <a:lnTo>
                      <a:pt x="1980232" y="1408467"/>
                    </a:lnTo>
                    <a:lnTo>
                      <a:pt x="1979321" y="1410001"/>
                    </a:lnTo>
                    <a:cubicBezTo>
                      <a:pt x="1979321" y="1410001"/>
                      <a:pt x="1979321" y="1410001"/>
                      <a:pt x="1912736" y="1463292"/>
                    </a:cubicBezTo>
                    <a:lnTo>
                      <a:pt x="1909348" y="1466103"/>
                    </a:lnTo>
                    <a:lnTo>
                      <a:pt x="1942617" y="1490512"/>
                    </a:lnTo>
                    <a:cubicBezTo>
                      <a:pt x="1994341" y="1527956"/>
                      <a:pt x="2086342" y="1592858"/>
                      <a:pt x="2174596" y="1647775"/>
                    </a:cubicBezTo>
                    <a:cubicBezTo>
                      <a:pt x="2234542" y="1683277"/>
                      <a:pt x="2276726" y="1714341"/>
                      <a:pt x="2334452" y="1754281"/>
                    </a:cubicBezTo>
                    <a:cubicBezTo>
                      <a:pt x="2334452" y="1754281"/>
                      <a:pt x="2334452" y="1754281"/>
                      <a:pt x="2343333" y="1758719"/>
                    </a:cubicBezTo>
                    <a:cubicBezTo>
                      <a:pt x="2343333" y="1758719"/>
                      <a:pt x="2343333" y="1758719"/>
                      <a:pt x="2367756" y="1774251"/>
                    </a:cubicBezTo>
                    <a:cubicBezTo>
                      <a:pt x="2383297" y="1785345"/>
                      <a:pt x="2398839" y="1794221"/>
                      <a:pt x="2409940" y="1803096"/>
                    </a:cubicBezTo>
                    <a:cubicBezTo>
                      <a:pt x="2418821" y="1807534"/>
                      <a:pt x="2421041" y="1807534"/>
                      <a:pt x="2429922" y="1814191"/>
                    </a:cubicBezTo>
                    <a:cubicBezTo>
                      <a:pt x="2432142" y="1809753"/>
                      <a:pt x="2454345" y="1827504"/>
                      <a:pt x="2463225" y="1836380"/>
                    </a:cubicBezTo>
                    <a:lnTo>
                      <a:pt x="2464142" y="1835922"/>
                    </a:lnTo>
                    <a:lnTo>
                      <a:pt x="2457061" y="1828627"/>
                    </a:lnTo>
                    <a:cubicBezTo>
                      <a:pt x="2413534" y="1784261"/>
                      <a:pt x="2359750" y="1731023"/>
                      <a:pt x="2305410" y="1683331"/>
                    </a:cubicBezTo>
                    <a:cubicBezTo>
                      <a:pt x="2252180" y="1634529"/>
                      <a:pt x="2214475" y="1594600"/>
                      <a:pt x="2161245" y="1543581"/>
                    </a:cubicBezTo>
                    <a:cubicBezTo>
                      <a:pt x="2161245" y="1543581"/>
                      <a:pt x="2161245" y="1543581"/>
                      <a:pt x="2154592" y="1536926"/>
                    </a:cubicBezTo>
                    <a:cubicBezTo>
                      <a:pt x="2154592" y="1536926"/>
                      <a:pt x="2154592" y="1536926"/>
                      <a:pt x="2132412" y="1516962"/>
                    </a:cubicBezTo>
                    <a:cubicBezTo>
                      <a:pt x="2119105" y="1503652"/>
                      <a:pt x="2105797" y="1490342"/>
                      <a:pt x="2094708" y="1481469"/>
                    </a:cubicBezTo>
                    <a:cubicBezTo>
                      <a:pt x="2088054" y="1472596"/>
                      <a:pt x="2083618" y="1472596"/>
                      <a:pt x="2076964" y="1465942"/>
                    </a:cubicBezTo>
                    <a:cubicBezTo>
                      <a:pt x="2074746" y="1468160"/>
                      <a:pt x="2054785" y="1448196"/>
                      <a:pt x="2045913" y="1437104"/>
                    </a:cubicBezTo>
                    <a:cubicBezTo>
                      <a:pt x="2043695" y="1437104"/>
                      <a:pt x="2043695" y="1437104"/>
                      <a:pt x="2041477" y="1437104"/>
                    </a:cubicBezTo>
                    <a:cubicBezTo>
                      <a:pt x="2039260" y="1434886"/>
                      <a:pt x="2037042" y="1432668"/>
                      <a:pt x="2034824" y="1430450"/>
                    </a:cubicBezTo>
                    <a:cubicBezTo>
                      <a:pt x="2032606" y="1428231"/>
                      <a:pt x="2025952" y="1423795"/>
                      <a:pt x="2023734" y="1421577"/>
                    </a:cubicBezTo>
                    <a:cubicBezTo>
                      <a:pt x="2017081" y="1416031"/>
                      <a:pt x="2010427" y="1408822"/>
                      <a:pt x="2003773" y="1401335"/>
                    </a:cubicBezTo>
                    <a:lnTo>
                      <a:pt x="1992083" y="1388506"/>
                    </a:lnTo>
                    <a:lnTo>
                      <a:pt x="1991473" y="1389533"/>
                    </a:lnTo>
                    <a:lnTo>
                      <a:pt x="1992007" y="1388424"/>
                    </a:lnTo>
                    <a:lnTo>
                      <a:pt x="1990871" y="1387177"/>
                    </a:lnTo>
                    <a:lnTo>
                      <a:pt x="1988813" y="1391232"/>
                    </a:lnTo>
                    <a:lnTo>
                      <a:pt x="1990389" y="1386648"/>
                    </a:lnTo>
                    <a:lnTo>
                      <a:pt x="1983811" y="1379430"/>
                    </a:lnTo>
                    <a:cubicBezTo>
                      <a:pt x="1983811" y="1379430"/>
                      <a:pt x="1986029" y="1379430"/>
                      <a:pt x="1986029" y="1379430"/>
                    </a:cubicBezTo>
                    <a:cubicBezTo>
                      <a:pt x="1986029" y="1379430"/>
                      <a:pt x="1986029" y="1379430"/>
                      <a:pt x="1983811" y="1377211"/>
                    </a:cubicBezTo>
                    <a:cubicBezTo>
                      <a:pt x="1988247" y="1379430"/>
                      <a:pt x="1988247" y="1377211"/>
                      <a:pt x="1981594" y="1372775"/>
                    </a:cubicBezTo>
                    <a:cubicBezTo>
                      <a:pt x="1983811" y="1372775"/>
                      <a:pt x="1986029" y="1374993"/>
                      <a:pt x="1986029" y="1372775"/>
                    </a:cubicBezTo>
                    <a:cubicBezTo>
                      <a:pt x="1983811" y="1368338"/>
                      <a:pt x="1974940" y="1359465"/>
                      <a:pt x="1974940" y="1357247"/>
                    </a:cubicBezTo>
                    <a:cubicBezTo>
                      <a:pt x="1974940" y="1355029"/>
                      <a:pt x="1983811" y="1359465"/>
                      <a:pt x="1986029" y="1357247"/>
                    </a:cubicBezTo>
                    <a:cubicBezTo>
                      <a:pt x="1986029" y="1357247"/>
                      <a:pt x="1986029" y="1355029"/>
                      <a:pt x="1988247" y="1355029"/>
                    </a:cubicBezTo>
                    <a:cubicBezTo>
                      <a:pt x="1988247" y="1355029"/>
                      <a:pt x="1988247" y="1355029"/>
                      <a:pt x="1992683" y="1359465"/>
                    </a:cubicBezTo>
                    <a:cubicBezTo>
                      <a:pt x="1992683" y="1359465"/>
                      <a:pt x="1992683" y="1359465"/>
                      <a:pt x="1997119" y="1359465"/>
                    </a:cubicBezTo>
                    <a:cubicBezTo>
                      <a:pt x="1997119" y="1359465"/>
                      <a:pt x="1997119" y="1359465"/>
                      <a:pt x="1999060" y="1361406"/>
                    </a:cubicBezTo>
                    <a:lnTo>
                      <a:pt x="1999065" y="1361412"/>
                    </a:lnTo>
                    <a:lnTo>
                      <a:pt x="2003735" y="1347827"/>
                    </a:lnTo>
                    <a:cubicBezTo>
                      <a:pt x="2003735" y="1347827"/>
                      <a:pt x="2003735" y="1347827"/>
                      <a:pt x="2019272" y="1305638"/>
                    </a:cubicBezTo>
                    <a:cubicBezTo>
                      <a:pt x="2032589" y="1296757"/>
                      <a:pt x="2045906" y="1294536"/>
                      <a:pt x="2061443" y="1287875"/>
                    </a:cubicBezTo>
                    <a:lnTo>
                      <a:pt x="2072957" y="1285544"/>
                    </a:lnTo>
                    <a:lnTo>
                      <a:pt x="2067174" y="1277885"/>
                    </a:lnTo>
                    <a:cubicBezTo>
                      <a:pt x="2060722" y="1269025"/>
                      <a:pt x="2055587" y="1261520"/>
                      <a:pt x="2052812" y="1256517"/>
                    </a:cubicBezTo>
                    <a:lnTo>
                      <a:pt x="2061693" y="1263188"/>
                    </a:lnTo>
                    <a:cubicBezTo>
                      <a:pt x="2064191" y="1266801"/>
                      <a:pt x="2067799" y="1271944"/>
                      <a:pt x="2072378" y="1278380"/>
                    </a:cubicBezTo>
                    <a:lnTo>
                      <a:pt x="2076950" y="1284735"/>
                    </a:lnTo>
                    <a:lnTo>
                      <a:pt x="2086804" y="1282740"/>
                    </a:lnTo>
                    <a:lnTo>
                      <a:pt x="2077836" y="1285968"/>
                    </a:lnTo>
                    <a:lnTo>
                      <a:pt x="2078456" y="1286829"/>
                    </a:lnTo>
                    <a:lnTo>
                      <a:pt x="2090296" y="1283156"/>
                    </a:lnTo>
                    <a:cubicBezTo>
                      <a:pt x="2107774" y="1278576"/>
                      <a:pt x="2125808" y="1273372"/>
                      <a:pt x="2141830" y="1264456"/>
                    </a:cubicBezTo>
                    <a:lnTo>
                      <a:pt x="2156518" y="1253511"/>
                    </a:lnTo>
                    <a:lnTo>
                      <a:pt x="2148003" y="1263449"/>
                    </a:lnTo>
                    <a:cubicBezTo>
                      <a:pt x="2148003" y="1263449"/>
                      <a:pt x="2148003" y="1263449"/>
                      <a:pt x="2115231" y="1274691"/>
                    </a:cubicBezTo>
                    <a:lnTo>
                      <a:pt x="2078730" y="1287211"/>
                    </a:lnTo>
                    <a:lnTo>
                      <a:pt x="2088892" y="1301338"/>
                    </a:lnTo>
                    <a:cubicBezTo>
                      <a:pt x="2127192" y="1354080"/>
                      <a:pt x="2195466" y="1444972"/>
                      <a:pt x="2263740" y="1523357"/>
                    </a:cubicBezTo>
                    <a:cubicBezTo>
                      <a:pt x="2310366" y="1576725"/>
                      <a:pt x="2339230" y="1621198"/>
                      <a:pt x="2385857" y="1676790"/>
                    </a:cubicBezTo>
                    <a:cubicBezTo>
                      <a:pt x="2385857" y="1676790"/>
                      <a:pt x="2385857" y="1676790"/>
                      <a:pt x="2390297" y="1683461"/>
                    </a:cubicBezTo>
                    <a:cubicBezTo>
                      <a:pt x="2390297" y="1683461"/>
                      <a:pt x="2390297" y="1683461"/>
                      <a:pt x="2410280" y="1705697"/>
                    </a:cubicBezTo>
                    <a:cubicBezTo>
                      <a:pt x="2421381" y="1721263"/>
                      <a:pt x="2432483" y="1734605"/>
                      <a:pt x="2441364" y="1745723"/>
                    </a:cubicBezTo>
                    <a:cubicBezTo>
                      <a:pt x="2448025" y="1754618"/>
                      <a:pt x="2450245" y="1754618"/>
                      <a:pt x="2456906" y="1763513"/>
                    </a:cubicBezTo>
                    <a:cubicBezTo>
                      <a:pt x="2459126" y="1759065"/>
                      <a:pt x="2476889" y="1783526"/>
                      <a:pt x="2483550" y="1794644"/>
                    </a:cubicBezTo>
                    <a:cubicBezTo>
                      <a:pt x="2485770" y="1794644"/>
                      <a:pt x="2485770" y="1792420"/>
                      <a:pt x="2487990" y="1794644"/>
                    </a:cubicBezTo>
                    <a:cubicBezTo>
                      <a:pt x="2487990" y="1796868"/>
                      <a:pt x="2492431" y="1799091"/>
                      <a:pt x="2492431" y="1801315"/>
                    </a:cubicBezTo>
                    <a:lnTo>
                      <a:pt x="2502566" y="1811466"/>
                    </a:lnTo>
                    <a:lnTo>
                      <a:pt x="2494697" y="1792541"/>
                    </a:lnTo>
                    <a:cubicBezTo>
                      <a:pt x="2491922" y="1786424"/>
                      <a:pt x="2488593" y="1780308"/>
                      <a:pt x="2483044" y="1772523"/>
                    </a:cubicBezTo>
                    <a:cubicBezTo>
                      <a:pt x="2471947" y="1754730"/>
                      <a:pt x="2463068" y="1730265"/>
                      <a:pt x="2451971" y="1714696"/>
                    </a:cubicBezTo>
                    <a:cubicBezTo>
                      <a:pt x="2445312" y="1699127"/>
                      <a:pt x="2436434" y="1690230"/>
                      <a:pt x="2427556" y="1670213"/>
                    </a:cubicBezTo>
                    <a:cubicBezTo>
                      <a:pt x="2427556" y="1670213"/>
                      <a:pt x="2412019" y="1647972"/>
                      <a:pt x="2412019" y="1647972"/>
                    </a:cubicBezTo>
                    <a:cubicBezTo>
                      <a:pt x="2400921" y="1632403"/>
                      <a:pt x="2400921" y="1627955"/>
                      <a:pt x="2389824" y="1612386"/>
                    </a:cubicBezTo>
                    <a:cubicBezTo>
                      <a:pt x="2383165" y="1601265"/>
                      <a:pt x="2380945" y="1599041"/>
                      <a:pt x="2376506" y="1587920"/>
                    </a:cubicBezTo>
                    <a:cubicBezTo>
                      <a:pt x="2374287" y="1585696"/>
                      <a:pt x="2369848" y="1581248"/>
                      <a:pt x="2369848" y="1579023"/>
                    </a:cubicBezTo>
                    <a:cubicBezTo>
                      <a:pt x="2363189" y="1567903"/>
                      <a:pt x="2367628" y="1570127"/>
                      <a:pt x="2360969" y="1567903"/>
                    </a:cubicBezTo>
                    <a:cubicBezTo>
                      <a:pt x="2360969" y="1565679"/>
                      <a:pt x="2356530" y="1550110"/>
                      <a:pt x="2354311" y="1543437"/>
                    </a:cubicBezTo>
                    <a:cubicBezTo>
                      <a:pt x="2347652" y="1536765"/>
                      <a:pt x="2343213" y="1527868"/>
                      <a:pt x="2338774" y="1518972"/>
                    </a:cubicBezTo>
                    <a:cubicBezTo>
                      <a:pt x="2336554" y="1516748"/>
                      <a:pt x="2336554" y="1514524"/>
                      <a:pt x="2336554" y="1514524"/>
                    </a:cubicBezTo>
                    <a:cubicBezTo>
                      <a:pt x="2332115" y="1512299"/>
                      <a:pt x="2332115" y="1507851"/>
                      <a:pt x="2327676" y="1501179"/>
                    </a:cubicBezTo>
                    <a:cubicBezTo>
                      <a:pt x="2321018" y="1487834"/>
                      <a:pt x="2312140" y="1476713"/>
                      <a:pt x="2303261" y="1465592"/>
                    </a:cubicBezTo>
                    <a:cubicBezTo>
                      <a:pt x="2294383" y="1450024"/>
                      <a:pt x="2243334" y="1349937"/>
                      <a:pt x="2238895" y="1338817"/>
                    </a:cubicBezTo>
                    <a:cubicBezTo>
                      <a:pt x="2238895" y="1338817"/>
                      <a:pt x="2238895" y="1338817"/>
                      <a:pt x="2241114" y="1343265"/>
                    </a:cubicBezTo>
                    <a:cubicBezTo>
                      <a:pt x="2241114" y="1343265"/>
                      <a:pt x="2241114" y="1343265"/>
                      <a:pt x="2247773" y="1354386"/>
                    </a:cubicBezTo>
                    <a:cubicBezTo>
                      <a:pt x="2252212" y="1361058"/>
                      <a:pt x="2254431" y="1365506"/>
                      <a:pt x="2256651" y="1372179"/>
                    </a:cubicBezTo>
                    <a:cubicBezTo>
                      <a:pt x="2261090" y="1381075"/>
                      <a:pt x="2265529" y="1389972"/>
                      <a:pt x="2269968" y="1396644"/>
                    </a:cubicBezTo>
                    <a:cubicBezTo>
                      <a:pt x="2278846" y="1409989"/>
                      <a:pt x="2283285" y="1421110"/>
                      <a:pt x="2289944" y="1432230"/>
                    </a:cubicBezTo>
                    <a:cubicBezTo>
                      <a:pt x="2289944" y="1432230"/>
                      <a:pt x="2289944" y="1432230"/>
                      <a:pt x="2298822" y="1445575"/>
                    </a:cubicBezTo>
                    <a:cubicBezTo>
                      <a:pt x="2298822" y="1445575"/>
                      <a:pt x="2298822" y="1445575"/>
                      <a:pt x="2289944" y="1432230"/>
                    </a:cubicBezTo>
                    <a:cubicBezTo>
                      <a:pt x="2289944" y="1432230"/>
                      <a:pt x="2289944" y="1432230"/>
                      <a:pt x="2247773" y="1354386"/>
                    </a:cubicBezTo>
                    <a:cubicBezTo>
                      <a:pt x="2247773" y="1354386"/>
                      <a:pt x="2247773" y="1354386"/>
                      <a:pt x="2245553" y="1349937"/>
                    </a:cubicBezTo>
                    <a:cubicBezTo>
                      <a:pt x="2245553" y="1349937"/>
                      <a:pt x="2245553" y="1349937"/>
                      <a:pt x="2327676" y="1496730"/>
                    </a:cubicBezTo>
                    <a:cubicBezTo>
                      <a:pt x="2323237" y="1485610"/>
                      <a:pt x="2307700" y="1458920"/>
                      <a:pt x="2301042" y="1447799"/>
                    </a:cubicBezTo>
                    <a:cubicBezTo>
                      <a:pt x="2283285" y="1412213"/>
                      <a:pt x="2265529" y="1381075"/>
                      <a:pt x="2245553" y="1347713"/>
                    </a:cubicBezTo>
                    <a:cubicBezTo>
                      <a:pt x="2245553" y="1347713"/>
                      <a:pt x="2245553" y="1347713"/>
                      <a:pt x="2234455" y="1323248"/>
                    </a:cubicBezTo>
                    <a:cubicBezTo>
                      <a:pt x="2227797" y="1312127"/>
                      <a:pt x="2221138" y="1298782"/>
                      <a:pt x="2214480" y="1283213"/>
                    </a:cubicBezTo>
                    <a:cubicBezTo>
                      <a:pt x="2221138" y="1294334"/>
                      <a:pt x="2225577" y="1305455"/>
                      <a:pt x="2232236" y="1314351"/>
                    </a:cubicBezTo>
                    <a:cubicBezTo>
                      <a:pt x="2236675" y="1325472"/>
                      <a:pt x="2241114" y="1334368"/>
                      <a:pt x="2245553" y="1341041"/>
                    </a:cubicBezTo>
                    <a:cubicBezTo>
                      <a:pt x="2247773" y="1345489"/>
                      <a:pt x="2241114" y="1332144"/>
                      <a:pt x="2232236" y="1314351"/>
                    </a:cubicBezTo>
                    <a:cubicBezTo>
                      <a:pt x="2224468" y="1298782"/>
                      <a:pt x="2211150" y="1274317"/>
                      <a:pt x="2198665" y="1251241"/>
                    </a:cubicBezTo>
                    <a:lnTo>
                      <a:pt x="2183193" y="1222376"/>
                    </a:lnTo>
                    <a:lnTo>
                      <a:pt x="2176821" y="1229814"/>
                    </a:lnTo>
                    <a:lnTo>
                      <a:pt x="2181296" y="1223481"/>
                    </a:lnTo>
                    <a:lnTo>
                      <a:pt x="2182336" y="1222205"/>
                    </a:lnTo>
                    <a:lnTo>
                      <a:pt x="2182909" y="1221847"/>
                    </a:lnTo>
                    <a:lnTo>
                      <a:pt x="2182798" y="1221639"/>
                    </a:lnTo>
                    <a:lnTo>
                      <a:pt x="2182336" y="1222205"/>
                    </a:lnTo>
                    <a:lnTo>
                      <a:pt x="2182004" y="1222413"/>
                    </a:lnTo>
                    <a:lnTo>
                      <a:pt x="2182672" y="1221405"/>
                    </a:lnTo>
                    <a:lnTo>
                      <a:pt x="2181360" y="1218957"/>
                    </a:lnTo>
                    <a:cubicBezTo>
                      <a:pt x="2176331" y="1209400"/>
                      <a:pt x="2172308" y="1201476"/>
                      <a:pt x="2170089" y="1196472"/>
                    </a:cubicBezTo>
                    <a:lnTo>
                      <a:pt x="2176747" y="1203144"/>
                    </a:lnTo>
                    <a:lnTo>
                      <a:pt x="2184530" y="1218603"/>
                    </a:lnTo>
                    <a:lnTo>
                      <a:pt x="2194019" y="1204290"/>
                    </a:lnTo>
                    <a:cubicBezTo>
                      <a:pt x="2199355" y="1199637"/>
                      <a:pt x="2205693" y="1196540"/>
                      <a:pt x="2212750" y="1194441"/>
                    </a:cubicBezTo>
                    <a:lnTo>
                      <a:pt x="2229538" y="1192684"/>
                    </a:lnTo>
                    <a:lnTo>
                      <a:pt x="2228863" y="1193106"/>
                    </a:lnTo>
                    <a:lnTo>
                      <a:pt x="2220415" y="1194060"/>
                    </a:lnTo>
                    <a:lnTo>
                      <a:pt x="2203417" y="1200809"/>
                    </a:lnTo>
                    <a:lnTo>
                      <a:pt x="2201271" y="1201276"/>
                    </a:lnTo>
                    <a:lnTo>
                      <a:pt x="2200772" y="1201859"/>
                    </a:lnTo>
                    <a:lnTo>
                      <a:pt x="2198046" y="1202942"/>
                    </a:lnTo>
                    <a:lnTo>
                      <a:pt x="2184814" y="1219167"/>
                    </a:lnTo>
                    <a:lnTo>
                      <a:pt x="2185071" y="1219678"/>
                    </a:lnTo>
                    <a:lnTo>
                      <a:pt x="2185233" y="1219995"/>
                    </a:lnTo>
                    <a:lnTo>
                      <a:pt x="2200772" y="1201859"/>
                    </a:lnTo>
                    <a:lnTo>
                      <a:pt x="2203417" y="1200809"/>
                    </a:lnTo>
                    <a:lnTo>
                      <a:pt x="2223564" y="1196420"/>
                    </a:lnTo>
                    <a:lnTo>
                      <a:pt x="2185387" y="1220297"/>
                    </a:lnTo>
                    <a:lnTo>
                      <a:pt x="2197972" y="1244916"/>
                    </a:lnTo>
                    <a:cubicBezTo>
                      <a:pt x="2227936" y="1303091"/>
                      <a:pt x="2281621" y="1404429"/>
                      <a:pt x="2336554" y="1494506"/>
                    </a:cubicBezTo>
                    <a:cubicBezTo>
                      <a:pt x="2374287" y="1554558"/>
                      <a:pt x="2398702" y="1601265"/>
                      <a:pt x="2434214" y="1663541"/>
                    </a:cubicBezTo>
                    <a:cubicBezTo>
                      <a:pt x="2434214" y="1663541"/>
                      <a:pt x="2434214" y="1663541"/>
                      <a:pt x="2438653" y="1672437"/>
                    </a:cubicBezTo>
                    <a:cubicBezTo>
                      <a:pt x="2438653" y="1672437"/>
                      <a:pt x="2438653" y="1672437"/>
                      <a:pt x="2451971" y="1699127"/>
                    </a:cubicBezTo>
                    <a:cubicBezTo>
                      <a:pt x="2463068" y="1714696"/>
                      <a:pt x="2471947" y="1730265"/>
                      <a:pt x="2478605" y="1741386"/>
                    </a:cubicBezTo>
                    <a:cubicBezTo>
                      <a:pt x="2485264" y="1752506"/>
                      <a:pt x="2487483" y="1752506"/>
                      <a:pt x="2491922" y="1761403"/>
                    </a:cubicBezTo>
                    <a:cubicBezTo>
                      <a:pt x="2494142" y="1759179"/>
                      <a:pt x="2507459" y="1783644"/>
                      <a:pt x="2511898" y="1796989"/>
                    </a:cubicBezTo>
                    <a:cubicBezTo>
                      <a:pt x="2514118" y="1796989"/>
                      <a:pt x="2514118" y="1796989"/>
                      <a:pt x="2516337" y="1796989"/>
                    </a:cubicBezTo>
                    <a:cubicBezTo>
                      <a:pt x="2518557" y="1799213"/>
                      <a:pt x="2518557" y="1803661"/>
                      <a:pt x="2520777" y="1805885"/>
                    </a:cubicBezTo>
                    <a:lnTo>
                      <a:pt x="2525665" y="1812008"/>
                    </a:lnTo>
                    <a:lnTo>
                      <a:pt x="2523565" y="1801503"/>
                    </a:lnTo>
                    <a:cubicBezTo>
                      <a:pt x="2521344" y="1783723"/>
                      <a:pt x="2519123" y="1777055"/>
                      <a:pt x="2514681" y="1757053"/>
                    </a:cubicBezTo>
                    <a:cubicBezTo>
                      <a:pt x="2508018" y="1737050"/>
                      <a:pt x="2503576" y="1712602"/>
                      <a:pt x="2496912" y="1694822"/>
                    </a:cubicBezTo>
                    <a:cubicBezTo>
                      <a:pt x="2494691" y="1677042"/>
                      <a:pt x="2488028" y="1665930"/>
                      <a:pt x="2483586" y="1645927"/>
                    </a:cubicBezTo>
                    <a:cubicBezTo>
                      <a:pt x="2483586" y="1645927"/>
                      <a:pt x="2474702" y="1619257"/>
                      <a:pt x="2472480" y="1617034"/>
                    </a:cubicBezTo>
                    <a:cubicBezTo>
                      <a:pt x="2465817" y="1601477"/>
                      <a:pt x="2468038" y="1597032"/>
                      <a:pt x="2461375" y="1579252"/>
                    </a:cubicBezTo>
                    <a:cubicBezTo>
                      <a:pt x="2456933" y="1565916"/>
                      <a:pt x="2454712" y="1563694"/>
                      <a:pt x="2452491" y="1552581"/>
                    </a:cubicBezTo>
                    <a:cubicBezTo>
                      <a:pt x="2452491" y="1550359"/>
                      <a:pt x="2448049" y="1543691"/>
                      <a:pt x="2448049" y="1543691"/>
                    </a:cubicBezTo>
                    <a:cubicBezTo>
                      <a:pt x="2443606" y="1530356"/>
                      <a:pt x="2448049" y="1532579"/>
                      <a:pt x="2443606" y="1528134"/>
                    </a:cubicBezTo>
                    <a:cubicBezTo>
                      <a:pt x="2441385" y="1528134"/>
                      <a:pt x="2443606" y="1510354"/>
                      <a:pt x="2441385" y="1503686"/>
                    </a:cubicBezTo>
                    <a:cubicBezTo>
                      <a:pt x="2436943" y="1497019"/>
                      <a:pt x="2434722" y="1485906"/>
                      <a:pt x="2432501" y="1474793"/>
                    </a:cubicBezTo>
                    <a:cubicBezTo>
                      <a:pt x="2430280" y="1472571"/>
                      <a:pt x="2430280" y="1470348"/>
                      <a:pt x="2430280" y="1470348"/>
                    </a:cubicBezTo>
                    <a:cubicBezTo>
                      <a:pt x="2428059" y="1468126"/>
                      <a:pt x="2428059" y="1461458"/>
                      <a:pt x="2425838" y="1457013"/>
                    </a:cubicBezTo>
                    <a:cubicBezTo>
                      <a:pt x="2421396" y="1441456"/>
                      <a:pt x="2414732" y="1428121"/>
                      <a:pt x="2410290" y="1414786"/>
                    </a:cubicBezTo>
                    <a:cubicBezTo>
                      <a:pt x="2405848" y="1397005"/>
                      <a:pt x="2376974" y="1288102"/>
                      <a:pt x="2376974" y="1276990"/>
                    </a:cubicBezTo>
                    <a:cubicBezTo>
                      <a:pt x="2376974" y="1276990"/>
                      <a:pt x="2376974" y="1276990"/>
                      <a:pt x="2379195" y="1281435"/>
                    </a:cubicBezTo>
                    <a:cubicBezTo>
                      <a:pt x="2379195" y="1281435"/>
                      <a:pt x="2379195" y="1281435"/>
                      <a:pt x="2381416" y="1294770"/>
                    </a:cubicBezTo>
                    <a:cubicBezTo>
                      <a:pt x="2383637" y="1301437"/>
                      <a:pt x="2385858" y="1308105"/>
                      <a:pt x="2385858" y="1314772"/>
                    </a:cubicBezTo>
                    <a:cubicBezTo>
                      <a:pt x="2390300" y="1323663"/>
                      <a:pt x="2392522" y="1332553"/>
                      <a:pt x="2394743" y="1341443"/>
                    </a:cubicBezTo>
                    <a:cubicBezTo>
                      <a:pt x="2396964" y="1354778"/>
                      <a:pt x="2401406" y="1368113"/>
                      <a:pt x="2405848" y="1379225"/>
                    </a:cubicBezTo>
                    <a:cubicBezTo>
                      <a:pt x="2410290" y="1394783"/>
                      <a:pt x="2410290" y="1394783"/>
                      <a:pt x="2410290" y="1394783"/>
                    </a:cubicBezTo>
                    <a:cubicBezTo>
                      <a:pt x="2405848" y="1379225"/>
                      <a:pt x="2405848" y="1379225"/>
                      <a:pt x="2405848" y="1379225"/>
                    </a:cubicBezTo>
                    <a:cubicBezTo>
                      <a:pt x="2405848" y="1379225"/>
                      <a:pt x="2405848" y="1379225"/>
                      <a:pt x="2381416" y="1294770"/>
                    </a:cubicBezTo>
                    <a:cubicBezTo>
                      <a:pt x="2381416" y="1294770"/>
                      <a:pt x="2381416" y="1294770"/>
                      <a:pt x="2381416" y="1290325"/>
                    </a:cubicBezTo>
                    <a:cubicBezTo>
                      <a:pt x="2381416" y="1290325"/>
                      <a:pt x="2381416" y="1290325"/>
                      <a:pt x="2412663" y="1399015"/>
                    </a:cubicBezTo>
                    <a:lnTo>
                      <a:pt x="2415338" y="1408321"/>
                    </a:lnTo>
                    <a:lnTo>
                      <a:pt x="2419452" y="1424787"/>
                    </a:lnTo>
                    <a:cubicBezTo>
                      <a:pt x="2422506" y="1435344"/>
                      <a:pt x="2425838" y="1445901"/>
                      <a:pt x="2428059" y="1452568"/>
                    </a:cubicBezTo>
                    <a:lnTo>
                      <a:pt x="2415338" y="1408321"/>
                    </a:lnTo>
                    <a:lnTo>
                      <a:pt x="2412511" y="1397005"/>
                    </a:lnTo>
                    <a:cubicBezTo>
                      <a:pt x="2401406" y="1359223"/>
                      <a:pt x="2392522" y="1323663"/>
                      <a:pt x="2381416" y="1285880"/>
                    </a:cubicBezTo>
                    <a:cubicBezTo>
                      <a:pt x="2381416" y="1285880"/>
                      <a:pt x="2381416" y="1285880"/>
                      <a:pt x="2374753" y="1261432"/>
                    </a:cubicBezTo>
                    <a:cubicBezTo>
                      <a:pt x="2372532" y="1250320"/>
                      <a:pt x="2370311" y="1232540"/>
                      <a:pt x="2365869" y="1216982"/>
                    </a:cubicBezTo>
                    <a:cubicBezTo>
                      <a:pt x="2370311" y="1230317"/>
                      <a:pt x="2372532" y="1241430"/>
                      <a:pt x="2374753" y="1250320"/>
                    </a:cubicBezTo>
                    <a:cubicBezTo>
                      <a:pt x="2381416" y="1272545"/>
                      <a:pt x="2383637" y="1285880"/>
                      <a:pt x="2383637" y="1279212"/>
                    </a:cubicBezTo>
                    <a:cubicBezTo>
                      <a:pt x="2381416" y="1272545"/>
                      <a:pt x="2379195" y="1263655"/>
                      <a:pt x="2374753" y="1250320"/>
                    </a:cubicBezTo>
                    <a:cubicBezTo>
                      <a:pt x="2371421" y="1233651"/>
                      <a:pt x="2364203" y="1206981"/>
                      <a:pt x="2357540" y="1181700"/>
                    </a:cubicBezTo>
                    <a:lnTo>
                      <a:pt x="2350305" y="1153272"/>
                    </a:lnTo>
                    <a:lnTo>
                      <a:pt x="2346649" y="1156867"/>
                    </a:lnTo>
                    <a:lnTo>
                      <a:pt x="2344949" y="1158271"/>
                    </a:lnTo>
                    <a:lnTo>
                      <a:pt x="2349968" y="1151947"/>
                    </a:lnTo>
                    <a:lnTo>
                      <a:pt x="2349696" y="1150878"/>
                    </a:lnTo>
                    <a:lnTo>
                      <a:pt x="2329447" y="1169635"/>
                    </a:lnTo>
                    <a:lnTo>
                      <a:pt x="2317266" y="1176570"/>
                    </a:lnTo>
                    <a:lnTo>
                      <a:pt x="2349017" y="1148209"/>
                    </a:lnTo>
                    <a:lnTo>
                      <a:pt x="2348516" y="1146244"/>
                    </a:lnTo>
                    <a:cubicBezTo>
                      <a:pt x="2346018" y="1135721"/>
                      <a:pt x="2344213" y="1126970"/>
                      <a:pt x="2343658" y="1121414"/>
                    </a:cubicBezTo>
                    <a:lnTo>
                      <a:pt x="2348100" y="1130304"/>
                    </a:lnTo>
                    <a:lnTo>
                      <a:pt x="2351920" y="1145616"/>
                    </a:lnTo>
                    <a:lnTo>
                      <a:pt x="2376612" y="1123560"/>
                    </a:lnTo>
                    <a:lnTo>
                      <a:pt x="2382215" y="1120710"/>
                    </a:lnTo>
                    <a:lnTo>
                      <a:pt x="2374392" y="1128001"/>
                    </a:lnTo>
                    <a:lnTo>
                      <a:pt x="2363818" y="1137796"/>
                    </a:lnTo>
                    <a:lnTo>
                      <a:pt x="2359411" y="1141323"/>
                    </a:lnTo>
                    <a:cubicBezTo>
                      <a:pt x="2356636" y="1143544"/>
                      <a:pt x="2356636" y="1143544"/>
                      <a:pt x="2356636" y="1143544"/>
                    </a:cubicBezTo>
                    <a:lnTo>
                      <a:pt x="2353925" y="1146960"/>
                    </a:lnTo>
                    <a:lnTo>
                      <a:pt x="2352568" y="1148217"/>
                    </a:lnTo>
                    <a:lnTo>
                      <a:pt x="2352652" y="1148565"/>
                    </a:lnTo>
                    <a:lnTo>
                      <a:pt x="2353925" y="1146960"/>
                    </a:lnTo>
                    <a:lnTo>
                      <a:pt x="2363818" y="1137796"/>
                    </a:lnTo>
                    <a:lnTo>
                      <a:pt x="2378831" y="1125780"/>
                    </a:lnTo>
                    <a:cubicBezTo>
                      <a:pt x="2378831" y="1125780"/>
                      <a:pt x="2378831" y="1125780"/>
                      <a:pt x="2379941" y="1124392"/>
                    </a:cubicBezTo>
                    <a:lnTo>
                      <a:pt x="2383346" y="1120134"/>
                    </a:lnTo>
                    <a:lnTo>
                      <a:pt x="2388976" y="1117270"/>
                    </a:lnTo>
                    <a:lnTo>
                      <a:pt x="2398097" y="1116410"/>
                    </a:lnTo>
                    <a:lnTo>
                      <a:pt x="2401026" y="1116898"/>
                    </a:lnTo>
                    <a:lnTo>
                      <a:pt x="2416809" y="1119237"/>
                    </a:lnTo>
                    <a:lnTo>
                      <a:pt x="2429880" y="1121339"/>
                    </a:lnTo>
                    <a:lnTo>
                      <a:pt x="2433555" y="1121720"/>
                    </a:lnTo>
                    <a:lnTo>
                      <a:pt x="2460953" y="1125780"/>
                    </a:lnTo>
                    <a:lnTo>
                      <a:pt x="2485832" y="1128447"/>
                    </a:lnTo>
                    <a:lnTo>
                      <a:pt x="2485790" y="1127331"/>
                    </a:lnTo>
                    <a:lnTo>
                      <a:pt x="2477667" y="1126285"/>
                    </a:lnTo>
                    <a:lnTo>
                      <a:pt x="2485782" y="1127125"/>
                    </a:lnTo>
                    <a:lnTo>
                      <a:pt x="2485651" y="1123684"/>
                    </a:lnTo>
                    <a:cubicBezTo>
                      <a:pt x="2485651" y="1123684"/>
                      <a:pt x="2485651" y="1123684"/>
                      <a:pt x="2485651" y="1121462"/>
                    </a:cubicBezTo>
                    <a:cubicBezTo>
                      <a:pt x="2487850" y="1123684"/>
                      <a:pt x="2487850" y="1123684"/>
                      <a:pt x="2487850" y="1114796"/>
                    </a:cubicBezTo>
                    <a:cubicBezTo>
                      <a:pt x="2487850" y="1117018"/>
                      <a:pt x="2490049" y="1119240"/>
                      <a:pt x="2490049" y="1119240"/>
                    </a:cubicBezTo>
                    <a:cubicBezTo>
                      <a:pt x="2490049" y="1112575"/>
                      <a:pt x="2490049" y="1099243"/>
                      <a:pt x="2490049" y="1099243"/>
                    </a:cubicBezTo>
                    <a:close/>
                    <a:moveTo>
                      <a:pt x="2662928" y="0"/>
                    </a:moveTo>
                    <a:cubicBezTo>
                      <a:pt x="2773903" y="28866"/>
                      <a:pt x="2878220" y="91039"/>
                      <a:pt x="3000292" y="66614"/>
                    </a:cubicBezTo>
                    <a:cubicBezTo>
                      <a:pt x="3000292" y="66614"/>
                      <a:pt x="3000292" y="66614"/>
                      <a:pt x="3091292" y="62173"/>
                    </a:cubicBezTo>
                    <a:cubicBezTo>
                      <a:pt x="3120145" y="62173"/>
                      <a:pt x="3157877" y="53291"/>
                      <a:pt x="3182291" y="77717"/>
                    </a:cubicBezTo>
                    <a:cubicBezTo>
                      <a:pt x="3233340" y="111024"/>
                      <a:pt x="3286608" y="144331"/>
                      <a:pt x="3342095" y="177638"/>
                    </a:cubicBezTo>
                    <a:cubicBezTo>
                      <a:pt x="3377607" y="210945"/>
                      <a:pt x="3426436" y="208725"/>
                      <a:pt x="3477485" y="219827"/>
                    </a:cubicBezTo>
                    <a:cubicBezTo>
                      <a:pt x="3477485" y="219827"/>
                      <a:pt x="3477485" y="219827"/>
                      <a:pt x="3579582" y="233150"/>
                    </a:cubicBezTo>
                    <a:cubicBezTo>
                      <a:pt x="3579582" y="233150"/>
                      <a:pt x="3579582" y="233150"/>
                      <a:pt x="3628411" y="242032"/>
                    </a:cubicBezTo>
                    <a:cubicBezTo>
                      <a:pt x="3628411" y="242032"/>
                      <a:pt x="3628411" y="242032"/>
                      <a:pt x="3641728" y="244252"/>
                    </a:cubicBezTo>
                    <a:cubicBezTo>
                      <a:pt x="3650606" y="248693"/>
                      <a:pt x="3650606" y="250914"/>
                      <a:pt x="3655045" y="253134"/>
                    </a:cubicBezTo>
                    <a:cubicBezTo>
                      <a:pt x="3655045" y="253134"/>
                      <a:pt x="3655045" y="253134"/>
                      <a:pt x="3672801" y="273118"/>
                    </a:cubicBezTo>
                    <a:cubicBezTo>
                      <a:pt x="3721630" y="319748"/>
                      <a:pt x="3770459" y="368599"/>
                      <a:pt x="3821508" y="417449"/>
                    </a:cubicBezTo>
                    <a:cubicBezTo>
                      <a:pt x="3874776" y="441874"/>
                      <a:pt x="3939141" y="468520"/>
                      <a:pt x="3996848" y="492945"/>
                    </a:cubicBezTo>
                    <a:cubicBezTo>
                      <a:pt x="3996848" y="492945"/>
                      <a:pt x="3996848" y="492945"/>
                      <a:pt x="4039019" y="512929"/>
                    </a:cubicBezTo>
                    <a:cubicBezTo>
                      <a:pt x="4039019" y="512929"/>
                      <a:pt x="4039019" y="512929"/>
                      <a:pt x="4061214" y="521811"/>
                    </a:cubicBezTo>
                    <a:cubicBezTo>
                      <a:pt x="4065653" y="526252"/>
                      <a:pt x="4067872" y="519591"/>
                      <a:pt x="4074531" y="530693"/>
                    </a:cubicBezTo>
                    <a:cubicBezTo>
                      <a:pt x="4074531" y="530693"/>
                      <a:pt x="4074531" y="530693"/>
                      <a:pt x="4076750" y="541796"/>
                    </a:cubicBezTo>
                    <a:cubicBezTo>
                      <a:pt x="4087848" y="572882"/>
                      <a:pt x="4098946" y="601748"/>
                      <a:pt x="4107824" y="630614"/>
                    </a:cubicBezTo>
                    <a:cubicBezTo>
                      <a:pt x="4118921" y="659481"/>
                      <a:pt x="4127799" y="688347"/>
                      <a:pt x="4138896" y="717213"/>
                    </a:cubicBezTo>
                    <a:cubicBezTo>
                      <a:pt x="4138896" y="717213"/>
                      <a:pt x="4138896" y="717213"/>
                      <a:pt x="4152214" y="759402"/>
                    </a:cubicBezTo>
                    <a:cubicBezTo>
                      <a:pt x="4154433" y="763843"/>
                      <a:pt x="4156652" y="777166"/>
                      <a:pt x="4158872" y="774945"/>
                    </a:cubicBezTo>
                    <a:cubicBezTo>
                      <a:pt x="4158872" y="774945"/>
                      <a:pt x="4158872" y="774945"/>
                      <a:pt x="4176628" y="788268"/>
                    </a:cubicBezTo>
                    <a:cubicBezTo>
                      <a:pt x="4221018" y="823796"/>
                      <a:pt x="4265408" y="857103"/>
                      <a:pt x="4305359" y="888189"/>
                    </a:cubicBezTo>
                    <a:cubicBezTo>
                      <a:pt x="4320896" y="899292"/>
                      <a:pt x="4334213" y="910394"/>
                      <a:pt x="4347530" y="919276"/>
                    </a:cubicBezTo>
                    <a:cubicBezTo>
                      <a:pt x="4365286" y="939260"/>
                      <a:pt x="4356408" y="950363"/>
                      <a:pt x="4363066" y="965906"/>
                    </a:cubicBezTo>
                    <a:cubicBezTo>
                      <a:pt x="4367505" y="990331"/>
                      <a:pt x="4371944" y="1014756"/>
                      <a:pt x="4376383" y="1036961"/>
                    </a:cubicBezTo>
                    <a:cubicBezTo>
                      <a:pt x="4378603" y="1059166"/>
                      <a:pt x="4383042" y="1081371"/>
                      <a:pt x="4387481" y="1105796"/>
                    </a:cubicBezTo>
                    <a:cubicBezTo>
                      <a:pt x="4389700" y="1116898"/>
                      <a:pt x="4394139" y="1136882"/>
                      <a:pt x="4396359" y="1143544"/>
                    </a:cubicBezTo>
                    <a:cubicBezTo>
                      <a:pt x="4405237" y="1156867"/>
                      <a:pt x="4414115" y="1170190"/>
                      <a:pt x="4427432" y="1185733"/>
                    </a:cubicBezTo>
                    <a:cubicBezTo>
                      <a:pt x="4425212" y="1179071"/>
                      <a:pt x="4482919" y="1254568"/>
                      <a:pt x="4558382" y="1352268"/>
                    </a:cubicBezTo>
                    <a:cubicBezTo>
                      <a:pt x="4558382" y="1352268"/>
                      <a:pt x="4558382" y="1352268"/>
                      <a:pt x="4587236" y="1387796"/>
                    </a:cubicBezTo>
                    <a:cubicBezTo>
                      <a:pt x="4591675" y="1396678"/>
                      <a:pt x="4596114" y="1396678"/>
                      <a:pt x="4600553" y="1414442"/>
                    </a:cubicBezTo>
                    <a:cubicBezTo>
                      <a:pt x="4600553" y="1414442"/>
                      <a:pt x="4600553" y="1414442"/>
                      <a:pt x="4604992" y="1436646"/>
                    </a:cubicBezTo>
                    <a:cubicBezTo>
                      <a:pt x="4607212" y="1469953"/>
                      <a:pt x="4611650" y="1501040"/>
                      <a:pt x="4613870" y="1534347"/>
                    </a:cubicBezTo>
                    <a:cubicBezTo>
                      <a:pt x="4618309" y="1565434"/>
                      <a:pt x="4620528" y="1596520"/>
                      <a:pt x="4624968" y="1623166"/>
                    </a:cubicBezTo>
                    <a:cubicBezTo>
                      <a:pt x="4629406" y="1647591"/>
                      <a:pt x="4640504" y="1676458"/>
                      <a:pt x="4647162" y="1696442"/>
                    </a:cubicBezTo>
                    <a:cubicBezTo>
                      <a:pt x="4653821" y="1714206"/>
                      <a:pt x="4651602" y="1707544"/>
                      <a:pt x="4667138" y="1747513"/>
                    </a:cubicBezTo>
                    <a:cubicBezTo>
                      <a:pt x="4673796" y="1769717"/>
                      <a:pt x="4693772" y="1831891"/>
                      <a:pt x="4702650" y="1860757"/>
                    </a:cubicBezTo>
                    <a:cubicBezTo>
                      <a:pt x="4704870" y="1867418"/>
                      <a:pt x="4709308" y="1874080"/>
                      <a:pt x="4711528" y="1882962"/>
                    </a:cubicBezTo>
                    <a:cubicBezTo>
                      <a:pt x="4711528" y="1882962"/>
                      <a:pt x="4711528" y="1882962"/>
                      <a:pt x="4711528" y="1885182"/>
                    </a:cubicBezTo>
                    <a:cubicBezTo>
                      <a:pt x="4711528" y="1885182"/>
                      <a:pt x="4711528" y="1885182"/>
                      <a:pt x="4711528" y="1887403"/>
                    </a:cubicBezTo>
                    <a:lnTo>
                      <a:pt x="4712629" y="1887403"/>
                    </a:lnTo>
                    <a:lnTo>
                      <a:pt x="4711875" y="1888340"/>
                    </a:lnTo>
                    <a:cubicBezTo>
                      <a:pt x="4710002" y="1890734"/>
                      <a:pt x="4706534" y="1895175"/>
                      <a:pt x="4700430" y="1902946"/>
                    </a:cubicBezTo>
                    <a:cubicBezTo>
                      <a:pt x="4700430" y="1902946"/>
                      <a:pt x="4700430" y="1902946"/>
                      <a:pt x="4693772" y="1902946"/>
                    </a:cubicBezTo>
                    <a:cubicBezTo>
                      <a:pt x="4693772" y="1902946"/>
                      <a:pt x="4693772" y="1902946"/>
                      <a:pt x="4680455" y="1902946"/>
                    </a:cubicBezTo>
                    <a:cubicBezTo>
                      <a:pt x="4662699" y="1902946"/>
                      <a:pt x="4644943" y="1902946"/>
                      <a:pt x="4627187" y="1902946"/>
                    </a:cubicBezTo>
                    <a:cubicBezTo>
                      <a:pt x="4589456" y="1902946"/>
                      <a:pt x="4553943" y="1902946"/>
                      <a:pt x="4527309" y="1902946"/>
                    </a:cubicBezTo>
                    <a:cubicBezTo>
                      <a:pt x="4276506" y="1902946"/>
                      <a:pt x="3990190" y="1900726"/>
                      <a:pt x="3732728" y="1898505"/>
                    </a:cubicBezTo>
                    <a:cubicBezTo>
                      <a:pt x="3732728" y="1898505"/>
                      <a:pt x="3750484" y="1896285"/>
                      <a:pt x="3757142" y="1896285"/>
                    </a:cubicBezTo>
                    <a:cubicBezTo>
                      <a:pt x="3757142" y="1896285"/>
                      <a:pt x="3732728" y="1896285"/>
                      <a:pt x="3708313" y="1896285"/>
                    </a:cubicBezTo>
                    <a:cubicBezTo>
                      <a:pt x="3750484" y="1896285"/>
                      <a:pt x="3743825" y="1894064"/>
                      <a:pt x="3643948" y="1894064"/>
                    </a:cubicBezTo>
                    <a:cubicBezTo>
                      <a:pt x="3661704" y="1891844"/>
                      <a:pt x="3703874" y="1891844"/>
                      <a:pt x="3683898" y="1891844"/>
                    </a:cubicBezTo>
                    <a:cubicBezTo>
                      <a:pt x="3606216" y="1889623"/>
                      <a:pt x="3433095" y="1889623"/>
                      <a:pt x="3421998" y="1887403"/>
                    </a:cubicBezTo>
                    <a:cubicBezTo>
                      <a:pt x="3393144" y="1885182"/>
                      <a:pt x="3517436" y="1882962"/>
                      <a:pt x="3517436" y="1880741"/>
                    </a:cubicBezTo>
                    <a:cubicBezTo>
                      <a:pt x="3528534" y="1878521"/>
                      <a:pt x="3524094" y="1878521"/>
                      <a:pt x="3541850" y="1876300"/>
                    </a:cubicBezTo>
                    <a:cubicBezTo>
                      <a:pt x="3541850" y="1876300"/>
                      <a:pt x="3541850" y="1876300"/>
                      <a:pt x="3630630" y="1876300"/>
                    </a:cubicBezTo>
                    <a:cubicBezTo>
                      <a:pt x="3643948" y="1876300"/>
                      <a:pt x="3650606" y="1876300"/>
                      <a:pt x="3657264" y="1876300"/>
                    </a:cubicBezTo>
                    <a:cubicBezTo>
                      <a:pt x="3757142" y="1876300"/>
                      <a:pt x="3859239" y="1876300"/>
                      <a:pt x="3963556" y="1876300"/>
                    </a:cubicBezTo>
                    <a:cubicBezTo>
                      <a:pt x="4067872" y="1876300"/>
                      <a:pt x="4169970" y="1876300"/>
                      <a:pt x="4269847" y="1878521"/>
                    </a:cubicBezTo>
                    <a:cubicBezTo>
                      <a:pt x="4312018" y="1878521"/>
                      <a:pt x="4298701" y="1878521"/>
                      <a:pt x="4287603" y="1880741"/>
                    </a:cubicBezTo>
                    <a:lnTo>
                      <a:pt x="4298701" y="1880741"/>
                    </a:lnTo>
                    <a:cubicBezTo>
                      <a:pt x="4323115" y="1880741"/>
                      <a:pt x="4371944" y="1880741"/>
                      <a:pt x="4394139" y="1880741"/>
                    </a:cubicBezTo>
                    <a:cubicBezTo>
                      <a:pt x="4394139" y="1880741"/>
                      <a:pt x="4394139" y="1880741"/>
                      <a:pt x="4376383" y="1882962"/>
                    </a:cubicBezTo>
                    <a:cubicBezTo>
                      <a:pt x="4449627" y="1882962"/>
                      <a:pt x="4549504" y="1880741"/>
                      <a:pt x="4591675" y="1882962"/>
                    </a:cubicBezTo>
                    <a:cubicBezTo>
                      <a:pt x="4613870" y="1882962"/>
                      <a:pt x="4636065" y="1882962"/>
                      <a:pt x="4664918" y="1882962"/>
                    </a:cubicBezTo>
                    <a:cubicBezTo>
                      <a:pt x="4664918" y="1882962"/>
                      <a:pt x="4664918" y="1882962"/>
                      <a:pt x="4684894" y="1882962"/>
                    </a:cubicBezTo>
                    <a:cubicBezTo>
                      <a:pt x="4684894" y="1882962"/>
                      <a:pt x="4684894" y="1882962"/>
                      <a:pt x="4686281" y="1882962"/>
                    </a:cubicBezTo>
                    <a:lnTo>
                      <a:pt x="4690140" y="1882962"/>
                    </a:lnTo>
                    <a:lnTo>
                      <a:pt x="4691552" y="1887403"/>
                    </a:lnTo>
                    <a:cubicBezTo>
                      <a:pt x="4693772" y="1891844"/>
                      <a:pt x="4693772" y="1891844"/>
                      <a:pt x="4693772" y="1891844"/>
                    </a:cubicBezTo>
                    <a:lnTo>
                      <a:pt x="4693772" y="1893546"/>
                    </a:lnTo>
                    <a:lnTo>
                      <a:pt x="4692316" y="1895764"/>
                    </a:lnTo>
                    <a:cubicBezTo>
                      <a:pt x="4691830" y="1896562"/>
                      <a:pt x="4692107" y="1896285"/>
                      <a:pt x="4693772" y="1894064"/>
                    </a:cubicBezTo>
                    <a:lnTo>
                      <a:pt x="4693772" y="1893546"/>
                    </a:lnTo>
                    <a:lnTo>
                      <a:pt x="4695437" y="1891011"/>
                    </a:lnTo>
                    <a:cubicBezTo>
                      <a:pt x="4698211" y="1886848"/>
                      <a:pt x="4701540" y="1881852"/>
                      <a:pt x="4700430" y="1882962"/>
                    </a:cubicBezTo>
                    <a:cubicBezTo>
                      <a:pt x="4695992" y="1882962"/>
                      <a:pt x="4695992" y="1882962"/>
                      <a:pt x="4695992" y="1882962"/>
                    </a:cubicBezTo>
                    <a:lnTo>
                      <a:pt x="4690140" y="1882962"/>
                    </a:lnTo>
                    <a:lnTo>
                      <a:pt x="4676016" y="1838552"/>
                    </a:lnTo>
                    <a:cubicBezTo>
                      <a:pt x="4638284" y="1720867"/>
                      <a:pt x="4600553" y="1632048"/>
                      <a:pt x="4600553" y="1534347"/>
                    </a:cubicBezTo>
                    <a:cubicBezTo>
                      <a:pt x="4596114" y="1509922"/>
                      <a:pt x="4593894" y="1485497"/>
                      <a:pt x="4591675" y="1458851"/>
                    </a:cubicBezTo>
                    <a:cubicBezTo>
                      <a:pt x="4587236" y="1432205"/>
                      <a:pt x="4591675" y="1410001"/>
                      <a:pt x="4567260" y="1390016"/>
                    </a:cubicBezTo>
                    <a:cubicBezTo>
                      <a:pt x="4533968" y="1345607"/>
                      <a:pt x="4496236" y="1296757"/>
                      <a:pt x="4454066" y="1241245"/>
                    </a:cubicBezTo>
                    <a:cubicBezTo>
                      <a:pt x="4431871" y="1212379"/>
                      <a:pt x="4409676" y="1183512"/>
                      <a:pt x="4385261" y="1152426"/>
                    </a:cubicBezTo>
                    <a:cubicBezTo>
                      <a:pt x="4374164" y="1112457"/>
                      <a:pt x="4371944" y="1076930"/>
                      <a:pt x="4363066" y="1036961"/>
                    </a:cubicBezTo>
                    <a:cubicBezTo>
                      <a:pt x="4354188" y="1001434"/>
                      <a:pt x="4354188" y="954804"/>
                      <a:pt x="4338652" y="928158"/>
                    </a:cubicBezTo>
                    <a:cubicBezTo>
                      <a:pt x="4338652" y="928158"/>
                      <a:pt x="4338652" y="928158"/>
                      <a:pt x="4245432" y="854882"/>
                    </a:cubicBezTo>
                    <a:cubicBezTo>
                      <a:pt x="4245432" y="854882"/>
                      <a:pt x="4245432" y="854882"/>
                      <a:pt x="4152214" y="781607"/>
                    </a:cubicBezTo>
                    <a:cubicBezTo>
                      <a:pt x="4134458" y="741638"/>
                      <a:pt x="4125580" y="708331"/>
                      <a:pt x="4112262" y="670583"/>
                    </a:cubicBezTo>
                    <a:cubicBezTo>
                      <a:pt x="4081190" y="601748"/>
                      <a:pt x="4083409" y="517370"/>
                      <a:pt x="4003507" y="508488"/>
                    </a:cubicBezTo>
                    <a:cubicBezTo>
                      <a:pt x="3950239" y="484063"/>
                      <a:pt x="3899190" y="461858"/>
                      <a:pt x="3848142" y="439654"/>
                    </a:cubicBezTo>
                    <a:cubicBezTo>
                      <a:pt x="3821508" y="432992"/>
                      <a:pt x="3799313" y="410788"/>
                      <a:pt x="3781557" y="390803"/>
                    </a:cubicBezTo>
                    <a:cubicBezTo>
                      <a:pt x="3781557" y="390803"/>
                      <a:pt x="3781557" y="390803"/>
                      <a:pt x="3723850" y="333071"/>
                    </a:cubicBezTo>
                    <a:cubicBezTo>
                      <a:pt x="3655045" y="224268"/>
                      <a:pt x="3526314" y="244252"/>
                      <a:pt x="3377607" y="210945"/>
                    </a:cubicBezTo>
                    <a:cubicBezTo>
                      <a:pt x="3377607" y="210945"/>
                      <a:pt x="3295486" y="159874"/>
                      <a:pt x="3211145" y="108803"/>
                    </a:cubicBezTo>
                    <a:cubicBezTo>
                      <a:pt x="3191169" y="95480"/>
                      <a:pt x="3168974" y="82158"/>
                      <a:pt x="3148999" y="68835"/>
                    </a:cubicBezTo>
                    <a:cubicBezTo>
                      <a:pt x="3131243" y="71055"/>
                      <a:pt x="3104609" y="71055"/>
                      <a:pt x="3086853" y="73276"/>
                    </a:cubicBezTo>
                    <a:cubicBezTo>
                      <a:pt x="3046902" y="75496"/>
                      <a:pt x="3015829" y="75496"/>
                      <a:pt x="3009170" y="77717"/>
                    </a:cubicBezTo>
                    <a:cubicBezTo>
                      <a:pt x="2756147" y="117685"/>
                      <a:pt x="2718415" y="-71055"/>
                      <a:pt x="2452075" y="64394"/>
                    </a:cubicBezTo>
                    <a:cubicBezTo>
                      <a:pt x="2274515" y="122126"/>
                      <a:pt x="2210149" y="48850"/>
                      <a:pt x="2070321" y="111024"/>
                    </a:cubicBezTo>
                    <a:cubicBezTo>
                      <a:pt x="2025930" y="133228"/>
                      <a:pt x="1959345" y="170976"/>
                      <a:pt x="1937150" y="182079"/>
                    </a:cubicBezTo>
                    <a:cubicBezTo>
                      <a:pt x="1748493" y="246473"/>
                      <a:pt x="1792883" y="217606"/>
                      <a:pt x="1730737" y="239811"/>
                    </a:cubicBezTo>
                    <a:cubicBezTo>
                      <a:pt x="1726298" y="242032"/>
                      <a:pt x="1708542" y="244252"/>
                      <a:pt x="1681908" y="250914"/>
                    </a:cubicBezTo>
                    <a:cubicBezTo>
                      <a:pt x="1664152" y="246473"/>
                      <a:pt x="1639737" y="284221"/>
                      <a:pt x="1613103" y="304205"/>
                    </a:cubicBezTo>
                    <a:cubicBezTo>
                      <a:pt x="1557616" y="350835"/>
                      <a:pt x="1502128" y="404126"/>
                      <a:pt x="1466616" y="430772"/>
                    </a:cubicBezTo>
                    <a:cubicBezTo>
                      <a:pt x="1415567" y="459638"/>
                      <a:pt x="1355641" y="492945"/>
                      <a:pt x="1291275" y="526252"/>
                    </a:cubicBezTo>
                    <a:cubicBezTo>
                      <a:pt x="1275739" y="535134"/>
                      <a:pt x="1255763" y="546236"/>
                      <a:pt x="1244666" y="552898"/>
                    </a:cubicBezTo>
                    <a:cubicBezTo>
                      <a:pt x="1244666" y="552898"/>
                      <a:pt x="1244666" y="552898"/>
                      <a:pt x="1218032" y="601748"/>
                    </a:cubicBezTo>
                    <a:cubicBezTo>
                      <a:pt x="1198056" y="635055"/>
                      <a:pt x="1180300" y="670583"/>
                      <a:pt x="1162544" y="703890"/>
                    </a:cubicBezTo>
                    <a:cubicBezTo>
                      <a:pt x="1147008" y="730536"/>
                      <a:pt x="1135910" y="754961"/>
                      <a:pt x="1129252" y="763843"/>
                    </a:cubicBezTo>
                    <a:cubicBezTo>
                      <a:pt x="1082642" y="801591"/>
                      <a:pt x="1031594" y="841559"/>
                      <a:pt x="971667" y="890410"/>
                    </a:cubicBezTo>
                    <a:cubicBezTo>
                      <a:pt x="971667" y="890410"/>
                      <a:pt x="971667" y="890410"/>
                      <a:pt x="938375" y="919276"/>
                    </a:cubicBezTo>
                    <a:cubicBezTo>
                      <a:pt x="929497" y="919276"/>
                      <a:pt x="929497" y="941481"/>
                      <a:pt x="927277" y="952583"/>
                    </a:cubicBezTo>
                    <a:cubicBezTo>
                      <a:pt x="920618" y="981449"/>
                      <a:pt x="913960" y="1008095"/>
                      <a:pt x="909521" y="1034741"/>
                    </a:cubicBezTo>
                    <a:cubicBezTo>
                      <a:pt x="902862" y="1061386"/>
                      <a:pt x="898423" y="1085812"/>
                      <a:pt x="893984" y="1112457"/>
                    </a:cubicBezTo>
                    <a:cubicBezTo>
                      <a:pt x="893984" y="1112457"/>
                      <a:pt x="893984" y="1112457"/>
                      <a:pt x="885106" y="1150205"/>
                    </a:cubicBezTo>
                    <a:cubicBezTo>
                      <a:pt x="876228" y="1165749"/>
                      <a:pt x="871789" y="1174630"/>
                      <a:pt x="862911" y="1185733"/>
                    </a:cubicBezTo>
                    <a:cubicBezTo>
                      <a:pt x="836277" y="1227922"/>
                      <a:pt x="809643" y="1272331"/>
                      <a:pt x="780790" y="1314520"/>
                    </a:cubicBezTo>
                    <a:cubicBezTo>
                      <a:pt x="780790" y="1314520"/>
                      <a:pt x="780790" y="1314520"/>
                      <a:pt x="740839" y="1378914"/>
                    </a:cubicBezTo>
                    <a:cubicBezTo>
                      <a:pt x="725302" y="1390016"/>
                      <a:pt x="736400" y="1427764"/>
                      <a:pt x="734180" y="1449969"/>
                    </a:cubicBezTo>
                    <a:cubicBezTo>
                      <a:pt x="736400" y="1483276"/>
                      <a:pt x="736400" y="1536568"/>
                      <a:pt x="738619" y="1605402"/>
                    </a:cubicBezTo>
                    <a:cubicBezTo>
                      <a:pt x="727522" y="1676458"/>
                      <a:pt x="694229" y="1751954"/>
                      <a:pt x="667595" y="1842993"/>
                    </a:cubicBezTo>
                    <a:lnTo>
                      <a:pt x="665376" y="1842993"/>
                    </a:lnTo>
                    <a:lnTo>
                      <a:pt x="663600" y="1842993"/>
                    </a:lnTo>
                    <a:lnTo>
                      <a:pt x="663963" y="1841782"/>
                    </a:lnTo>
                    <a:lnTo>
                      <a:pt x="667595" y="1831891"/>
                    </a:lnTo>
                    <a:cubicBezTo>
                      <a:pt x="678693" y="1796363"/>
                      <a:pt x="689790" y="1763056"/>
                      <a:pt x="700888" y="1727528"/>
                    </a:cubicBezTo>
                    <a:cubicBezTo>
                      <a:pt x="667595" y="1829670"/>
                      <a:pt x="667595" y="1829670"/>
                      <a:pt x="667595" y="1829670"/>
                    </a:cubicBezTo>
                    <a:lnTo>
                      <a:pt x="663963" y="1841782"/>
                    </a:lnTo>
                    <a:lnTo>
                      <a:pt x="663519" y="1842993"/>
                    </a:lnTo>
                    <a:lnTo>
                      <a:pt x="663156" y="1842993"/>
                    </a:lnTo>
                    <a:lnTo>
                      <a:pt x="662601" y="1842993"/>
                    </a:lnTo>
                    <a:lnTo>
                      <a:pt x="663156" y="1840773"/>
                    </a:lnTo>
                    <a:cubicBezTo>
                      <a:pt x="663156" y="1840773"/>
                      <a:pt x="663156" y="1840773"/>
                      <a:pt x="685351" y="1769717"/>
                    </a:cubicBezTo>
                    <a:cubicBezTo>
                      <a:pt x="685351" y="1769717"/>
                      <a:pt x="685351" y="1769717"/>
                      <a:pt x="731961" y="1625387"/>
                    </a:cubicBezTo>
                    <a:lnTo>
                      <a:pt x="731777" y="1612891"/>
                    </a:lnTo>
                    <a:lnTo>
                      <a:pt x="731961" y="1612064"/>
                    </a:lnTo>
                    <a:lnTo>
                      <a:pt x="731355" y="1584207"/>
                    </a:lnTo>
                    <a:lnTo>
                      <a:pt x="729741" y="1474394"/>
                    </a:lnTo>
                    <a:cubicBezTo>
                      <a:pt x="729741" y="1474394"/>
                      <a:pt x="729741" y="1474394"/>
                      <a:pt x="728805" y="1443481"/>
                    </a:cubicBezTo>
                    <a:lnTo>
                      <a:pt x="727652" y="1405430"/>
                    </a:lnTo>
                    <a:lnTo>
                      <a:pt x="727564" y="1401017"/>
                    </a:lnTo>
                    <a:lnTo>
                      <a:pt x="733342" y="1387048"/>
                    </a:lnTo>
                    <a:lnTo>
                      <a:pt x="747580" y="1358057"/>
                    </a:lnTo>
                    <a:lnTo>
                      <a:pt x="760814" y="1336725"/>
                    </a:lnTo>
                    <a:cubicBezTo>
                      <a:pt x="760814" y="1336725"/>
                      <a:pt x="760814" y="1336725"/>
                      <a:pt x="842936" y="1212379"/>
                    </a:cubicBezTo>
                    <a:cubicBezTo>
                      <a:pt x="856253" y="1190174"/>
                      <a:pt x="869570" y="1172410"/>
                      <a:pt x="882887" y="1147985"/>
                    </a:cubicBezTo>
                    <a:cubicBezTo>
                      <a:pt x="882887" y="1147985"/>
                      <a:pt x="882887" y="1147985"/>
                      <a:pt x="898423" y="1074709"/>
                    </a:cubicBezTo>
                    <a:cubicBezTo>
                      <a:pt x="898423" y="1074709"/>
                      <a:pt x="898423" y="1074709"/>
                      <a:pt x="929497" y="928158"/>
                    </a:cubicBezTo>
                    <a:cubicBezTo>
                      <a:pt x="918399" y="974788"/>
                      <a:pt x="905082" y="1034741"/>
                      <a:pt x="891765" y="1103575"/>
                    </a:cubicBezTo>
                    <a:cubicBezTo>
                      <a:pt x="885106" y="1121339"/>
                      <a:pt x="885106" y="1139103"/>
                      <a:pt x="876228" y="1156867"/>
                    </a:cubicBezTo>
                    <a:cubicBezTo>
                      <a:pt x="876228" y="1156867"/>
                      <a:pt x="876228" y="1156867"/>
                      <a:pt x="847375" y="1203497"/>
                    </a:cubicBezTo>
                    <a:cubicBezTo>
                      <a:pt x="825180" y="1236804"/>
                      <a:pt x="805204" y="1270111"/>
                      <a:pt x="783009" y="1301197"/>
                    </a:cubicBezTo>
                    <a:cubicBezTo>
                      <a:pt x="774131" y="1317851"/>
                      <a:pt x="761924" y="1334505"/>
                      <a:pt x="751104" y="1350881"/>
                    </a:cubicBezTo>
                    <a:lnTo>
                      <a:pt x="747580" y="1358057"/>
                    </a:lnTo>
                    <a:lnTo>
                      <a:pt x="740839" y="1368922"/>
                    </a:lnTo>
                    <a:lnTo>
                      <a:pt x="733342" y="1387048"/>
                    </a:lnTo>
                    <a:lnTo>
                      <a:pt x="727522" y="1398898"/>
                    </a:lnTo>
                    <a:lnTo>
                      <a:pt x="727564" y="1401017"/>
                    </a:lnTo>
                    <a:lnTo>
                      <a:pt x="727522" y="1401119"/>
                    </a:lnTo>
                    <a:lnTo>
                      <a:pt x="727652" y="1405430"/>
                    </a:lnTo>
                    <a:lnTo>
                      <a:pt x="729741" y="1509922"/>
                    </a:lnTo>
                    <a:lnTo>
                      <a:pt x="731355" y="1584207"/>
                    </a:lnTo>
                    <a:lnTo>
                      <a:pt x="731777" y="1612891"/>
                    </a:lnTo>
                    <a:lnTo>
                      <a:pt x="722528" y="1654530"/>
                    </a:lnTo>
                    <a:cubicBezTo>
                      <a:pt x="718089" y="1667576"/>
                      <a:pt x="713095" y="1679788"/>
                      <a:pt x="709766" y="1692001"/>
                    </a:cubicBezTo>
                    <a:cubicBezTo>
                      <a:pt x="709766" y="1692001"/>
                      <a:pt x="709766" y="1692001"/>
                      <a:pt x="678693" y="1789702"/>
                    </a:cubicBezTo>
                    <a:cubicBezTo>
                      <a:pt x="678693" y="1789702"/>
                      <a:pt x="678693" y="1789702"/>
                      <a:pt x="663156" y="1838552"/>
                    </a:cubicBezTo>
                    <a:cubicBezTo>
                      <a:pt x="663156" y="1838552"/>
                      <a:pt x="663156" y="1838552"/>
                      <a:pt x="662601" y="1839940"/>
                    </a:cubicBezTo>
                    <a:lnTo>
                      <a:pt x="661381" y="1842993"/>
                    </a:lnTo>
                    <a:lnTo>
                      <a:pt x="658717" y="1842993"/>
                    </a:lnTo>
                    <a:cubicBezTo>
                      <a:pt x="656498" y="1842993"/>
                      <a:pt x="656498" y="1842993"/>
                      <a:pt x="656498" y="1842993"/>
                    </a:cubicBezTo>
                    <a:lnTo>
                      <a:pt x="659603" y="1847439"/>
                    </a:lnTo>
                    <a:lnTo>
                      <a:pt x="658717" y="1849654"/>
                    </a:lnTo>
                    <a:lnTo>
                      <a:pt x="656498" y="1849654"/>
                    </a:lnTo>
                    <a:cubicBezTo>
                      <a:pt x="658717" y="1852985"/>
                      <a:pt x="659272" y="1852430"/>
                      <a:pt x="659550" y="1851320"/>
                    </a:cubicBezTo>
                    <a:lnTo>
                      <a:pt x="660761" y="1849865"/>
                    </a:lnTo>
                    <a:lnTo>
                      <a:pt x="660729" y="1850314"/>
                    </a:lnTo>
                    <a:lnTo>
                      <a:pt x="660985" y="1849654"/>
                    </a:lnTo>
                    <a:lnTo>
                      <a:pt x="661044" y="1849502"/>
                    </a:lnTo>
                    <a:lnTo>
                      <a:pt x="661150" y="1849654"/>
                    </a:lnTo>
                    <a:lnTo>
                      <a:pt x="663815" y="1853471"/>
                    </a:lnTo>
                    <a:cubicBezTo>
                      <a:pt x="667457" y="1858675"/>
                      <a:pt x="662047" y="1850765"/>
                      <a:pt x="665376" y="1854095"/>
                    </a:cubicBezTo>
                    <a:cubicBezTo>
                      <a:pt x="665376" y="1851875"/>
                      <a:pt x="665376" y="1851875"/>
                      <a:pt x="665376" y="1851875"/>
                    </a:cubicBezTo>
                    <a:lnTo>
                      <a:pt x="665931" y="1849654"/>
                    </a:lnTo>
                    <a:lnTo>
                      <a:pt x="666486" y="1847434"/>
                    </a:lnTo>
                    <a:lnTo>
                      <a:pt x="667318" y="1844103"/>
                    </a:lnTo>
                    <a:cubicBezTo>
                      <a:pt x="667595" y="1842993"/>
                      <a:pt x="667595" y="1842993"/>
                      <a:pt x="667595" y="1842993"/>
                    </a:cubicBezTo>
                    <a:lnTo>
                      <a:pt x="680912" y="1842993"/>
                    </a:lnTo>
                    <a:cubicBezTo>
                      <a:pt x="680912" y="1842993"/>
                      <a:pt x="680912" y="1842993"/>
                      <a:pt x="716424" y="1845213"/>
                    </a:cubicBezTo>
                    <a:cubicBezTo>
                      <a:pt x="740839" y="1845213"/>
                      <a:pt x="767473" y="1845213"/>
                      <a:pt x="791887" y="1845213"/>
                    </a:cubicBezTo>
                    <a:cubicBezTo>
                      <a:pt x="842936" y="1847434"/>
                      <a:pt x="896204" y="1847434"/>
                      <a:pt x="951692" y="1849654"/>
                    </a:cubicBezTo>
                    <a:cubicBezTo>
                      <a:pt x="1058228" y="1849654"/>
                      <a:pt x="1171422" y="1851875"/>
                      <a:pt x="1284617" y="1854095"/>
                    </a:cubicBezTo>
                    <a:cubicBezTo>
                      <a:pt x="1395592" y="1856316"/>
                      <a:pt x="1506567" y="1858536"/>
                      <a:pt x="1610884" y="1860757"/>
                    </a:cubicBezTo>
                    <a:lnTo>
                      <a:pt x="1757075" y="1864996"/>
                    </a:lnTo>
                    <a:lnTo>
                      <a:pt x="1744609" y="1866586"/>
                    </a:lnTo>
                    <a:cubicBezTo>
                      <a:pt x="1731847" y="1866308"/>
                      <a:pt x="1717420" y="1865198"/>
                      <a:pt x="1706322" y="1865198"/>
                    </a:cubicBezTo>
                    <a:cubicBezTo>
                      <a:pt x="1579811" y="1862977"/>
                      <a:pt x="1437762" y="1860757"/>
                      <a:pt x="1311251" y="1858536"/>
                    </a:cubicBezTo>
                    <a:cubicBezTo>
                      <a:pt x="1109276" y="1854095"/>
                      <a:pt x="927277" y="1851875"/>
                      <a:pt x="740839" y="1849654"/>
                    </a:cubicBezTo>
                    <a:lnTo>
                      <a:pt x="727956" y="1849117"/>
                    </a:lnTo>
                    <a:lnTo>
                      <a:pt x="710043" y="1848371"/>
                    </a:lnTo>
                    <a:lnTo>
                      <a:pt x="700454" y="1847971"/>
                    </a:lnTo>
                    <a:lnTo>
                      <a:pt x="694229" y="1847711"/>
                    </a:lnTo>
                    <a:cubicBezTo>
                      <a:pt x="687571" y="1847434"/>
                      <a:pt x="687571" y="1847434"/>
                      <a:pt x="687571" y="1847434"/>
                    </a:cubicBezTo>
                    <a:lnTo>
                      <a:pt x="700454" y="1847971"/>
                    </a:lnTo>
                    <a:lnTo>
                      <a:pt x="718366" y="1848718"/>
                    </a:lnTo>
                    <a:lnTo>
                      <a:pt x="727956" y="1849117"/>
                    </a:lnTo>
                    <a:lnTo>
                      <a:pt x="734180" y="1849377"/>
                    </a:lnTo>
                    <a:cubicBezTo>
                      <a:pt x="740839" y="1849654"/>
                      <a:pt x="740839" y="1849654"/>
                      <a:pt x="740839" y="1849654"/>
                    </a:cubicBezTo>
                    <a:cubicBezTo>
                      <a:pt x="740839" y="1849654"/>
                      <a:pt x="740839" y="1849654"/>
                      <a:pt x="819631" y="1851042"/>
                    </a:cubicBezTo>
                    <a:lnTo>
                      <a:pt x="864432" y="1851831"/>
                    </a:lnTo>
                    <a:lnTo>
                      <a:pt x="848762" y="1851597"/>
                    </a:lnTo>
                    <a:cubicBezTo>
                      <a:pt x="830174" y="1851320"/>
                      <a:pt x="792997" y="1850765"/>
                      <a:pt x="718644" y="1849654"/>
                    </a:cubicBezTo>
                    <a:cubicBezTo>
                      <a:pt x="718644" y="1849654"/>
                      <a:pt x="718644" y="1849654"/>
                      <a:pt x="713927" y="1849654"/>
                    </a:cubicBezTo>
                    <a:lnTo>
                      <a:pt x="692010" y="1849654"/>
                    </a:lnTo>
                    <a:cubicBezTo>
                      <a:pt x="692010" y="1849654"/>
                      <a:pt x="692010" y="1849654"/>
                      <a:pt x="893984" y="1854095"/>
                    </a:cubicBezTo>
                    <a:cubicBezTo>
                      <a:pt x="893984" y="1854095"/>
                      <a:pt x="893984" y="1854095"/>
                      <a:pt x="1297934" y="1860757"/>
                    </a:cubicBezTo>
                    <a:cubicBezTo>
                      <a:pt x="1433323" y="1862977"/>
                      <a:pt x="1568713" y="1865198"/>
                      <a:pt x="1704103" y="1867418"/>
                    </a:cubicBezTo>
                    <a:cubicBezTo>
                      <a:pt x="1704103" y="1867418"/>
                      <a:pt x="1704103" y="1867418"/>
                      <a:pt x="1755151" y="1867418"/>
                    </a:cubicBezTo>
                    <a:lnTo>
                      <a:pt x="1762326" y="1868216"/>
                    </a:lnTo>
                    <a:lnTo>
                      <a:pt x="1757128" y="1873212"/>
                    </a:lnTo>
                    <a:cubicBezTo>
                      <a:pt x="1744886" y="1878243"/>
                      <a:pt x="1729627" y="1878521"/>
                      <a:pt x="1710761" y="1871859"/>
                    </a:cubicBezTo>
                    <a:cubicBezTo>
                      <a:pt x="1650835" y="1871859"/>
                      <a:pt x="1590908" y="1869639"/>
                      <a:pt x="1530982" y="1869639"/>
                    </a:cubicBezTo>
                    <a:cubicBezTo>
                      <a:pt x="1408909" y="1867418"/>
                      <a:pt x="1284617" y="1865198"/>
                      <a:pt x="1160325" y="1862977"/>
                    </a:cubicBezTo>
                    <a:cubicBezTo>
                      <a:pt x="1036033" y="1860757"/>
                      <a:pt x="911740" y="1858536"/>
                      <a:pt x="785229" y="1856316"/>
                    </a:cubicBezTo>
                    <a:cubicBezTo>
                      <a:pt x="785229" y="1856316"/>
                      <a:pt x="785229" y="1856316"/>
                      <a:pt x="689790" y="1856316"/>
                    </a:cubicBezTo>
                    <a:cubicBezTo>
                      <a:pt x="689790" y="1856316"/>
                      <a:pt x="689790" y="1856316"/>
                      <a:pt x="667595" y="1856316"/>
                    </a:cubicBezTo>
                    <a:cubicBezTo>
                      <a:pt x="663156" y="1851875"/>
                      <a:pt x="660937" y="1860757"/>
                      <a:pt x="654278" y="1849654"/>
                    </a:cubicBezTo>
                    <a:cubicBezTo>
                      <a:pt x="654278" y="1849654"/>
                      <a:pt x="654278" y="1849654"/>
                      <a:pt x="656498" y="1838552"/>
                    </a:cubicBezTo>
                    <a:cubicBezTo>
                      <a:pt x="656498" y="1838552"/>
                      <a:pt x="656498" y="1838552"/>
                      <a:pt x="672034" y="1791922"/>
                    </a:cubicBezTo>
                    <a:cubicBezTo>
                      <a:pt x="689790" y="1731969"/>
                      <a:pt x="711985" y="1672017"/>
                      <a:pt x="725302" y="1612064"/>
                    </a:cubicBezTo>
                    <a:cubicBezTo>
                      <a:pt x="725302" y="1612064"/>
                      <a:pt x="725302" y="1612064"/>
                      <a:pt x="720863" y="1421103"/>
                    </a:cubicBezTo>
                    <a:cubicBezTo>
                      <a:pt x="711985" y="1387796"/>
                      <a:pt x="738619" y="1358930"/>
                      <a:pt x="754156" y="1334505"/>
                    </a:cubicBezTo>
                    <a:cubicBezTo>
                      <a:pt x="754156" y="1334505"/>
                      <a:pt x="754156" y="1334505"/>
                      <a:pt x="805204" y="1254568"/>
                    </a:cubicBezTo>
                    <a:cubicBezTo>
                      <a:pt x="896204" y="1156867"/>
                      <a:pt x="882887" y="1023638"/>
                      <a:pt x="936155" y="905953"/>
                    </a:cubicBezTo>
                    <a:cubicBezTo>
                      <a:pt x="1029374" y="821575"/>
                      <a:pt x="1140349" y="763843"/>
                      <a:pt x="1180300" y="648378"/>
                    </a:cubicBezTo>
                    <a:cubicBezTo>
                      <a:pt x="1215812" y="524032"/>
                      <a:pt x="1348982" y="490725"/>
                      <a:pt x="1439982" y="432992"/>
                    </a:cubicBezTo>
                    <a:cubicBezTo>
                      <a:pt x="1488811" y="410788"/>
                      <a:pt x="1524323" y="359717"/>
                      <a:pt x="1566494" y="326410"/>
                    </a:cubicBezTo>
                    <a:cubicBezTo>
                      <a:pt x="1566494" y="326410"/>
                      <a:pt x="1566494" y="326410"/>
                      <a:pt x="1628640" y="268677"/>
                    </a:cubicBezTo>
                    <a:cubicBezTo>
                      <a:pt x="1628640" y="268677"/>
                      <a:pt x="1628640" y="268677"/>
                      <a:pt x="1659713" y="242032"/>
                    </a:cubicBezTo>
                    <a:cubicBezTo>
                      <a:pt x="1677469" y="233150"/>
                      <a:pt x="1688566" y="233150"/>
                      <a:pt x="1701883" y="230929"/>
                    </a:cubicBezTo>
                    <a:cubicBezTo>
                      <a:pt x="1701883" y="230929"/>
                      <a:pt x="1701883" y="230929"/>
                      <a:pt x="1863907" y="195402"/>
                    </a:cubicBezTo>
                    <a:cubicBezTo>
                      <a:pt x="1914955" y="186520"/>
                      <a:pt x="1963784" y="148772"/>
                      <a:pt x="2012613" y="126567"/>
                    </a:cubicBezTo>
                    <a:cubicBezTo>
                      <a:pt x="2012613" y="126567"/>
                      <a:pt x="2012613" y="126567"/>
                      <a:pt x="2085857" y="88819"/>
                    </a:cubicBezTo>
                    <a:cubicBezTo>
                      <a:pt x="2099174" y="82158"/>
                      <a:pt x="2105833" y="73276"/>
                      <a:pt x="2125808" y="71055"/>
                    </a:cubicBezTo>
                    <a:cubicBezTo>
                      <a:pt x="2125808" y="71055"/>
                      <a:pt x="2125808" y="71055"/>
                      <a:pt x="2167979" y="71055"/>
                    </a:cubicBezTo>
                    <a:cubicBezTo>
                      <a:pt x="2167979" y="71055"/>
                      <a:pt x="2167979" y="71055"/>
                      <a:pt x="2334441" y="73276"/>
                    </a:cubicBezTo>
                    <a:cubicBezTo>
                      <a:pt x="2440977" y="71055"/>
                      <a:pt x="2545294" y="6661"/>
                      <a:pt x="2662928" y="0"/>
                    </a:cubicBezTo>
                    <a:close/>
                  </a:path>
                </a:pathLst>
              </a:custGeom>
              <a:solidFill>
                <a:srgbClr val="004DA1"/>
              </a:solidFill>
              <a:ln w="9525">
                <a:solidFill>
                  <a:schemeClr val="accent1"/>
                </a:solidFill>
                <a:round/>
              </a:ln>
            </p:spPr>
            <p:txBody>
              <a:bodyPr vert="horz" wrap="square" lIns="91440" tIns="45720" rIns="91440" bIns="45720" numCol="1" anchor="t" anchorCtr="0" compatLnSpc="1">
                <a:noAutofit/>
              </a:bodyPr>
              <a:lstStyle/>
              <a:p>
                <a:endParaRPr lang="zh-CN" altLang="en-US"/>
              </a:p>
            </p:txBody>
          </p:sp>
          <p:sp>
            <p:nvSpPr>
              <p:cNvPr id="7" name="任意多边形 6"/>
              <p:cNvSpPr/>
              <p:nvPr/>
            </p:nvSpPr>
            <p:spPr bwMode="auto">
              <a:xfrm>
                <a:off x="5805240" y="2344328"/>
                <a:ext cx="3888895" cy="1799493"/>
              </a:xfrm>
              <a:custGeom>
                <a:avLst/>
                <a:gdLst>
                  <a:gd name="connsiteX0" fmla="*/ 3571026 w 3888895"/>
                  <a:gd name="connsiteY0" fmla="*/ 1697503 h 1799493"/>
                  <a:gd name="connsiteX1" fmla="*/ 3554399 w 3888895"/>
                  <a:gd name="connsiteY1" fmla="*/ 1699107 h 1799493"/>
                  <a:gd name="connsiteX2" fmla="*/ 3569222 w 3888895"/>
                  <a:gd name="connsiteY2" fmla="*/ 1697623 h 1799493"/>
                  <a:gd name="connsiteX3" fmla="*/ 3608615 w 3888895"/>
                  <a:gd name="connsiteY3" fmla="*/ 1693876 h 1799493"/>
                  <a:gd name="connsiteX4" fmla="*/ 3602521 w 3888895"/>
                  <a:gd name="connsiteY4" fmla="*/ 1695401 h 1799493"/>
                  <a:gd name="connsiteX5" fmla="*/ 3571026 w 3888895"/>
                  <a:gd name="connsiteY5" fmla="*/ 1697503 h 1799493"/>
                  <a:gd name="connsiteX6" fmla="*/ 3888895 w 3888895"/>
                  <a:gd name="connsiteY6" fmla="*/ 1670958 h 1799493"/>
                  <a:gd name="connsiteX7" fmla="*/ 3871135 w 3888895"/>
                  <a:gd name="connsiteY7" fmla="*/ 1673180 h 1799493"/>
                  <a:gd name="connsiteX8" fmla="*/ 3338347 w 3888895"/>
                  <a:gd name="connsiteY8" fmla="*/ 1724288 h 1799493"/>
                  <a:gd name="connsiteX9" fmla="*/ 3023113 w 3888895"/>
                  <a:gd name="connsiteY9" fmla="*/ 1757620 h 1799493"/>
                  <a:gd name="connsiteX10" fmla="*/ 3007574 w 3888895"/>
                  <a:gd name="connsiteY10" fmla="*/ 1759842 h 1799493"/>
                  <a:gd name="connsiteX11" fmla="*/ 2960954 w 3888895"/>
                  <a:gd name="connsiteY11" fmla="*/ 1764286 h 1799493"/>
                  <a:gd name="connsiteX12" fmla="*/ 2878816 w 3888895"/>
                  <a:gd name="connsiteY12" fmla="*/ 1773174 h 1799493"/>
                  <a:gd name="connsiteX13" fmla="*/ 2841077 w 3888895"/>
                  <a:gd name="connsiteY13" fmla="*/ 1777618 h 1799493"/>
                  <a:gd name="connsiteX14" fmla="*/ 2776698 w 3888895"/>
                  <a:gd name="connsiteY14" fmla="*/ 1784285 h 1799493"/>
                  <a:gd name="connsiteX15" fmla="*/ 2770038 w 3888895"/>
                  <a:gd name="connsiteY15" fmla="*/ 1786507 h 1799493"/>
                  <a:gd name="connsiteX16" fmla="*/ 2756719 w 3888895"/>
                  <a:gd name="connsiteY16" fmla="*/ 1786507 h 1799493"/>
                  <a:gd name="connsiteX17" fmla="*/ 2732299 w 3888895"/>
                  <a:gd name="connsiteY17" fmla="*/ 1790951 h 1799493"/>
                  <a:gd name="connsiteX18" fmla="*/ 2643501 w 3888895"/>
                  <a:gd name="connsiteY18" fmla="*/ 1797617 h 1799493"/>
                  <a:gd name="connsiteX19" fmla="*/ 2641281 w 3888895"/>
                  <a:gd name="connsiteY19" fmla="*/ 1797617 h 1799493"/>
                  <a:gd name="connsiteX20" fmla="*/ 2632401 w 3888895"/>
                  <a:gd name="connsiteY20" fmla="*/ 1797617 h 1799493"/>
                  <a:gd name="connsiteX21" fmla="*/ 2636841 w 3888895"/>
                  <a:gd name="connsiteY21" fmla="*/ 1795395 h 1799493"/>
                  <a:gd name="connsiteX22" fmla="*/ 2607982 w 3888895"/>
                  <a:gd name="connsiteY22" fmla="*/ 1797617 h 1799493"/>
                  <a:gd name="connsiteX23" fmla="*/ 2619082 w 3888895"/>
                  <a:gd name="connsiteY23" fmla="*/ 1793173 h 1799493"/>
                  <a:gd name="connsiteX24" fmla="*/ 2621302 w 3888895"/>
                  <a:gd name="connsiteY24" fmla="*/ 1790951 h 1799493"/>
                  <a:gd name="connsiteX25" fmla="*/ 2630181 w 3888895"/>
                  <a:gd name="connsiteY25" fmla="*/ 1788729 h 1799493"/>
                  <a:gd name="connsiteX26" fmla="*/ 2634621 w 3888895"/>
                  <a:gd name="connsiteY26" fmla="*/ 1788729 h 1799493"/>
                  <a:gd name="connsiteX27" fmla="*/ 2667921 w 3888895"/>
                  <a:gd name="connsiteY27" fmla="*/ 1784285 h 1799493"/>
                  <a:gd name="connsiteX28" fmla="*/ 2703440 w 3888895"/>
                  <a:gd name="connsiteY28" fmla="*/ 1782063 h 1799493"/>
                  <a:gd name="connsiteX29" fmla="*/ 2705660 w 3888895"/>
                  <a:gd name="connsiteY29" fmla="*/ 1782063 h 1799493"/>
                  <a:gd name="connsiteX30" fmla="*/ 2706215 w 3888895"/>
                  <a:gd name="connsiteY30" fmla="*/ 1782063 h 1799493"/>
                  <a:gd name="connsiteX31" fmla="*/ 2714540 w 3888895"/>
                  <a:gd name="connsiteY31" fmla="*/ 1782063 h 1799493"/>
                  <a:gd name="connsiteX32" fmla="*/ 2738959 w 3888895"/>
                  <a:gd name="connsiteY32" fmla="*/ 1779840 h 1799493"/>
                  <a:gd name="connsiteX33" fmla="*/ 2758939 w 3888895"/>
                  <a:gd name="connsiteY33" fmla="*/ 1777618 h 1799493"/>
                  <a:gd name="connsiteX34" fmla="*/ 2832197 w 3888895"/>
                  <a:gd name="connsiteY34" fmla="*/ 1770952 h 1799493"/>
                  <a:gd name="connsiteX35" fmla="*/ 2936535 w 3888895"/>
                  <a:gd name="connsiteY35" fmla="*/ 1762064 h 1799493"/>
                  <a:gd name="connsiteX36" fmla="*/ 3018673 w 3888895"/>
                  <a:gd name="connsiteY36" fmla="*/ 1753175 h 1799493"/>
                  <a:gd name="connsiteX37" fmla="*/ 3065292 w 3888895"/>
                  <a:gd name="connsiteY37" fmla="*/ 1748731 h 1799493"/>
                  <a:gd name="connsiteX38" fmla="*/ 3129671 w 3888895"/>
                  <a:gd name="connsiteY38" fmla="*/ 1739843 h 1799493"/>
                  <a:gd name="connsiteX39" fmla="*/ 3174070 w 3888895"/>
                  <a:gd name="connsiteY39" fmla="*/ 1735399 h 1799493"/>
                  <a:gd name="connsiteX40" fmla="*/ 3191830 w 3888895"/>
                  <a:gd name="connsiteY40" fmla="*/ 1733177 h 1799493"/>
                  <a:gd name="connsiteX41" fmla="*/ 3216249 w 3888895"/>
                  <a:gd name="connsiteY41" fmla="*/ 1730954 h 1799493"/>
                  <a:gd name="connsiteX42" fmla="*/ 3253988 w 3888895"/>
                  <a:gd name="connsiteY42" fmla="*/ 1728732 h 1799493"/>
                  <a:gd name="connsiteX43" fmla="*/ 3302827 w 3888895"/>
                  <a:gd name="connsiteY43" fmla="*/ 1724288 h 1799493"/>
                  <a:gd name="connsiteX44" fmla="*/ 3309487 w 3888895"/>
                  <a:gd name="connsiteY44" fmla="*/ 1722066 h 1799493"/>
                  <a:gd name="connsiteX45" fmla="*/ 3331687 w 3888895"/>
                  <a:gd name="connsiteY45" fmla="*/ 1719844 h 1799493"/>
                  <a:gd name="connsiteX46" fmla="*/ 3404945 w 3888895"/>
                  <a:gd name="connsiteY46" fmla="*/ 1710956 h 1799493"/>
                  <a:gd name="connsiteX47" fmla="*/ 3631380 w 3888895"/>
                  <a:gd name="connsiteY47" fmla="*/ 1690957 h 1799493"/>
                  <a:gd name="connsiteX48" fmla="*/ 3628818 w 3888895"/>
                  <a:gd name="connsiteY48" fmla="*/ 1691812 h 1799493"/>
                  <a:gd name="connsiteX49" fmla="*/ 3621113 w 3888895"/>
                  <a:gd name="connsiteY49" fmla="*/ 1692624 h 1799493"/>
                  <a:gd name="connsiteX50" fmla="*/ 3615841 w 3888895"/>
                  <a:gd name="connsiteY50" fmla="*/ 1693179 h 1799493"/>
                  <a:gd name="connsiteX51" fmla="*/ 3608615 w 3888895"/>
                  <a:gd name="connsiteY51" fmla="*/ 1693876 h 1799493"/>
                  <a:gd name="connsiteX52" fmla="*/ 3611401 w 3888895"/>
                  <a:gd name="connsiteY52" fmla="*/ 1693179 h 1799493"/>
                  <a:gd name="connsiteX53" fmla="*/ 3340566 w 3888895"/>
                  <a:gd name="connsiteY53" fmla="*/ 1719844 h 1799493"/>
                  <a:gd name="connsiteX54" fmla="*/ 3431585 w 3888895"/>
                  <a:gd name="connsiteY54" fmla="*/ 1710956 h 1799493"/>
                  <a:gd name="connsiteX55" fmla="*/ 3554399 w 3888895"/>
                  <a:gd name="connsiteY55" fmla="*/ 1699107 h 1799493"/>
                  <a:gd name="connsiteX56" fmla="*/ 3524823 w 3888895"/>
                  <a:gd name="connsiteY56" fmla="*/ 1702067 h 1799493"/>
                  <a:gd name="connsiteX57" fmla="*/ 3460444 w 3888895"/>
                  <a:gd name="connsiteY57" fmla="*/ 1708734 h 1799493"/>
                  <a:gd name="connsiteX58" fmla="*/ 3602521 w 3888895"/>
                  <a:gd name="connsiteY58" fmla="*/ 1695401 h 1799493"/>
                  <a:gd name="connsiteX59" fmla="*/ 3624721 w 3888895"/>
                  <a:gd name="connsiteY59" fmla="*/ 1693179 h 1799493"/>
                  <a:gd name="connsiteX60" fmla="*/ 3628818 w 3888895"/>
                  <a:gd name="connsiteY60" fmla="*/ 1691812 h 1799493"/>
                  <a:gd name="connsiteX61" fmla="*/ 3658020 w 3888895"/>
                  <a:gd name="connsiteY61" fmla="*/ 1688735 h 1799493"/>
                  <a:gd name="connsiteX62" fmla="*/ 3712247 w 3888895"/>
                  <a:gd name="connsiteY62" fmla="*/ 1685445 h 1799493"/>
                  <a:gd name="connsiteX63" fmla="*/ 3673560 w 3888895"/>
                  <a:gd name="connsiteY63" fmla="*/ 1688735 h 1799493"/>
                  <a:gd name="connsiteX64" fmla="*/ 3731278 w 3888895"/>
                  <a:gd name="connsiteY64" fmla="*/ 1684291 h 1799493"/>
                  <a:gd name="connsiteX65" fmla="*/ 3712247 w 3888895"/>
                  <a:gd name="connsiteY65" fmla="*/ 1685445 h 1799493"/>
                  <a:gd name="connsiteX66" fmla="*/ 3787887 w 3888895"/>
                  <a:gd name="connsiteY66" fmla="*/ 1679013 h 1799493"/>
                  <a:gd name="connsiteX67" fmla="*/ 3888895 w 3888895"/>
                  <a:gd name="connsiteY67" fmla="*/ 1670958 h 1799493"/>
                  <a:gd name="connsiteX68" fmla="*/ 135696 w 3888895"/>
                  <a:gd name="connsiteY68" fmla="*/ 1641896 h 1799493"/>
                  <a:gd name="connsiteX69" fmla="*/ 182325 w 3888895"/>
                  <a:gd name="connsiteY69" fmla="*/ 1648555 h 1799493"/>
                  <a:gd name="connsiteX70" fmla="*/ 222293 w 3888895"/>
                  <a:gd name="connsiteY70" fmla="*/ 1657434 h 1799493"/>
                  <a:gd name="connsiteX71" fmla="*/ 217852 w 3888895"/>
                  <a:gd name="connsiteY71" fmla="*/ 1657434 h 1799493"/>
                  <a:gd name="connsiteX72" fmla="*/ 195648 w 3888895"/>
                  <a:gd name="connsiteY72" fmla="*/ 1652995 h 1799493"/>
                  <a:gd name="connsiteX73" fmla="*/ 135696 w 3888895"/>
                  <a:gd name="connsiteY73" fmla="*/ 1641896 h 1799493"/>
                  <a:gd name="connsiteX74" fmla="*/ 2638780 w 3888895"/>
                  <a:gd name="connsiteY74" fmla="*/ 1631476 h 1799493"/>
                  <a:gd name="connsiteX75" fmla="*/ 2638414 w 3888895"/>
                  <a:gd name="connsiteY75" fmla="*/ 1632210 h 1799493"/>
                  <a:gd name="connsiteX76" fmla="*/ 2634529 w 3888895"/>
                  <a:gd name="connsiteY76" fmla="*/ 1633322 h 1799493"/>
                  <a:gd name="connsiteX77" fmla="*/ 4690 w 3888895"/>
                  <a:gd name="connsiteY77" fmla="*/ 1617480 h 1799493"/>
                  <a:gd name="connsiteX78" fmla="*/ 20233 w 3888895"/>
                  <a:gd name="connsiteY78" fmla="*/ 1619700 h 1799493"/>
                  <a:gd name="connsiteX79" fmla="*/ 462100 w 3888895"/>
                  <a:gd name="connsiteY79" fmla="*/ 1692949 h 1799493"/>
                  <a:gd name="connsiteX80" fmla="*/ 721892 w 3888895"/>
                  <a:gd name="connsiteY80" fmla="*/ 1737342 h 1799493"/>
                  <a:gd name="connsiteX81" fmla="*/ 737435 w 3888895"/>
                  <a:gd name="connsiteY81" fmla="*/ 1739562 h 1799493"/>
                  <a:gd name="connsiteX82" fmla="*/ 775182 w 3888895"/>
                  <a:gd name="connsiteY82" fmla="*/ 1746221 h 1799493"/>
                  <a:gd name="connsiteX83" fmla="*/ 844016 w 3888895"/>
                  <a:gd name="connsiteY83" fmla="*/ 1757319 h 1799493"/>
                  <a:gd name="connsiteX84" fmla="*/ 875102 w 3888895"/>
                  <a:gd name="connsiteY84" fmla="*/ 1759539 h 1799493"/>
                  <a:gd name="connsiteX85" fmla="*/ 928393 w 3888895"/>
                  <a:gd name="connsiteY85" fmla="*/ 1768418 h 1799493"/>
                  <a:gd name="connsiteX86" fmla="*/ 935054 w 3888895"/>
                  <a:gd name="connsiteY86" fmla="*/ 1768418 h 1799493"/>
                  <a:gd name="connsiteX87" fmla="*/ 946156 w 3888895"/>
                  <a:gd name="connsiteY87" fmla="*/ 1770637 h 1799493"/>
                  <a:gd name="connsiteX88" fmla="*/ 963920 w 3888895"/>
                  <a:gd name="connsiteY88" fmla="*/ 1772857 h 1799493"/>
                  <a:gd name="connsiteX89" fmla="*/ 1039415 w 3888895"/>
                  <a:gd name="connsiteY89" fmla="*/ 1786175 h 1799493"/>
                  <a:gd name="connsiteX90" fmla="*/ 1037194 w 3888895"/>
                  <a:gd name="connsiteY90" fmla="*/ 1786175 h 1799493"/>
                  <a:gd name="connsiteX91" fmla="*/ 1040155 w 3888895"/>
                  <a:gd name="connsiteY91" fmla="*/ 1787655 h 1799493"/>
                  <a:gd name="connsiteX92" fmla="*/ 1039137 w 3888895"/>
                  <a:gd name="connsiteY92" fmla="*/ 1787562 h 1799493"/>
                  <a:gd name="connsiteX93" fmla="*/ 1041635 w 3888895"/>
                  <a:gd name="connsiteY93" fmla="*/ 1788395 h 1799493"/>
                  <a:gd name="connsiteX94" fmla="*/ 1040155 w 3888895"/>
                  <a:gd name="connsiteY94" fmla="*/ 1787655 h 1799493"/>
                  <a:gd name="connsiteX95" fmla="*/ 1048296 w 3888895"/>
                  <a:gd name="connsiteY95" fmla="*/ 1788395 h 1799493"/>
                  <a:gd name="connsiteX96" fmla="*/ 1043856 w 3888895"/>
                  <a:gd name="connsiteY96" fmla="*/ 1790614 h 1799493"/>
                  <a:gd name="connsiteX97" fmla="*/ 1068280 w 3888895"/>
                  <a:gd name="connsiteY97" fmla="*/ 1795054 h 1799493"/>
                  <a:gd name="connsiteX98" fmla="*/ 1059399 w 3888895"/>
                  <a:gd name="connsiteY98" fmla="*/ 1797273 h 1799493"/>
                  <a:gd name="connsiteX99" fmla="*/ 1054958 w 3888895"/>
                  <a:gd name="connsiteY99" fmla="*/ 1799493 h 1799493"/>
                  <a:gd name="connsiteX100" fmla="*/ 1048296 w 3888895"/>
                  <a:gd name="connsiteY100" fmla="*/ 1797273 h 1799493"/>
                  <a:gd name="connsiteX101" fmla="*/ 1043856 w 3888895"/>
                  <a:gd name="connsiteY101" fmla="*/ 1797273 h 1799493"/>
                  <a:gd name="connsiteX102" fmla="*/ 1014990 w 3888895"/>
                  <a:gd name="connsiteY102" fmla="*/ 1795054 h 1799493"/>
                  <a:gd name="connsiteX103" fmla="*/ 986124 w 3888895"/>
                  <a:gd name="connsiteY103" fmla="*/ 1788395 h 1799493"/>
                  <a:gd name="connsiteX104" fmla="*/ 983904 w 3888895"/>
                  <a:gd name="connsiteY104" fmla="*/ 1786175 h 1799493"/>
                  <a:gd name="connsiteX105" fmla="*/ 977242 w 3888895"/>
                  <a:gd name="connsiteY105" fmla="*/ 1786175 h 1799493"/>
                  <a:gd name="connsiteX106" fmla="*/ 957258 w 3888895"/>
                  <a:gd name="connsiteY106" fmla="*/ 1781736 h 1799493"/>
                  <a:gd name="connsiteX107" fmla="*/ 941715 w 3888895"/>
                  <a:gd name="connsiteY107" fmla="*/ 1779516 h 1799493"/>
                  <a:gd name="connsiteX108" fmla="*/ 879543 w 3888895"/>
                  <a:gd name="connsiteY108" fmla="*/ 1768418 h 1799493"/>
                  <a:gd name="connsiteX109" fmla="*/ 792946 w 3888895"/>
                  <a:gd name="connsiteY109" fmla="*/ 1752880 h 1799493"/>
                  <a:gd name="connsiteX110" fmla="*/ 726333 w 3888895"/>
                  <a:gd name="connsiteY110" fmla="*/ 1741782 h 1799493"/>
                  <a:gd name="connsiteX111" fmla="*/ 688585 w 3888895"/>
                  <a:gd name="connsiteY111" fmla="*/ 1737342 h 1799493"/>
                  <a:gd name="connsiteX112" fmla="*/ 633074 w 3888895"/>
                  <a:gd name="connsiteY112" fmla="*/ 1728464 h 1799493"/>
                  <a:gd name="connsiteX113" fmla="*/ 595327 w 3888895"/>
                  <a:gd name="connsiteY113" fmla="*/ 1721805 h 1799493"/>
                  <a:gd name="connsiteX114" fmla="*/ 582004 w 3888895"/>
                  <a:gd name="connsiteY114" fmla="*/ 1719585 h 1799493"/>
                  <a:gd name="connsiteX115" fmla="*/ 562020 w 3888895"/>
                  <a:gd name="connsiteY115" fmla="*/ 1717365 h 1799493"/>
                  <a:gd name="connsiteX116" fmla="*/ 530934 w 3888895"/>
                  <a:gd name="connsiteY116" fmla="*/ 1710706 h 1799493"/>
                  <a:gd name="connsiteX117" fmla="*/ 490966 w 3888895"/>
                  <a:gd name="connsiteY117" fmla="*/ 1704047 h 1799493"/>
                  <a:gd name="connsiteX118" fmla="*/ 484305 w 3888895"/>
                  <a:gd name="connsiteY118" fmla="*/ 1704047 h 1799493"/>
                  <a:gd name="connsiteX119" fmla="*/ 464321 w 3888895"/>
                  <a:gd name="connsiteY119" fmla="*/ 1699608 h 1799493"/>
                  <a:gd name="connsiteX120" fmla="*/ 404369 w 3888895"/>
                  <a:gd name="connsiteY120" fmla="*/ 1690729 h 1799493"/>
                  <a:gd name="connsiteX121" fmla="*/ 249181 w 3888895"/>
                  <a:gd name="connsiteY121" fmla="*/ 1664197 h 1799493"/>
                  <a:gd name="connsiteX122" fmla="*/ 217852 w 3888895"/>
                  <a:gd name="connsiteY122" fmla="*/ 1657434 h 1799493"/>
                  <a:gd name="connsiteX123" fmla="*/ 224791 w 3888895"/>
                  <a:gd name="connsiteY123" fmla="*/ 1658821 h 1799493"/>
                  <a:gd name="connsiteX124" fmla="*/ 228954 w 3888895"/>
                  <a:gd name="connsiteY124" fmla="*/ 1659654 h 1799493"/>
                  <a:gd name="connsiteX125" fmla="*/ 235082 w 3888895"/>
                  <a:gd name="connsiteY125" fmla="*/ 1660630 h 1799493"/>
                  <a:gd name="connsiteX126" fmla="*/ 240056 w 3888895"/>
                  <a:gd name="connsiteY126" fmla="*/ 1661873 h 1799493"/>
                  <a:gd name="connsiteX127" fmla="*/ 294982 w 3888895"/>
                  <a:gd name="connsiteY127" fmla="*/ 1671197 h 1799493"/>
                  <a:gd name="connsiteX128" fmla="*/ 304449 w 3888895"/>
                  <a:gd name="connsiteY128" fmla="*/ 1672972 h 1799493"/>
                  <a:gd name="connsiteX129" fmla="*/ 357740 w 3888895"/>
                  <a:gd name="connsiteY129" fmla="*/ 1681851 h 1799493"/>
                  <a:gd name="connsiteX130" fmla="*/ 360515 w 3888895"/>
                  <a:gd name="connsiteY130" fmla="*/ 1682406 h 1799493"/>
                  <a:gd name="connsiteX131" fmla="*/ 364685 w 3888895"/>
                  <a:gd name="connsiteY131" fmla="*/ 1683239 h 1799493"/>
                  <a:gd name="connsiteX132" fmla="*/ 379944 w 3888895"/>
                  <a:gd name="connsiteY132" fmla="*/ 1686290 h 1799493"/>
                  <a:gd name="connsiteX133" fmla="*/ 377169 w 3888895"/>
                  <a:gd name="connsiteY133" fmla="*/ 1685735 h 1799493"/>
                  <a:gd name="connsiteX134" fmla="*/ 364685 w 3888895"/>
                  <a:gd name="connsiteY134" fmla="*/ 1683239 h 1799493"/>
                  <a:gd name="connsiteX135" fmla="*/ 357740 w 3888895"/>
                  <a:gd name="connsiteY135" fmla="*/ 1681851 h 1799493"/>
                  <a:gd name="connsiteX136" fmla="*/ 308092 w 3888895"/>
                  <a:gd name="connsiteY136" fmla="*/ 1673423 h 1799493"/>
                  <a:gd name="connsiteX137" fmla="*/ 294982 w 3888895"/>
                  <a:gd name="connsiteY137" fmla="*/ 1671197 h 1799493"/>
                  <a:gd name="connsiteX138" fmla="*/ 268922 w 3888895"/>
                  <a:gd name="connsiteY138" fmla="*/ 1666313 h 1799493"/>
                  <a:gd name="connsiteX139" fmla="*/ 240056 w 3888895"/>
                  <a:gd name="connsiteY139" fmla="*/ 1661873 h 1799493"/>
                  <a:gd name="connsiteX140" fmla="*/ 237466 w 3888895"/>
                  <a:gd name="connsiteY140" fmla="*/ 1661010 h 1799493"/>
                  <a:gd name="connsiteX141" fmla="*/ 331082 w 3888895"/>
                  <a:gd name="connsiteY141" fmla="*/ 1675929 h 1799493"/>
                  <a:gd name="connsiteX142" fmla="*/ 398881 w 3888895"/>
                  <a:gd name="connsiteY142" fmla="*/ 1687225 h 1799493"/>
                  <a:gd name="connsiteX143" fmla="*/ 421855 w 3888895"/>
                  <a:gd name="connsiteY143" fmla="*/ 1691562 h 1799493"/>
                  <a:gd name="connsiteX144" fmla="*/ 459880 w 3888895"/>
                  <a:gd name="connsiteY144" fmla="*/ 1697388 h 1799493"/>
                  <a:gd name="connsiteX145" fmla="*/ 398881 w 3888895"/>
                  <a:gd name="connsiteY145" fmla="*/ 1687225 h 1799493"/>
                  <a:gd name="connsiteX146" fmla="*/ 382164 w 3888895"/>
                  <a:gd name="connsiteY146" fmla="*/ 1684070 h 1799493"/>
                  <a:gd name="connsiteX147" fmla="*/ 331082 w 3888895"/>
                  <a:gd name="connsiteY147" fmla="*/ 1675929 h 1799493"/>
                  <a:gd name="connsiteX148" fmla="*/ 328943 w 3888895"/>
                  <a:gd name="connsiteY148" fmla="*/ 1675573 h 1799493"/>
                  <a:gd name="connsiteX149" fmla="*/ 233395 w 3888895"/>
                  <a:gd name="connsiteY149" fmla="*/ 1659654 h 1799493"/>
                  <a:gd name="connsiteX150" fmla="*/ 237466 w 3888895"/>
                  <a:gd name="connsiteY150" fmla="*/ 1661010 h 1799493"/>
                  <a:gd name="connsiteX151" fmla="*/ 235082 w 3888895"/>
                  <a:gd name="connsiteY151" fmla="*/ 1660630 h 1799493"/>
                  <a:gd name="connsiteX152" fmla="*/ 224513 w 3888895"/>
                  <a:gd name="connsiteY152" fmla="*/ 1657989 h 1799493"/>
                  <a:gd name="connsiteX153" fmla="*/ 222293 w 3888895"/>
                  <a:gd name="connsiteY153" fmla="*/ 1657434 h 1799493"/>
                  <a:gd name="connsiteX154" fmla="*/ 182325 w 3888895"/>
                  <a:gd name="connsiteY154" fmla="*/ 1648555 h 1799493"/>
                  <a:gd name="connsiteX155" fmla="*/ 4690 w 3888895"/>
                  <a:gd name="connsiteY155" fmla="*/ 1617480 h 1799493"/>
                  <a:gd name="connsiteX156" fmla="*/ 352852 w 3888895"/>
                  <a:gd name="connsiteY156" fmla="*/ 1486589 h 1799493"/>
                  <a:gd name="connsiteX157" fmla="*/ 355349 w 3888895"/>
                  <a:gd name="connsiteY157" fmla="*/ 1487421 h 1799493"/>
                  <a:gd name="connsiteX158" fmla="*/ 361325 w 3888895"/>
                  <a:gd name="connsiteY158" fmla="*/ 1489414 h 1799493"/>
                  <a:gd name="connsiteX159" fmla="*/ 330185 w 3888895"/>
                  <a:gd name="connsiteY159" fmla="*/ 1480709 h 1799493"/>
                  <a:gd name="connsiteX160" fmla="*/ 337873 w 3888895"/>
                  <a:gd name="connsiteY160" fmla="*/ 1482704 h 1799493"/>
                  <a:gd name="connsiteX161" fmla="*/ 352852 w 3888895"/>
                  <a:gd name="connsiteY161" fmla="*/ 1486589 h 1799493"/>
                  <a:gd name="connsiteX162" fmla="*/ 341262 w 3888895"/>
                  <a:gd name="connsiteY162" fmla="*/ 1483806 h 1799493"/>
                  <a:gd name="connsiteX163" fmla="*/ 3600154 w 3888895"/>
                  <a:gd name="connsiteY163" fmla="*/ 1475657 h 1799493"/>
                  <a:gd name="connsiteX164" fmla="*/ 3481739 w 3888895"/>
                  <a:gd name="connsiteY164" fmla="*/ 1502830 h 1799493"/>
                  <a:gd name="connsiteX165" fmla="*/ 3475772 w 3888895"/>
                  <a:gd name="connsiteY165" fmla="*/ 1504200 h 1799493"/>
                  <a:gd name="connsiteX166" fmla="*/ 3499175 w 3888895"/>
                  <a:gd name="connsiteY166" fmla="*/ 1498706 h 1799493"/>
                  <a:gd name="connsiteX167" fmla="*/ 3574917 w 3888895"/>
                  <a:gd name="connsiteY167" fmla="*/ 1480925 h 1799493"/>
                  <a:gd name="connsiteX168" fmla="*/ 3581295 w 3888895"/>
                  <a:gd name="connsiteY168" fmla="*/ 1479428 h 1799493"/>
                  <a:gd name="connsiteX169" fmla="*/ 3606809 w 3888895"/>
                  <a:gd name="connsiteY169" fmla="*/ 1473439 h 1799493"/>
                  <a:gd name="connsiteX170" fmla="*/ 3600154 w 3888895"/>
                  <a:gd name="connsiteY170" fmla="*/ 1475657 h 1799493"/>
                  <a:gd name="connsiteX171" fmla="*/ 3606806 w 3888895"/>
                  <a:gd name="connsiteY171" fmla="*/ 1473440 h 1799493"/>
                  <a:gd name="connsiteX172" fmla="*/ 3627887 w 3888895"/>
                  <a:gd name="connsiteY172" fmla="*/ 1469741 h 1799493"/>
                  <a:gd name="connsiteX173" fmla="*/ 3619387 w 3888895"/>
                  <a:gd name="connsiteY173" fmla="*/ 1471630 h 1799493"/>
                  <a:gd name="connsiteX174" fmla="*/ 3618976 w 3888895"/>
                  <a:gd name="connsiteY174" fmla="*/ 1471706 h 1799493"/>
                  <a:gd name="connsiteX175" fmla="*/ 3620120 w 3888895"/>
                  <a:gd name="connsiteY175" fmla="*/ 1471220 h 1799493"/>
                  <a:gd name="connsiteX176" fmla="*/ 3620120 w 3888895"/>
                  <a:gd name="connsiteY176" fmla="*/ 1469002 h 1799493"/>
                  <a:gd name="connsiteX177" fmla="*/ 3624557 w 3888895"/>
                  <a:gd name="connsiteY177" fmla="*/ 1469002 h 1799493"/>
                  <a:gd name="connsiteX178" fmla="*/ 3614212 w 3888895"/>
                  <a:gd name="connsiteY178" fmla="*/ 1470971 h 1799493"/>
                  <a:gd name="connsiteX179" fmla="*/ 3617624 w 3888895"/>
                  <a:gd name="connsiteY179" fmla="*/ 1469834 h 1799493"/>
                  <a:gd name="connsiteX180" fmla="*/ 3620120 w 3888895"/>
                  <a:gd name="connsiteY180" fmla="*/ 1469002 h 1799493"/>
                  <a:gd name="connsiteX181" fmla="*/ 262353 w 3888895"/>
                  <a:gd name="connsiteY181" fmla="*/ 1462319 h 1799493"/>
                  <a:gd name="connsiteX182" fmla="*/ 309593 w 3888895"/>
                  <a:gd name="connsiteY182" fmla="*/ 1474953 h 1799493"/>
                  <a:gd name="connsiteX183" fmla="*/ 330185 w 3888895"/>
                  <a:gd name="connsiteY183" fmla="*/ 1480709 h 1799493"/>
                  <a:gd name="connsiteX184" fmla="*/ 302296 w 3888895"/>
                  <a:gd name="connsiteY184" fmla="*/ 1473476 h 1799493"/>
                  <a:gd name="connsiteX185" fmla="*/ 277304 w 3888895"/>
                  <a:gd name="connsiteY185" fmla="*/ 1466994 h 1799493"/>
                  <a:gd name="connsiteX186" fmla="*/ 261263 w 3888895"/>
                  <a:gd name="connsiteY186" fmla="*/ 1462028 h 1799493"/>
                  <a:gd name="connsiteX187" fmla="*/ 261865 w 3888895"/>
                  <a:gd name="connsiteY187" fmla="*/ 1462167 h 1799493"/>
                  <a:gd name="connsiteX188" fmla="*/ 262353 w 3888895"/>
                  <a:gd name="connsiteY188" fmla="*/ 1462319 h 1799493"/>
                  <a:gd name="connsiteX189" fmla="*/ 233016 w 3888895"/>
                  <a:gd name="connsiteY189" fmla="*/ 1455506 h 1799493"/>
                  <a:gd name="connsiteX190" fmla="*/ 238100 w 3888895"/>
                  <a:gd name="connsiteY190" fmla="*/ 1456680 h 1799493"/>
                  <a:gd name="connsiteX191" fmla="*/ 243071 w 3888895"/>
                  <a:gd name="connsiteY191" fmla="*/ 1458108 h 1799493"/>
                  <a:gd name="connsiteX192" fmla="*/ 243304 w 3888895"/>
                  <a:gd name="connsiteY192" fmla="*/ 1458175 h 1799493"/>
                  <a:gd name="connsiteX193" fmla="*/ 229757 w 3888895"/>
                  <a:gd name="connsiteY193" fmla="*/ 1454284 h 1799493"/>
                  <a:gd name="connsiteX194" fmla="*/ 231671 w 3888895"/>
                  <a:gd name="connsiteY194" fmla="*/ 1454833 h 1799493"/>
                  <a:gd name="connsiteX195" fmla="*/ 233016 w 3888895"/>
                  <a:gd name="connsiteY195" fmla="*/ 1455506 h 1799493"/>
                  <a:gd name="connsiteX196" fmla="*/ 228577 w 3888895"/>
                  <a:gd name="connsiteY196" fmla="*/ 1453286 h 1799493"/>
                  <a:gd name="connsiteX197" fmla="*/ 256595 w 3888895"/>
                  <a:gd name="connsiteY197" fmla="*/ 1460779 h 1799493"/>
                  <a:gd name="connsiteX198" fmla="*/ 261263 w 3888895"/>
                  <a:gd name="connsiteY198" fmla="*/ 1462028 h 1799493"/>
                  <a:gd name="connsiteX199" fmla="*/ 238100 w 3888895"/>
                  <a:gd name="connsiteY199" fmla="*/ 1456680 h 1799493"/>
                  <a:gd name="connsiteX200" fmla="*/ 231671 w 3888895"/>
                  <a:gd name="connsiteY200" fmla="*/ 1454833 h 1799493"/>
                  <a:gd name="connsiteX201" fmla="*/ 3717736 w 3888895"/>
                  <a:gd name="connsiteY201" fmla="*/ 1449038 h 1799493"/>
                  <a:gd name="connsiteX202" fmla="*/ 3666710 w 3888895"/>
                  <a:gd name="connsiteY202" fmla="*/ 1462347 h 1799493"/>
                  <a:gd name="connsiteX203" fmla="*/ 3627887 w 3888895"/>
                  <a:gd name="connsiteY203" fmla="*/ 1469741 h 1799493"/>
                  <a:gd name="connsiteX204" fmla="*/ 3628093 w 3888895"/>
                  <a:gd name="connsiteY204" fmla="*/ 1469695 h 1799493"/>
                  <a:gd name="connsiteX205" fmla="*/ 3651180 w 3888895"/>
                  <a:gd name="connsiteY205" fmla="*/ 1464566 h 1799493"/>
                  <a:gd name="connsiteX206" fmla="*/ 3717736 w 3888895"/>
                  <a:gd name="connsiteY206" fmla="*/ 1449038 h 1799493"/>
                  <a:gd name="connsiteX207" fmla="*/ 210824 w 3888895"/>
                  <a:gd name="connsiteY207" fmla="*/ 1448845 h 1799493"/>
                  <a:gd name="connsiteX208" fmla="*/ 215262 w 3888895"/>
                  <a:gd name="connsiteY208" fmla="*/ 1448845 h 1799493"/>
                  <a:gd name="connsiteX209" fmla="*/ 217481 w 3888895"/>
                  <a:gd name="connsiteY209" fmla="*/ 1449678 h 1799493"/>
                  <a:gd name="connsiteX210" fmla="*/ 229757 w 3888895"/>
                  <a:gd name="connsiteY210" fmla="*/ 1454284 h 1799493"/>
                  <a:gd name="connsiteX211" fmla="*/ 3866378 w 3888895"/>
                  <a:gd name="connsiteY211" fmla="*/ 1415764 h 1799493"/>
                  <a:gd name="connsiteX212" fmla="*/ 3850848 w 3888895"/>
                  <a:gd name="connsiteY212" fmla="*/ 1420200 h 1799493"/>
                  <a:gd name="connsiteX213" fmla="*/ 3349459 w 3888895"/>
                  <a:gd name="connsiteY213" fmla="*/ 1537768 h 1799493"/>
                  <a:gd name="connsiteX214" fmla="*/ 3054393 w 3888895"/>
                  <a:gd name="connsiteY214" fmla="*/ 1608752 h 1799493"/>
                  <a:gd name="connsiteX215" fmla="*/ 3038863 w 3888895"/>
                  <a:gd name="connsiteY215" fmla="*/ 1613189 h 1799493"/>
                  <a:gd name="connsiteX216" fmla="*/ 2996711 w 3888895"/>
                  <a:gd name="connsiteY216" fmla="*/ 1624280 h 1799493"/>
                  <a:gd name="connsiteX217" fmla="*/ 2919062 w 3888895"/>
                  <a:gd name="connsiteY217" fmla="*/ 1642026 h 1799493"/>
                  <a:gd name="connsiteX218" fmla="*/ 2883566 w 3888895"/>
                  <a:gd name="connsiteY218" fmla="*/ 1650899 h 1799493"/>
                  <a:gd name="connsiteX219" fmla="*/ 2823665 w 3888895"/>
                  <a:gd name="connsiteY219" fmla="*/ 1666427 h 1799493"/>
                  <a:gd name="connsiteX220" fmla="*/ 2817010 w 3888895"/>
                  <a:gd name="connsiteY220" fmla="*/ 1668645 h 1799493"/>
                  <a:gd name="connsiteX221" fmla="*/ 2805917 w 3888895"/>
                  <a:gd name="connsiteY221" fmla="*/ 1673082 h 1799493"/>
                  <a:gd name="connsiteX222" fmla="*/ 2783732 w 3888895"/>
                  <a:gd name="connsiteY222" fmla="*/ 1677518 h 1799493"/>
                  <a:gd name="connsiteX223" fmla="*/ 2699427 w 3888895"/>
                  <a:gd name="connsiteY223" fmla="*/ 1697483 h 1799493"/>
                  <a:gd name="connsiteX224" fmla="*/ 2701646 w 3888895"/>
                  <a:gd name="connsiteY224" fmla="*/ 1695264 h 1799493"/>
                  <a:gd name="connsiteX225" fmla="*/ 2694990 w 3888895"/>
                  <a:gd name="connsiteY225" fmla="*/ 1697483 h 1799493"/>
                  <a:gd name="connsiteX226" fmla="*/ 2688334 w 3888895"/>
                  <a:gd name="connsiteY226" fmla="*/ 1697483 h 1799493"/>
                  <a:gd name="connsiteX227" fmla="*/ 2692772 w 3888895"/>
                  <a:gd name="connsiteY227" fmla="*/ 1695264 h 1799493"/>
                  <a:gd name="connsiteX228" fmla="*/ 2663931 w 3888895"/>
                  <a:gd name="connsiteY228" fmla="*/ 1699701 h 1799493"/>
                  <a:gd name="connsiteX229" fmla="*/ 2672805 w 3888895"/>
                  <a:gd name="connsiteY229" fmla="*/ 1695264 h 1799493"/>
                  <a:gd name="connsiteX230" fmla="*/ 2675023 w 3888895"/>
                  <a:gd name="connsiteY230" fmla="*/ 1693046 h 1799493"/>
                  <a:gd name="connsiteX231" fmla="*/ 2686116 w 3888895"/>
                  <a:gd name="connsiteY231" fmla="*/ 1688610 h 1799493"/>
                  <a:gd name="connsiteX232" fmla="*/ 2688334 w 3888895"/>
                  <a:gd name="connsiteY232" fmla="*/ 1688610 h 1799493"/>
                  <a:gd name="connsiteX233" fmla="*/ 2719394 w 3888895"/>
                  <a:gd name="connsiteY233" fmla="*/ 1679737 h 1799493"/>
                  <a:gd name="connsiteX234" fmla="*/ 2752672 w 3888895"/>
                  <a:gd name="connsiteY234" fmla="*/ 1673082 h 1799493"/>
                  <a:gd name="connsiteX235" fmla="*/ 2754891 w 3888895"/>
                  <a:gd name="connsiteY235" fmla="*/ 1673082 h 1799493"/>
                  <a:gd name="connsiteX236" fmla="*/ 2757109 w 3888895"/>
                  <a:gd name="connsiteY236" fmla="*/ 1673082 h 1799493"/>
                  <a:gd name="connsiteX237" fmla="*/ 2765983 w 3888895"/>
                  <a:gd name="connsiteY237" fmla="*/ 1670863 h 1799493"/>
                  <a:gd name="connsiteX238" fmla="*/ 2788169 w 3888895"/>
                  <a:gd name="connsiteY238" fmla="*/ 1666427 h 1799493"/>
                  <a:gd name="connsiteX239" fmla="*/ 2805917 w 3888895"/>
                  <a:gd name="connsiteY239" fmla="*/ 1661990 h 1799493"/>
                  <a:gd name="connsiteX240" fmla="*/ 2876910 w 3888895"/>
                  <a:gd name="connsiteY240" fmla="*/ 1646462 h 1799493"/>
                  <a:gd name="connsiteX241" fmla="*/ 2972307 w 3888895"/>
                  <a:gd name="connsiteY241" fmla="*/ 1624280 h 1799493"/>
                  <a:gd name="connsiteX242" fmla="*/ 3049956 w 3888895"/>
                  <a:gd name="connsiteY242" fmla="*/ 1606534 h 1799493"/>
                  <a:gd name="connsiteX243" fmla="*/ 3092108 w 3888895"/>
                  <a:gd name="connsiteY243" fmla="*/ 1595443 h 1799493"/>
                  <a:gd name="connsiteX244" fmla="*/ 3154227 w 3888895"/>
                  <a:gd name="connsiteY244" fmla="*/ 1579915 h 1799493"/>
                  <a:gd name="connsiteX245" fmla="*/ 3196380 w 3888895"/>
                  <a:gd name="connsiteY245" fmla="*/ 1568824 h 1799493"/>
                  <a:gd name="connsiteX246" fmla="*/ 3211909 w 3888895"/>
                  <a:gd name="connsiteY246" fmla="*/ 1564387 h 1799493"/>
                  <a:gd name="connsiteX247" fmla="*/ 3234095 w 3888895"/>
                  <a:gd name="connsiteY247" fmla="*/ 1557732 h 1799493"/>
                  <a:gd name="connsiteX248" fmla="*/ 3269591 w 3888895"/>
                  <a:gd name="connsiteY248" fmla="*/ 1551077 h 1799493"/>
                  <a:gd name="connsiteX249" fmla="*/ 3316181 w 3888895"/>
                  <a:gd name="connsiteY249" fmla="*/ 1542204 h 1799493"/>
                  <a:gd name="connsiteX250" fmla="*/ 3322836 w 3888895"/>
                  <a:gd name="connsiteY250" fmla="*/ 1539986 h 1799493"/>
                  <a:gd name="connsiteX251" fmla="*/ 3345022 w 3888895"/>
                  <a:gd name="connsiteY251" fmla="*/ 1533331 h 1799493"/>
                  <a:gd name="connsiteX252" fmla="*/ 3411578 w 3888895"/>
                  <a:gd name="connsiteY252" fmla="*/ 1515585 h 1799493"/>
                  <a:gd name="connsiteX253" fmla="*/ 3612130 w 3888895"/>
                  <a:gd name="connsiteY253" fmla="*/ 1471368 h 1799493"/>
                  <a:gd name="connsiteX254" fmla="*/ 3614212 w 3888895"/>
                  <a:gd name="connsiteY254" fmla="*/ 1470971 h 1799493"/>
                  <a:gd name="connsiteX255" fmla="*/ 3606806 w 3888895"/>
                  <a:gd name="connsiteY255" fmla="*/ 1473440 h 1799493"/>
                  <a:gd name="connsiteX256" fmla="*/ 3605127 w 3888895"/>
                  <a:gd name="connsiteY256" fmla="*/ 1473834 h 1799493"/>
                  <a:gd name="connsiteX257" fmla="*/ 3593355 w 3888895"/>
                  <a:gd name="connsiteY257" fmla="*/ 1476597 h 1799493"/>
                  <a:gd name="connsiteX258" fmla="*/ 3581295 w 3888895"/>
                  <a:gd name="connsiteY258" fmla="*/ 1479428 h 1799493"/>
                  <a:gd name="connsiteX259" fmla="*/ 3566875 w 3888895"/>
                  <a:gd name="connsiteY259" fmla="*/ 1482312 h 1799493"/>
                  <a:gd name="connsiteX260" fmla="*/ 3524723 w 3888895"/>
                  <a:gd name="connsiteY260" fmla="*/ 1491185 h 1799493"/>
                  <a:gd name="connsiteX261" fmla="*/ 3464823 w 3888895"/>
                  <a:gd name="connsiteY261" fmla="*/ 1506712 h 1799493"/>
                  <a:gd name="connsiteX262" fmla="*/ 3442637 w 3888895"/>
                  <a:gd name="connsiteY262" fmla="*/ 1511149 h 1799493"/>
                  <a:gd name="connsiteX263" fmla="*/ 3464823 w 3888895"/>
                  <a:gd name="connsiteY263" fmla="*/ 1506712 h 1799493"/>
                  <a:gd name="connsiteX264" fmla="*/ 3466938 w 3888895"/>
                  <a:gd name="connsiteY264" fmla="*/ 1506227 h 1799493"/>
                  <a:gd name="connsiteX265" fmla="*/ 3475772 w 3888895"/>
                  <a:gd name="connsiteY265" fmla="*/ 1504200 h 1799493"/>
                  <a:gd name="connsiteX266" fmla="*/ 3435890 w 3888895"/>
                  <a:gd name="connsiteY266" fmla="*/ 1513562 h 1799493"/>
                  <a:gd name="connsiteX267" fmla="*/ 3351677 w 3888895"/>
                  <a:gd name="connsiteY267" fmla="*/ 1533331 h 1799493"/>
                  <a:gd name="connsiteX268" fmla="*/ 3438200 w 3888895"/>
                  <a:gd name="connsiteY268" fmla="*/ 1513367 h 1799493"/>
                  <a:gd name="connsiteX269" fmla="*/ 3611246 w 3888895"/>
                  <a:gd name="connsiteY269" fmla="*/ 1473439 h 1799493"/>
                  <a:gd name="connsiteX270" fmla="*/ 3616238 w 3888895"/>
                  <a:gd name="connsiteY270" fmla="*/ 1472329 h 1799493"/>
                  <a:gd name="connsiteX271" fmla="*/ 3619387 w 3888895"/>
                  <a:gd name="connsiteY271" fmla="*/ 1471630 h 1799493"/>
                  <a:gd name="connsiteX272" fmla="*/ 3627608 w 3888895"/>
                  <a:gd name="connsiteY272" fmla="*/ 1470111 h 1799493"/>
                  <a:gd name="connsiteX273" fmla="*/ 3666710 w 3888895"/>
                  <a:gd name="connsiteY273" fmla="*/ 1462347 h 1799493"/>
                  <a:gd name="connsiteX274" fmla="*/ 3866378 w 3888895"/>
                  <a:gd name="connsiteY274" fmla="*/ 1415764 h 1799493"/>
                  <a:gd name="connsiteX275" fmla="*/ 0 w 3888895"/>
                  <a:gd name="connsiteY275" fmla="*/ 1386680 h 1799493"/>
                  <a:gd name="connsiteX276" fmla="*/ 13315 w 3888895"/>
                  <a:gd name="connsiteY276" fmla="*/ 1388900 h 1799493"/>
                  <a:gd name="connsiteX277" fmla="*/ 454935 w 3888895"/>
                  <a:gd name="connsiteY277" fmla="*/ 1511011 h 1799493"/>
                  <a:gd name="connsiteX278" fmla="*/ 716801 w 3888895"/>
                  <a:gd name="connsiteY278" fmla="*/ 1579837 h 1799493"/>
                  <a:gd name="connsiteX279" fmla="*/ 730116 w 3888895"/>
                  <a:gd name="connsiteY279" fmla="*/ 1584278 h 1799493"/>
                  <a:gd name="connsiteX280" fmla="*/ 767842 w 3888895"/>
                  <a:gd name="connsiteY280" fmla="*/ 1595379 h 1799493"/>
                  <a:gd name="connsiteX281" fmla="*/ 836638 w 3888895"/>
                  <a:gd name="connsiteY281" fmla="*/ 1613140 h 1799493"/>
                  <a:gd name="connsiteX282" fmla="*/ 867706 w 3888895"/>
                  <a:gd name="connsiteY282" fmla="*/ 1619801 h 1799493"/>
                  <a:gd name="connsiteX283" fmla="*/ 923186 w 3888895"/>
                  <a:gd name="connsiteY283" fmla="*/ 1635342 h 1799493"/>
                  <a:gd name="connsiteX284" fmla="*/ 927625 w 3888895"/>
                  <a:gd name="connsiteY284" fmla="*/ 1635342 h 1799493"/>
                  <a:gd name="connsiteX285" fmla="*/ 938721 w 3888895"/>
                  <a:gd name="connsiteY285" fmla="*/ 1637562 h 1799493"/>
                  <a:gd name="connsiteX286" fmla="*/ 958693 w 3888895"/>
                  <a:gd name="connsiteY286" fmla="*/ 1642003 h 1799493"/>
                  <a:gd name="connsiteX287" fmla="*/ 1031927 w 3888895"/>
                  <a:gd name="connsiteY287" fmla="*/ 1664205 h 1799493"/>
                  <a:gd name="connsiteX288" fmla="*/ 1034146 w 3888895"/>
                  <a:gd name="connsiteY288" fmla="*/ 1664205 h 1799493"/>
                  <a:gd name="connsiteX289" fmla="*/ 1040804 w 3888895"/>
                  <a:gd name="connsiteY289" fmla="*/ 1668645 h 1799493"/>
                  <a:gd name="connsiteX290" fmla="*/ 1036365 w 3888895"/>
                  <a:gd name="connsiteY290" fmla="*/ 1668645 h 1799493"/>
                  <a:gd name="connsiteX291" fmla="*/ 1060777 w 3888895"/>
                  <a:gd name="connsiteY291" fmla="*/ 1675306 h 1799493"/>
                  <a:gd name="connsiteX292" fmla="*/ 1049681 w 3888895"/>
                  <a:gd name="connsiteY292" fmla="*/ 1677526 h 1799493"/>
                  <a:gd name="connsiteX293" fmla="*/ 1047461 w 3888895"/>
                  <a:gd name="connsiteY293" fmla="*/ 1677526 h 1799493"/>
                  <a:gd name="connsiteX294" fmla="*/ 1038585 w 3888895"/>
                  <a:gd name="connsiteY294" fmla="*/ 1675306 h 1799493"/>
                  <a:gd name="connsiteX295" fmla="*/ 1036365 w 3888895"/>
                  <a:gd name="connsiteY295" fmla="*/ 1675306 h 1799493"/>
                  <a:gd name="connsiteX296" fmla="*/ 1007516 w 3888895"/>
                  <a:gd name="connsiteY296" fmla="*/ 1668645 h 1799493"/>
                  <a:gd name="connsiteX297" fmla="*/ 978666 w 3888895"/>
                  <a:gd name="connsiteY297" fmla="*/ 1659764 h 1799493"/>
                  <a:gd name="connsiteX298" fmla="*/ 976447 w 3888895"/>
                  <a:gd name="connsiteY298" fmla="*/ 1659764 h 1799493"/>
                  <a:gd name="connsiteX299" fmla="*/ 967570 w 3888895"/>
                  <a:gd name="connsiteY299" fmla="*/ 1655324 h 1799493"/>
                  <a:gd name="connsiteX300" fmla="*/ 969789 w 3888895"/>
                  <a:gd name="connsiteY300" fmla="*/ 1655324 h 1799493"/>
                  <a:gd name="connsiteX301" fmla="*/ 949817 w 3888895"/>
                  <a:gd name="connsiteY301" fmla="*/ 1650883 h 1799493"/>
                  <a:gd name="connsiteX302" fmla="*/ 934282 w 3888895"/>
                  <a:gd name="connsiteY302" fmla="*/ 1646443 h 1799493"/>
                  <a:gd name="connsiteX303" fmla="*/ 872145 w 3888895"/>
                  <a:gd name="connsiteY303" fmla="*/ 1628682 h 1799493"/>
                  <a:gd name="connsiteX304" fmla="*/ 785596 w 3888895"/>
                  <a:gd name="connsiteY304" fmla="*/ 1604259 h 1799493"/>
                  <a:gd name="connsiteX305" fmla="*/ 719020 w 3888895"/>
                  <a:gd name="connsiteY305" fmla="*/ 1586498 h 1799493"/>
                  <a:gd name="connsiteX306" fmla="*/ 681294 w 3888895"/>
                  <a:gd name="connsiteY306" fmla="*/ 1577617 h 1799493"/>
                  <a:gd name="connsiteX307" fmla="*/ 625814 w 3888895"/>
                  <a:gd name="connsiteY307" fmla="*/ 1562076 h 1799493"/>
                  <a:gd name="connsiteX308" fmla="*/ 588087 w 3888895"/>
                  <a:gd name="connsiteY308" fmla="*/ 1553195 h 1799493"/>
                  <a:gd name="connsiteX309" fmla="*/ 574772 w 3888895"/>
                  <a:gd name="connsiteY309" fmla="*/ 1548754 h 1799493"/>
                  <a:gd name="connsiteX310" fmla="*/ 554799 w 3888895"/>
                  <a:gd name="connsiteY310" fmla="*/ 1544314 h 1799493"/>
                  <a:gd name="connsiteX311" fmla="*/ 523731 w 3888895"/>
                  <a:gd name="connsiteY311" fmla="*/ 1533213 h 1799493"/>
                  <a:gd name="connsiteX312" fmla="*/ 483785 w 3888895"/>
                  <a:gd name="connsiteY312" fmla="*/ 1522112 h 1799493"/>
                  <a:gd name="connsiteX313" fmla="*/ 477127 w 3888895"/>
                  <a:gd name="connsiteY313" fmla="*/ 1522112 h 1799493"/>
                  <a:gd name="connsiteX314" fmla="*/ 457155 w 3888895"/>
                  <a:gd name="connsiteY314" fmla="*/ 1517672 h 1799493"/>
                  <a:gd name="connsiteX315" fmla="*/ 397236 w 3888895"/>
                  <a:gd name="connsiteY315" fmla="*/ 1502130 h 1799493"/>
                  <a:gd name="connsiteX316" fmla="*/ 300701 w 3888895"/>
                  <a:gd name="connsiteY316" fmla="*/ 1474655 h 1799493"/>
                  <a:gd name="connsiteX317" fmla="*/ 243304 w 3888895"/>
                  <a:gd name="connsiteY317" fmla="*/ 1458175 h 1799493"/>
                  <a:gd name="connsiteX318" fmla="*/ 277304 w 3888895"/>
                  <a:gd name="connsiteY318" fmla="*/ 1466994 h 1799493"/>
                  <a:gd name="connsiteX319" fmla="*/ 297372 w 3888895"/>
                  <a:gd name="connsiteY319" fmla="*/ 1473268 h 1799493"/>
                  <a:gd name="connsiteX320" fmla="*/ 341262 w 3888895"/>
                  <a:gd name="connsiteY320" fmla="*/ 1483806 h 1799493"/>
                  <a:gd name="connsiteX321" fmla="*/ 361325 w 3888895"/>
                  <a:gd name="connsiteY321" fmla="*/ 1489414 h 1799493"/>
                  <a:gd name="connsiteX322" fmla="*/ 370329 w 3888895"/>
                  <a:gd name="connsiteY322" fmla="*/ 1492417 h 1799493"/>
                  <a:gd name="connsiteX323" fmla="*/ 372825 w 3888895"/>
                  <a:gd name="connsiteY323" fmla="*/ 1493249 h 1799493"/>
                  <a:gd name="connsiteX324" fmla="*/ 361325 w 3888895"/>
                  <a:gd name="connsiteY324" fmla="*/ 1489414 h 1799493"/>
                  <a:gd name="connsiteX325" fmla="*/ 375044 w 3888895"/>
                  <a:gd name="connsiteY325" fmla="*/ 1493249 h 1799493"/>
                  <a:gd name="connsiteX326" fmla="*/ 452716 w 3888895"/>
                  <a:gd name="connsiteY326" fmla="*/ 1513231 h 1799493"/>
                  <a:gd name="connsiteX327" fmla="*/ 323136 w 3888895"/>
                  <a:gd name="connsiteY327" fmla="*/ 1478575 h 1799493"/>
                  <a:gd name="connsiteX328" fmla="*/ 309593 w 3888895"/>
                  <a:gd name="connsiteY328" fmla="*/ 1474953 h 1799493"/>
                  <a:gd name="connsiteX329" fmla="*/ 224139 w 3888895"/>
                  <a:gd name="connsiteY329" fmla="*/ 1451066 h 1799493"/>
                  <a:gd name="connsiteX330" fmla="*/ 219700 w 3888895"/>
                  <a:gd name="connsiteY330" fmla="*/ 1449956 h 1799493"/>
                  <a:gd name="connsiteX331" fmla="*/ 215262 w 3888895"/>
                  <a:gd name="connsiteY331" fmla="*/ 1448845 h 1799493"/>
                  <a:gd name="connsiteX332" fmla="*/ 188632 w 3888895"/>
                  <a:gd name="connsiteY332" fmla="*/ 1442185 h 1799493"/>
                  <a:gd name="connsiteX333" fmla="*/ 140259 w 3888895"/>
                  <a:gd name="connsiteY333" fmla="*/ 1426053 h 1799493"/>
                  <a:gd name="connsiteX334" fmla="*/ 175316 w 3888895"/>
                  <a:gd name="connsiteY334" fmla="*/ 1435524 h 1799493"/>
                  <a:gd name="connsiteX335" fmla="*/ 215262 w 3888895"/>
                  <a:gd name="connsiteY335" fmla="*/ 1446625 h 1799493"/>
                  <a:gd name="connsiteX336" fmla="*/ 175316 w 3888895"/>
                  <a:gd name="connsiteY336" fmla="*/ 1435524 h 1799493"/>
                  <a:gd name="connsiteX337" fmla="*/ 128713 w 3888895"/>
                  <a:gd name="connsiteY337" fmla="*/ 1422203 h 1799493"/>
                  <a:gd name="connsiteX338" fmla="*/ 140259 w 3888895"/>
                  <a:gd name="connsiteY338" fmla="*/ 1426053 h 1799493"/>
                  <a:gd name="connsiteX339" fmla="*/ 81833 w 3888895"/>
                  <a:gd name="connsiteY339" fmla="*/ 1410269 h 1799493"/>
                  <a:gd name="connsiteX340" fmla="*/ 0 w 3888895"/>
                  <a:gd name="connsiteY340" fmla="*/ 1386680 h 1799493"/>
                  <a:gd name="connsiteX341" fmla="*/ 3222744 w 3888895"/>
                  <a:gd name="connsiteY341" fmla="*/ 1365678 h 1799493"/>
                  <a:gd name="connsiteX342" fmla="*/ 3218704 w 3888895"/>
                  <a:gd name="connsiteY342" fmla="*/ 1367547 h 1799493"/>
                  <a:gd name="connsiteX343" fmla="*/ 3216147 w 3888895"/>
                  <a:gd name="connsiteY343" fmla="*/ 1368558 h 1799493"/>
                  <a:gd name="connsiteX344" fmla="*/ 3401679 w 3888895"/>
                  <a:gd name="connsiteY344" fmla="*/ 1287504 h 1799493"/>
                  <a:gd name="connsiteX345" fmla="*/ 3393180 w 3888895"/>
                  <a:gd name="connsiteY345" fmla="*/ 1291262 h 1799493"/>
                  <a:gd name="connsiteX346" fmla="*/ 3385620 w 3888895"/>
                  <a:gd name="connsiteY346" fmla="*/ 1294563 h 1799493"/>
                  <a:gd name="connsiteX347" fmla="*/ 3290154 w 3888895"/>
                  <a:gd name="connsiteY347" fmla="*/ 1336245 h 1799493"/>
                  <a:gd name="connsiteX348" fmla="*/ 3222744 w 3888895"/>
                  <a:gd name="connsiteY348" fmla="*/ 1365678 h 1799493"/>
                  <a:gd name="connsiteX349" fmla="*/ 3269425 w 3888895"/>
                  <a:gd name="connsiteY349" fmla="*/ 1344085 h 1799493"/>
                  <a:gd name="connsiteX350" fmla="*/ 3307025 w 3888895"/>
                  <a:gd name="connsiteY350" fmla="*/ 1327467 h 1799493"/>
                  <a:gd name="connsiteX351" fmla="*/ 3338936 w 3888895"/>
                  <a:gd name="connsiteY351" fmla="*/ 1313544 h 1799493"/>
                  <a:gd name="connsiteX352" fmla="*/ 3316043 w 3888895"/>
                  <a:gd name="connsiteY352" fmla="*/ 1324060 h 1799493"/>
                  <a:gd name="connsiteX353" fmla="*/ 3306054 w 3888895"/>
                  <a:gd name="connsiteY353" fmla="*/ 1328510 h 1799493"/>
                  <a:gd name="connsiteX354" fmla="*/ 3296064 w 3888895"/>
                  <a:gd name="connsiteY354" fmla="*/ 1332960 h 1799493"/>
                  <a:gd name="connsiteX355" fmla="*/ 3298561 w 3888895"/>
                  <a:gd name="connsiteY355" fmla="*/ 1331848 h 1799493"/>
                  <a:gd name="connsiteX356" fmla="*/ 3306054 w 3888895"/>
                  <a:gd name="connsiteY356" fmla="*/ 1328510 h 1799493"/>
                  <a:gd name="connsiteX357" fmla="*/ 3313546 w 3888895"/>
                  <a:gd name="connsiteY357" fmla="*/ 1325173 h 1799493"/>
                  <a:gd name="connsiteX358" fmla="*/ 3316043 w 3888895"/>
                  <a:gd name="connsiteY358" fmla="*/ 1324060 h 1799493"/>
                  <a:gd name="connsiteX359" fmla="*/ 3396351 w 3888895"/>
                  <a:gd name="connsiteY359" fmla="*/ 1289779 h 1799493"/>
                  <a:gd name="connsiteX360" fmla="*/ 3401666 w 3888895"/>
                  <a:gd name="connsiteY360" fmla="*/ 1286238 h 1799493"/>
                  <a:gd name="connsiteX361" fmla="*/ 3367102 w 3888895"/>
                  <a:gd name="connsiteY361" fmla="*/ 1301255 h 1799493"/>
                  <a:gd name="connsiteX362" fmla="*/ 3338936 w 3888895"/>
                  <a:gd name="connsiteY362" fmla="*/ 1313544 h 1799493"/>
                  <a:gd name="connsiteX363" fmla="*/ 3369321 w 3888895"/>
                  <a:gd name="connsiteY363" fmla="*/ 1299586 h 1799493"/>
                  <a:gd name="connsiteX364" fmla="*/ 406315 w 3888895"/>
                  <a:gd name="connsiteY364" fmla="*/ 1281375 h 1799493"/>
                  <a:gd name="connsiteX365" fmla="*/ 434229 w 3888895"/>
                  <a:gd name="connsiteY365" fmla="*/ 1293346 h 1799493"/>
                  <a:gd name="connsiteX366" fmla="*/ 449067 w 3888895"/>
                  <a:gd name="connsiteY366" fmla="*/ 1299709 h 1799493"/>
                  <a:gd name="connsiteX367" fmla="*/ 413360 w 3888895"/>
                  <a:gd name="connsiteY367" fmla="*/ 1284664 h 1799493"/>
                  <a:gd name="connsiteX368" fmla="*/ 3430319 w 3888895"/>
                  <a:gd name="connsiteY368" fmla="*/ 1275046 h 1799493"/>
                  <a:gd name="connsiteX369" fmla="*/ 3428535 w 3888895"/>
                  <a:gd name="connsiteY369" fmla="*/ 1275825 h 1799493"/>
                  <a:gd name="connsiteX370" fmla="*/ 3412332 w 3888895"/>
                  <a:gd name="connsiteY370" fmla="*/ 1282900 h 1799493"/>
                  <a:gd name="connsiteX371" fmla="*/ 3406515 w 3888895"/>
                  <a:gd name="connsiteY371" fmla="*/ 1285439 h 1799493"/>
                  <a:gd name="connsiteX372" fmla="*/ 3401679 w 3888895"/>
                  <a:gd name="connsiteY372" fmla="*/ 1287504 h 1799493"/>
                  <a:gd name="connsiteX373" fmla="*/ 3426687 w 3888895"/>
                  <a:gd name="connsiteY373" fmla="*/ 1276446 h 1799493"/>
                  <a:gd name="connsiteX374" fmla="*/ 3440359 w 3888895"/>
                  <a:gd name="connsiteY374" fmla="*/ 1270663 h 1799493"/>
                  <a:gd name="connsiteX375" fmla="*/ 3435919 w 3888895"/>
                  <a:gd name="connsiteY375" fmla="*/ 1272888 h 1799493"/>
                  <a:gd name="connsiteX376" fmla="*/ 3430319 w 3888895"/>
                  <a:gd name="connsiteY376" fmla="*/ 1275046 h 1799493"/>
                  <a:gd name="connsiteX377" fmla="*/ 3436856 w 3888895"/>
                  <a:gd name="connsiteY377" fmla="*/ 1272192 h 1799493"/>
                  <a:gd name="connsiteX378" fmla="*/ 3440359 w 3888895"/>
                  <a:gd name="connsiteY378" fmla="*/ 1270663 h 1799493"/>
                  <a:gd name="connsiteX379" fmla="*/ 371360 w 3888895"/>
                  <a:gd name="connsiteY379" fmla="*/ 1266384 h 1799493"/>
                  <a:gd name="connsiteX380" fmla="*/ 397992 w 3888895"/>
                  <a:gd name="connsiteY380" fmla="*/ 1277488 h 1799493"/>
                  <a:gd name="connsiteX381" fmla="*/ 406315 w 3888895"/>
                  <a:gd name="connsiteY381" fmla="*/ 1281375 h 1799493"/>
                  <a:gd name="connsiteX382" fmla="*/ 3458118 w 3888895"/>
                  <a:gd name="connsiteY382" fmla="*/ 1261763 h 1799493"/>
                  <a:gd name="connsiteX383" fmla="*/ 3457286 w 3888895"/>
                  <a:gd name="connsiteY383" fmla="*/ 1262319 h 1799493"/>
                  <a:gd name="connsiteX384" fmla="*/ 3454484 w 3888895"/>
                  <a:gd name="connsiteY384" fmla="*/ 1264191 h 1799493"/>
                  <a:gd name="connsiteX385" fmla="*/ 3449239 w 3888895"/>
                  <a:gd name="connsiteY385" fmla="*/ 1266491 h 1799493"/>
                  <a:gd name="connsiteX386" fmla="*/ 3444799 w 3888895"/>
                  <a:gd name="connsiteY386" fmla="*/ 1268438 h 1799493"/>
                  <a:gd name="connsiteX387" fmla="*/ 3426687 w 3888895"/>
                  <a:gd name="connsiteY387" fmla="*/ 1276446 h 1799493"/>
                  <a:gd name="connsiteX388" fmla="*/ 3407060 w 3888895"/>
                  <a:gd name="connsiteY388" fmla="*/ 1284012 h 1799493"/>
                  <a:gd name="connsiteX389" fmla="*/ 3401666 w 3888895"/>
                  <a:gd name="connsiteY389" fmla="*/ 1286238 h 1799493"/>
                  <a:gd name="connsiteX390" fmla="*/ 3425513 w 3888895"/>
                  <a:gd name="connsiteY390" fmla="*/ 1275877 h 1799493"/>
                  <a:gd name="connsiteX391" fmla="*/ 3458118 w 3888895"/>
                  <a:gd name="connsiteY391" fmla="*/ 1261763 h 1799493"/>
                  <a:gd name="connsiteX392" fmla="*/ 3540255 w 3888895"/>
                  <a:gd name="connsiteY392" fmla="*/ 1228389 h 1799493"/>
                  <a:gd name="connsiteX393" fmla="*/ 3522469 w 3888895"/>
                  <a:gd name="connsiteY393" fmla="*/ 1236464 h 1799493"/>
                  <a:gd name="connsiteX394" fmla="*/ 3498125 w 3888895"/>
                  <a:gd name="connsiteY394" fmla="*/ 1246554 h 1799493"/>
                  <a:gd name="connsiteX395" fmla="*/ 3497224 w 3888895"/>
                  <a:gd name="connsiteY395" fmla="*/ 1246873 h 1799493"/>
                  <a:gd name="connsiteX396" fmla="*/ 3671230 w 3888895"/>
                  <a:gd name="connsiteY396" fmla="*/ 1172767 h 1799493"/>
                  <a:gd name="connsiteX397" fmla="*/ 3657910 w 3888895"/>
                  <a:gd name="connsiteY397" fmla="*/ 1179442 h 1799493"/>
                  <a:gd name="connsiteX398" fmla="*/ 3216147 w 3888895"/>
                  <a:gd name="connsiteY398" fmla="*/ 1375233 h 1799493"/>
                  <a:gd name="connsiteX399" fmla="*/ 2956417 w 3888895"/>
                  <a:gd name="connsiteY399" fmla="*/ 1488703 h 1799493"/>
                  <a:gd name="connsiteX400" fmla="*/ 2943097 w 3888895"/>
                  <a:gd name="connsiteY400" fmla="*/ 1495378 h 1799493"/>
                  <a:gd name="connsiteX401" fmla="*/ 2905359 w 3888895"/>
                  <a:gd name="connsiteY401" fmla="*/ 1513177 h 1799493"/>
                  <a:gd name="connsiteX402" fmla="*/ 2836541 w 3888895"/>
                  <a:gd name="connsiteY402" fmla="*/ 1544326 h 1799493"/>
                  <a:gd name="connsiteX403" fmla="*/ 2807683 w 3888895"/>
                  <a:gd name="connsiteY403" fmla="*/ 1557675 h 1799493"/>
                  <a:gd name="connsiteX404" fmla="*/ 2752185 w 3888895"/>
                  <a:gd name="connsiteY404" fmla="*/ 1582149 h 1799493"/>
                  <a:gd name="connsiteX405" fmla="*/ 2747745 w 3888895"/>
                  <a:gd name="connsiteY405" fmla="*/ 1586599 h 1799493"/>
                  <a:gd name="connsiteX406" fmla="*/ 2736645 w 3888895"/>
                  <a:gd name="connsiteY406" fmla="*/ 1591049 h 1799493"/>
                  <a:gd name="connsiteX407" fmla="*/ 2718886 w 3888895"/>
                  <a:gd name="connsiteY407" fmla="*/ 1599949 h 1799493"/>
                  <a:gd name="connsiteX408" fmla="*/ 2643409 w 3888895"/>
                  <a:gd name="connsiteY408" fmla="*/ 1631097 h 1799493"/>
                  <a:gd name="connsiteX409" fmla="*/ 2645629 w 3888895"/>
                  <a:gd name="connsiteY409" fmla="*/ 1628872 h 1799493"/>
                  <a:gd name="connsiteX410" fmla="*/ 2641189 w 3888895"/>
                  <a:gd name="connsiteY410" fmla="*/ 1631097 h 1799493"/>
                  <a:gd name="connsiteX411" fmla="*/ 2642854 w 3888895"/>
                  <a:gd name="connsiteY411" fmla="*/ 1629707 h 1799493"/>
                  <a:gd name="connsiteX412" fmla="*/ 2638780 w 3888895"/>
                  <a:gd name="connsiteY412" fmla="*/ 1631476 h 1799493"/>
                  <a:gd name="connsiteX413" fmla="*/ 2638969 w 3888895"/>
                  <a:gd name="connsiteY413" fmla="*/ 1631097 h 1799493"/>
                  <a:gd name="connsiteX414" fmla="*/ 2612330 w 3888895"/>
                  <a:gd name="connsiteY414" fmla="*/ 1639997 h 1799493"/>
                  <a:gd name="connsiteX415" fmla="*/ 2621210 w 3888895"/>
                  <a:gd name="connsiteY415" fmla="*/ 1633322 h 1799493"/>
                  <a:gd name="connsiteX416" fmla="*/ 2621210 w 3888895"/>
                  <a:gd name="connsiteY416" fmla="*/ 1631097 h 1799493"/>
                  <a:gd name="connsiteX417" fmla="*/ 2630089 w 3888895"/>
                  <a:gd name="connsiteY417" fmla="*/ 1626647 h 1799493"/>
                  <a:gd name="connsiteX418" fmla="*/ 2632309 w 3888895"/>
                  <a:gd name="connsiteY418" fmla="*/ 1624423 h 1799493"/>
                  <a:gd name="connsiteX419" fmla="*/ 2661168 w 3888895"/>
                  <a:gd name="connsiteY419" fmla="*/ 1611073 h 1799493"/>
                  <a:gd name="connsiteX420" fmla="*/ 2690027 w 3888895"/>
                  <a:gd name="connsiteY420" fmla="*/ 1599949 h 1799493"/>
                  <a:gd name="connsiteX421" fmla="*/ 2692247 w 3888895"/>
                  <a:gd name="connsiteY421" fmla="*/ 1599949 h 1799493"/>
                  <a:gd name="connsiteX422" fmla="*/ 2701127 w 3888895"/>
                  <a:gd name="connsiteY422" fmla="*/ 1595499 h 1799493"/>
                  <a:gd name="connsiteX423" fmla="*/ 2721106 w 3888895"/>
                  <a:gd name="connsiteY423" fmla="*/ 1586599 h 1799493"/>
                  <a:gd name="connsiteX424" fmla="*/ 2736645 w 3888895"/>
                  <a:gd name="connsiteY424" fmla="*/ 1579924 h 1799493"/>
                  <a:gd name="connsiteX425" fmla="*/ 2798803 w 3888895"/>
                  <a:gd name="connsiteY425" fmla="*/ 1555450 h 1799493"/>
                  <a:gd name="connsiteX426" fmla="*/ 2883160 w 3888895"/>
                  <a:gd name="connsiteY426" fmla="*/ 1517627 h 1799493"/>
                  <a:gd name="connsiteX427" fmla="*/ 2951977 w 3888895"/>
                  <a:gd name="connsiteY427" fmla="*/ 1486478 h 1799493"/>
                  <a:gd name="connsiteX428" fmla="*/ 2989716 w 3888895"/>
                  <a:gd name="connsiteY428" fmla="*/ 1468679 h 1799493"/>
                  <a:gd name="connsiteX429" fmla="*/ 3042994 w 3888895"/>
                  <a:gd name="connsiteY429" fmla="*/ 1444205 h 1799493"/>
                  <a:gd name="connsiteX430" fmla="*/ 3080732 w 3888895"/>
                  <a:gd name="connsiteY430" fmla="*/ 1428631 h 1799493"/>
                  <a:gd name="connsiteX431" fmla="*/ 3094052 w 3888895"/>
                  <a:gd name="connsiteY431" fmla="*/ 1421956 h 1799493"/>
                  <a:gd name="connsiteX432" fmla="*/ 3114031 w 3888895"/>
                  <a:gd name="connsiteY432" fmla="*/ 1413057 h 1799493"/>
                  <a:gd name="connsiteX433" fmla="*/ 3145110 w 3888895"/>
                  <a:gd name="connsiteY433" fmla="*/ 1399707 h 1799493"/>
                  <a:gd name="connsiteX434" fmla="*/ 3185068 w 3888895"/>
                  <a:gd name="connsiteY434" fmla="*/ 1381908 h 1799493"/>
                  <a:gd name="connsiteX435" fmla="*/ 3191728 w 3888895"/>
                  <a:gd name="connsiteY435" fmla="*/ 1379683 h 1799493"/>
                  <a:gd name="connsiteX436" fmla="*/ 3211707 w 3888895"/>
                  <a:gd name="connsiteY436" fmla="*/ 1370783 h 1799493"/>
                  <a:gd name="connsiteX437" fmla="*/ 3218704 w 3888895"/>
                  <a:gd name="connsiteY437" fmla="*/ 1367547 h 1799493"/>
                  <a:gd name="connsiteX438" fmla="*/ 3233282 w 3888895"/>
                  <a:gd name="connsiteY438" fmla="*/ 1361779 h 1799493"/>
                  <a:gd name="connsiteX439" fmla="*/ 3293844 w 3888895"/>
                  <a:gd name="connsiteY439" fmla="*/ 1335185 h 1799493"/>
                  <a:gd name="connsiteX440" fmla="*/ 3393180 w 3888895"/>
                  <a:gd name="connsiteY440" fmla="*/ 1291262 h 1799493"/>
                  <a:gd name="connsiteX441" fmla="*/ 3406515 w 3888895"/>
                  <a:gd name="connsiteY441" fmla="*/ 1285439 h 1799493"/>
                  <a:gd name="connsiteX442" fmla="*/ 3435919 w 3888895"/>
                  <a:gd name="connsiteY442" fmla="*/ 1272888 h 1799493"/>
                  <a:gd name="connsiteX443" fmla="*/ 3451458 w 3888895"/>
                  <a:gd name="connsiteY443" fmla="*/ 1266213 h 1799493"/>
                  <a:gd name="connsiteX444" fmla="*/ 3454484 w 3888895"/>
                  <a:gd name="connsiteY444" fmla="*/ 1264191 h 1799493"/>
                  <a:gd name="connsiteX445" fmla="*/ 3459783 w 3888895"/>
                  <a:gd name="connsiteY445" fmla="*/ 1261867 h 1799493"/>
                  <a:gd name="connsiteX446" fmla="*/ 3480317 w 3888895"/>
                  <a:gd name="connsiteY446" fmla="*/ 1252863 h 1799493"/>
                  <a:gd name="connsiteX447" fmla="*/ 3497224 w 3888895"/>
                  <a:gd name="connsiteY447" fmla="*/ 1246873 h 1799493"/>
                  <a:gd name="connsiteX448" fmla="*/ 3493637 w 3888895"/>
                  <a:gd name="connsiteY448" fmla="*/ 1248414 h 1799493"/>
                  <a:gd name="connsiteX449" fmla="*/ 3463852 w 3888895"/>
                  <a:gd name="connsiteY449" fmla="*/ 1262005 h 1799493"/>
                  <a:gd name="connsiteX450" fmla="*/ 3453678 w 3888895"/>
                  <a:gd name="connsiteY450" fmla="*/ 1266213 h 1799493"/>
                  <a:gd name="connsiteX451" fmla="*/ 3459506 w 3888895"/>
                  <a:gd name="connsiteY451" fmla="*/ 1263988 h 1799493"/>
                  <a:gd name="connsiteX452" fmla="*/ 3463852 w 3888895"/>
                  <a:gd name="connsiteY452" fmla="*/ 1262005 h 1799493"/>
                  <a:gd name="connsiteX453" fmla="*/ 3471160 w 3888895"/>
                  <a:gd name="connsiteY453" fmla="*/ 1258982 h 1799493"/>
                  <a:gd name="connsiteX454" fmla="*/ 3493637 w 3888895"/>
                  <a:gd name="connsiteY454" fmla="*/ 1248414 h 1799493"/>
                  <a:gd name="connsiteX455" fmla="*/ 3498125 w 3888895"/>
                  <a:gd name="connsiteY455" fmla="*/ 1246554 h 1799493"/>
                  <a:gd name="connsiteX456" fmla="*/ 3507789 w 3888895"/>
                  <a:gd name="connsiteY456" fmla="*/ 1243130 h 1799493"/>
                  <a:gd name="connsiteX457" fmla="*/ 3522469 w 3888895"/>
                  <a:gd name="connsiteY457" fmla="*/ 1236464 h 1799493"/>
                  <a:gd name="connsiteX458" fmla="*/ 3535746 w 3888895"/>
                  <a:gd name="connsiteY458" fmla="*/ 1230962 h 1799493"/>
                  <a:gd name="connsiteX459" fmla="*/ 3671230 w 3888895"/>
                  <a:gd name="connsiteY459" fmla="*/ 1172767 h 1799493"/>
                  <a:gd name="connsiteX460" fmla="*/ 153867 w 3888895"/>
                  <a:gd name="connsiteY460" fmla="*/ 1170891 h 1799493"/>
                  <a:gd name="connsiteX461" fmla="*/ 167183 w 3888895"/>
                  <a:gd name="connsiteY461" fmla="*/ 1175332 h 1799493"/>
                  <a:gd name="connsiteX462" fmla="*/ 577757 w 3888895"/>
                  <a:gd name="connsiteY462" fmla="*/ 1348553 h 1799493"/>
                  <a:gd name="connsiteX463" fmla="*/ 821882 w 3888895"/>
                  <a:gd name="connsiteY463" fmla="*/ 1450708 h 1799493"/>
                  <a:gd name="connsiteX464" fmla="*/ 832978 w 3888895"/>
                  <a:gd name="connsiteY464" fmla="*/ 1455150 h 1799493"/>
                  <a:gd name="connsiteX465" fmla="*/ 870707 w 3888895"/>
                  <a:gd name="connsiteY465" fmla="*/ 1470695 h 1799493"/>
                  <a:gd name="connsiteX466" fmla="*/ 932848 w 3888895"/>
                  <a:gd name="connsiteY466" fmla="*/ 1497344 h 1799493"/>
                  <a:gd name="connsiteX467" fmla="*/ 963918 w 3888895"/>
                  <a:gd name="connsiteY467" fmla="*/ 1508448 h 1799493"/>
                  <a:gd name="connsiteX468" fmla="*/ 1012743 w 3888895"/>
                  <a:gd name="connsiteY468" fmla="*/ 1528435 h 1799493"/>
                  <a:gd name="connsiteX469" fmla="*/ 1019401 w 3888895"/>
                  <a:gd name="connsiteY469" fmla="*/ 1528435 h 1799493"/>
                  <a:gd name="connsiteX470" fmla="*/ 1028278 w 3888895"/>
                  <a:gd name="connsiteY470" fmla="*/ 1535097 h 1799493"/>
                  <a:gd name="connsiteX471" fmla="*/ 1046033 w 3888895"/>
                  <a:gd name="connsiteY471" fmla="*/ 1541760 h 1799493"/>
                  <a:gd name="connsiteX472" fmla="*/ 1117051 w 3888895"/>
                  <a:gd name="connsiteY472" fmla="*/ 1570630 h 1799493"/>
                  <a:gd name="connsiteX473" fmla="*/ 1112612 w 3888895"/>
                  <a:gd name="connsiteY473" fmla="*/ 1570630 h 1799493"/>
                  <a:gd name="connsiteX474" fmla="*/ 1117051 w 3888895"/>
                  <a:gd name="connsiteY474" fmla="*/ 1572850 h 1799493"/>
                  <a:gd name="connsiteX475" fmla="*/ 1123709 w 3888895"/>
                  <a:gd name="connsiteY475" fmla="*/ 1575071 h 1799493"/>
                  <a:gd name="connsiteX476" fmla="*/ 1119270 w 3888895"/>
                  <a:gd name="connsiteY476" fmla="*/ 1575071 h 1799493"/>
                  <a:gd name="connsiteX477" fmla="*/ 1141463 w 3888895"/>
                  <a:gd name="connsiteY477" fmla="*/ 1586175 h 1799493"/>
                  <a:gd name="connsiteX478" fmla="*/ 1132586 w 3888895"/>
                  <a:gd name="connsiteY478" fmla="*/ 1586175 h 1799493"/>
                  <a:gd name="connsiteX479" fmla="*/ 1128148 w 3888895"/>
                  <a:gd name="connsiteY479" fmla="*/ 1586175 h 1799493"/>
                  <a:gd name="connsiteX480" fmla="*/ 1121490 w 3888895"/>
                  <a:gd name="connsiteY480" fmla="*/ 1583954 h 1799493"/>
                  <a:gd name="connsiteX481" fmla="*/ 1119270 w 3888895"/>
                  <a:gd name="connsiteY481" fmla="*/ 1583954 h 1799493"/>
                  <a:gd name="connsiteX482" fmla="*/ 1090419 w 3888895"/>
                  <a:gd name="connsiteY482" fmla="*/ 1572850 h 1799493"/>
                  <a:gd name="connsiteX483" fmla="*/ 1063787 w 3888895"/>
                  <a:gd name="connsiteY483" fmla="*/ 1561747 h 1799493"/>
                  <a:gd name="connsiteX484" fmla="*/ 1063787 w 3888895"/>
                  <a:gd name="connsiteY484" fmla="*/ 1559526 h 1799493"/>
                  <a:gd name="connsiteX485" fmla="*/ 1054910 w 3888895"/>
                  <a:gd name="connsiteY485" fmla="*/ 1555084 h 1799493"/>
                  <a:gd name="connsiteX486" fmla="*/ 1057129 w 3888895"/>
                  <a:gd name="connsiteY486" fmla="*/ 1555084 h 1799493"/>
                  <a:gd name="connsiteX487" fmla="*/ 1037155 w 3888895"/>
                  <a:gd name="connsiteY487" fmla="*/ 1548422 h 1799493"/>
                  <a:gd name="connsiteX488" fmla="*/ 1023840 w 3888895"/>
                  <a:gd name="connsiteY488" fmla="*/ 1541760 h 1799493"/>
                  <a:gd name="connsiteX489" fmla="*/ 966137 w 3888895"/>
                  <a:gd name="connsiteY489" fmla="*/ 1517331 h 1799493"/>
                  <a:gd name="connsiteX490" fmla="*/ 886242 w 3888895"/>
                  <a:gd name="connsiteY490" fmla="*/ 1484020 h 1799493"/>
                  <a:gd name="connsiteX491" fmla="*/ 824101 w 3888895"/>
                  <a:gd name="connsiteY491" fmla="*/ 1455150 h 1799493"/>
                  <a:gd name="connsiteX492" fmla="*/ 786373 w 3888895"/>
                  <a:gd name="connsiteY492" fmla="*/ 1441825 h 1799493"/>
                  <a:gd name="connsiteX493" fmla="*/ 735328 w 3888895"/>
                  <a:gd name="connsiteY493" fmla="*/ 1421838 h 1799493"/>
                  <a:gd name="connsiteX494" fmla="*/ 702038 w 3888895"/>
                  <a:gd name="connsiteY494" fmla="*/ 1406293 h 1799493"/>
                  <a:gd name="connsiteX495" fmla="*/ 688723 w 3888895"/>
                  <a:gd name="connsiteY495" fmla="*/ 1401851 h 1799493"/>
                  <a:gd name="connsiteX496" fmla="*/ 668749 w 3888895"/>
                  <a:gd name="connsiteY496" fmla="*/ 1395189 h 1799493"/>
                  <a:gd name="connsiteX497" fmla="*/ 642117 w 3888895"/>
                  <a:gd name="connsiteY497" fmla="*/ 1379643 h 1799493"/>
                  <a:gd name="connsiteX498" fmla="*/ 604388 w 3888895"/>
                  <a:gd name="connsiteY498" fmla="*/ 1364098 h 1799493"/>
                  <a:gd name="connsiteX499" fmla="*/ 597730 w 3888895"/>
                  <a:gd name="connsiteY499" fmla="*/ 1361877 h 1799493"/>
                  <a:gd name="connsiteX500" fmla="*/ 579976 w 3888895"/>
                  <a:gd name="connsiteY500" fmla="*/ 1355215 h 1799493"/>
                  <a:gd name="connsiteX501" fmla="*/ 524493 w 3888895"/>
                  <a:gd name="connsiteY501" fmla="*/ 1333007 h 1799493"/>
                  <a:gd name="connsiteX502" fmla="*/ 349167 w 3888895"/>
                  <a:gd name="connsiteY502" fmla="*/ 1257501 h 1799493"/>
                  <a:gd name="connsiteX503" fmla="*/ 355825 w 3888895"/>
                  <a:gd name="connsiteY503" fmla="*/ 1259722 h 1799493"/>
                  <a:gd name="connsiteX504" fmla="*/ 371360 w 3888895"/>
                  <a:gd name="connsiteY504" fmla="*/ 1266384 h 1799493"/>
                  <a:gd name="connsiteX505" fmla="*/ 364702 w 3888895"/>
                  <a:gd name="connsiteY505" fmla="*/ 1264163 h 1799493"/>
                  <a:gd name="connsiteX506" fmla="*/ 391056 w 3888895"/>
                  <a:gd name="connsiteY506" fmla="*/ 1275267 h 1799493"/>
                  <a:gd name="connsiteX507" fmla="*/ 413360 w 3888895"/>
                  <a:gd name="connsiteY507" fmla="*/ 1284664 h 1799493"/>
                  <a:gd name="connsiteX508" fmla="*/ 431282 w 3888895"/>
                  <a:gd name="connsiteY508" fmla="*/ 1293033 h 1799493"/>
                  <a:gd name="connsiteX509" fmla="*/ 480107 w 3888895"/>
                  <a:gd name="connsiteY509" fmla="*/ 1313020 h 1799493"/>
                  <a:gd name="connsiteX510" fmla="*/ 482603 w 3888895"/>
                  <a:gd name="connsiteY510" fmla="*/ 1314131 h 1799493"/>
                  <a:gd name="connsiteX511" fmla="*/ 492782 w 3888895"/>
                  <a:gd name="connsiteY511" fmla="*/ 1318657 h 1799493"/>
                  <a:gd name="connsiteX512" fmla="*/ 497584 w 3888895"/>
                  <a:gd name="connsiteY512" fmla="*/ 1320793 h 1799493"/>
                  <a:gd name="connsiteX513" fmla="*/ 500080 w 3888895"/>
                  <a:gd name="connsiteY513" fmla="*/ 1321903 h 1799493"/>
                  <a:gd name="connsiteX514" fmla="*/ 492782 w 3888895"/>
                  <a:gd name="connsiteY514" fmla="*/ 1318657 h 1799493"/>
                  <a:gd name="connsiteX515" fmla="*/ 480107 w 3888895"/>
                  <a:gd name="connsiteY515" fmla="*/ 1313020 h 1799493"/>
                  <a:gd name="connsiteX516" fmla="*/ 466513 w 3888895"/>
                  <a:gd name="connsiteY516" fmla="*/ 1307191 h 1799493"/>
                  <a:gd name="connsiteX517" fmla="*/ 449067 w 3888895"/>
                  <a:gd name="connsiteY517" fmla="*/ 1299709 h 1799493"/>
                  <a:gd name="connsiteX518" fmla="*/ 453648 w 3888895"/>
                  <a:gd name="connsiteY518" fmla="*/ 1301639 h 1799493"/>
                  <a:gd name="connsiteX519" fmla="*/ 575537 w 3888895"/>
                  <a:gd name="connsiteY519" fmla="*/ 1352994 h 1799493"/>
                  <a:gd name="connsiteX520" fmla="*/ 504519 w 3888895"/>
                  <a:gd name="connsiteY520" fmla="*/ 1321903 h 1799493"/>
                  <a:gd name="connsiteX521" fmla="*/ 362483 w 3888895"/>
                  <a:gd name="connsiteY521" fmla="*/ 1261942 h 1799493"/>
                  <a:gd name="connsiteX522" fmla="*/ 329193 w 3888895"/>
                  <a:gd name="connsiteY522" fmla="*/ 1248618 h 1799493"/>
                  <a:gd name="connsiteX523" fmla="*/ 294192 w 3888895"/>
                  <a:gd name="connsiteY523" fmla="*/ 1231806 h 1799493"/>
                  <a:gd name="connsiteX524" fmla="*/ 318096 w 3888895"/>
                  <a:gd name="connsiteY524" fmla="*/ 1241956 h 1799493"/>
                  <a:gd name="connsiteX525" fmla="*/ 355825 w 3888895"/>
                  <a:gd name="connsiteY525" fmla="*/ 1257501 h 1799493"/>
                  <a:gd name="connsiteX526" fmla="*/ 318096 w 3888895"/>
                  <a:gd name="connsiteY526" fmla="*/ 1241956 h 1799493"/>
                  <a:gd name="connsiteX527" fmla="*/ 273710 w 3888895"/>
                  <a:gd name="connsiteY527" fmla="*/ 1221969 h 1799493"/>
                  <a:gd name="connsiteX528" fmla="*/ 294192 w 3888895"/>
                  <a:gd name="connsiteY528" fmla="*/ 1231806 h 1799493"/>
                  <a:gd name="connsiteX529" fmla="*/ 278703 w 3888895"/>
                  <a:gd name="connsiteY529" fmla="*/ 1225230 h 1799493"/>
                  <a:gd name="connsiteX530" fmla="*/ 153867 w 3888895"/>
                  <a:gd name="connsiteY530" fmla="*/ 1170891 h 1799493"/>
                  <a:gd name="connsiteX531" fmla="*/ 3351235 w 3888895"/>
                  <a:gd name="connsiteY531" fmla="*/ 1108922 h 1799493"/>
                  <a:gd name="connsiteX532" fmla="*/ 3324109 w 3888895"/>
                  <a:gd name="connsiteY532" fmla="*/ 1127029 h 1799493"/>
                  <a:gd name="connsiteX533" fmla="*/ 3278068 w 3888895"/>
                  <a:gd name="connsiteY533" fmla="*/ 1157763 h 1799493"/>
                  <a:gd name="connsiteX534" fmla="*/ 3293586 w 3888895"/>
                  <a:gd name="connsiteY534" fmla="*/ 1146109 h 1799493"/>
                  <a:gd name="connsiteX535" fmla="*/ 3295803 w 3888895"/>
                  <a:gd name="connsiteY535" fmla="*/ 1144444 h 1799493"/>
                  <a:gd name="connsiteX536" fmla="*/ 3342576 w 3888895"/>
                  <a:gd name="connsiteY536" fmla="*/ 1114471 h 1799493"/>
                  <a:gd name="connsiteX537" fmla="*/ 3397806 w 3888895"/>
                  <a:gd name="connsiteY537" fmla="*/ 1078576 h 1799493"/>
                  <a:gd name="connsiteX538" fmla="*/ 3378957 w 3888895"/>
                  <a:gd name="connsiteY538" fmla="*/ 1091158 h 1799493"/>
                  <a:gd name="connsiteX539" fmla="*/ 3370077 w 3888895"/>
                  <a:gd name="connsiteY539" fmla="*/ 1096848 h 1799493"/>
                  <a:gd name="connsiteX540" fmla="*/ 3351235 w 3888895"/>
                  <a:gd name="connsiteY540" fmla="*/ 1108922 h 1799493"/>
                  <a:gd name="connsiteX541" fmla="*/ 3360762 w 3888895"/>
                  <a:gd name="connsiteY541" fmla="*/ 1102563 h 1799493"/>
                  <a:gd name="connsiteX542" fmla="*/ 3385331 w 3888895"/>
                  <a:gd name="connsiteY542" fmla="*/ 1086163 h 1799493"/>
                  <a:gd name="connsiteX543" fmla="*/ 3388936 w 3888895"/>
                  <a:gd name="connsiteY543" fmla="*/ 1083757 h 1799493"/>
                  <a:gd name="connsiteX544" fmla="*/ 3408890 w 3888895"/>
                  <a:gd name="connsiteY544" fmla="*/ 1071177 h 1799493"/>
                  <a:gd name="connsiteX545" fmla="*/ 3406673 w 3888895"/>
                  <a:gd name="connsiteY545" fmla="*/ 1073397 h 1799493"/>
                  <a:gd name="connsiteX546" fmla="*/ 3397806 w 3888895"/>
                  <a:gd name="connsiteY546" fmla="*/ 1078576 h 1799493"/>
                  <a:gd name="connsiteX547" fmla="*/ 3411108 w 3888895"/>
                  <a:gd name="connsiteY547" fmla="*/ 1068956 h 1799493"/>
                  <a:gd name="connsiteX548" fmla="*/ 3410116 w 3888895"/>
                  <a:gd name="connsiteY548" fmla="*/ 1069949 h 1799493"/>
                  <a:gd name="connsiteX549" fmla="*/ 3403024 w 3888895"/>
                  <a:gd name="connsiteY549" fmla="*/ 1074353 h 1799493"/>
                  <a:gd name="connsiteX550" fmla="*/ 3407886 w 3888895"/>
                  <a:gd name="connsiteY550" fmla="*/ 1071107 h 1799493"/>
                  <a:gd name="connsiteX551" fmla="*/ 3411108 w 3888895"/>
                  <a:gd name="connsiteY551" fmla="*/ 1068956 h 1799493"/>
                  <a:gd name="connsiteX552" fmla="*/ 3419363 w 3888895"/>
                  <a:gd name="connsiteY552" fmla="*/ 1064321 h 1799493"/>
                  <a:gd name="connsiteX553" fmla="*/ 3418315 w 3888895"/>
                  <a:gd name="connsiteY553" fmla="*/ 1065071 h 1799493"/>
                  <a:gd name="connsiteX554" fmla="*/ 3415543 w 3888895"/>
                  <a:gd name="connsiteY554" fmla="*/ 1066736 h 1799493"/>
                  <a:gd name="connsiteX555" fmla="*/ 3408890 w 3888895"/>
                  <a:gd name="connsiteY555" fmla="*/ 1071177 h 1799493"/>
                  <a:gd name="connsiteX556" fmla="*/ 3410116 w 3888895"/>
                  <a:gd name="connsiteY556" fmla="*/ 1069949 h 1799493"/>
                  <a:gd name="connsiteX557" fmla="*/ 3416283 w 3888895"/>
                  <a:gd name="connsiteY557" fmla="*/ 1066120 h 1799493"/>
                  <a:gd name="connsiteX558" fmla="*/ 413067 w 3888895"/>
                  <a:gd name="connsiteY558" fmla="*/ 1061815 h 1799493"/>
                  <a:gd name="connsiteX559" fmla="*/ 418402 w 3888895"/>
                  <a:gd name="connsiteY559" fmla="*/ 1064952 h 1799493"/>
                  <a:gd name="connsiteX560" fmla="*/ 419797 w 3888895"/>
                  <a:gd name="connsiteY560" fmla="*/ 1065861 h 1799493"/>
                  <a:gd name="connsiteX561" fmla="*/ 3426628 w 3888895"/>
                  <a:gd name="connsiteY561" fmla="*/ 1060076 h 1799493"/>
                  <a:gd name="connsiteX562" fmla="*/ 3426620 w 3888895"/>
                  <a:gd name="connsiteY562" fmla="*/ 1060082 h 1799493"/>
                  <a:gd name="connsiteX563" fmla="*/ 3419363 w 3888895"/>
                  <a:gd name="connsiteY563" fmla="*/ 1064321 h 1799493"/>
                  <a:gd name="connsiteX564" fmla="*/ 3420255 w 3888895"/>
                  <a:gd name="connsiteY564" fmla="*/ 1063684 h 1799493"/>
                  <a:gd name="connsiteX565" fmla="*/ 3422195 w 3888895"/>
                  <a:gd name="connsiteY565" fmla="*/ 1062296 h 1799493"/>
                  <a:gd name="connsiteX566" fmla="*/ 393832 w 3888895"/>
                  <a:gd name="connsiteY566" fmla="*/ 1049213 h 1799493"/>
                  <a:gd name="connsiteX567" fmla="*/ 397136 w 3888895"/>
                  <a:gd name="connsiteY567" fmla="*/ 1051105 h 1799493"/>
                  <a:gd name="connsiteX568" fmla="*/ 409590 w 3888895"/>
                  <a:gd name="connsiteY568" fmla="*/ 1059214 h 1799493"/>
                  <a:gd name="connsiteX569" fmla="*/ 409461 w 3888895"/>
                  <a:gd name="connsiteY569" fmla="*/ 1059139 h 1799493"/>
                  <a:gd name="connsiteX570" fmla="*/ 406409 w 3888895"/>
                  <a:gd name="connsiteY570" fmla="*/ 1057367 h 1799493"/>
                  <a:gd name="connsiteX571" fmla="*/ 413067 w 3888895"/>
                  <a:gd name="connsiteY571" fmla="*/ 1061815 h 1799493"/>
                  <a:gd name="connsiteX572" fmla="*/ 397531 w 3888895"/>
                  <a:gd name="connsiteY572" fmla="*/ 1052919 h 1799493"/>
                  <a:gd name="connsiteX573" fmla="*/ 364239 w 3888895"/>
                  <a:gd name="connsiteY573" fmla="*/ 1028456 h 1799493"/>
                  <a:gd name="connsiteX574" fmla="*/ 366156 w 3888895"/>
                  <a:gd name="connsiteY574" fmla="*/ 1029718 h 1799493"/>
                  <a:gd name="connsiteX575" fmla="*/ 365871 w 3888895"/>
                  <a:gd name="connsiteY575" fmla="*/ 1029546 h 1799493"/>
                  <a:gd name="connsiteX576" fmla="*/ 360823 w 3888895"/>
                  <a:gd name="connsiteY576" fmla="*/ 1026508 h 1799493"/>
                  <a:gd name="connsiteX577" fmla="*/ 364239 w 3888895"/>
                  <a:gd name="connsiteY577" fmla="*/ 1028456 h 1799493"/>
                  <a:gd name="connsiteX578" fmla="*/ 361861 w 3888895"/>
                  <a:gd name="connsiteY578" fmla="*/ 1027132 h 1799493"/>
                  <a:gd name="connsiteX579" fmla="*/ 324289 w 3888895"/>
                  <a:gd name="connsiteY579" fmla="*/ 1006217 h 1799493"/>
                  <a:gd name="connsiteX580" fmla="*/ 361861 w 3888895"/>
                  <a:gd name="connsiteY580" fmla="*/ 1027132 h 1799493"/>
                  <a:gd name="connsiteX581" fmla="*/ 365871 w 3888895"/>
                  <a:gd name="connsiteY581" fmla="*/ 1029546 h 1799493"/>
                  <a:gd name="connsiteX582" fmla="*/ 397531 w 3888895"/>
                  <a:gd name="connsiteY582" fmla="*/ 1050695 h 1799493"/>
                  <a:gd name="connsiteX583" fmla="*/ 392537 w 3888895"/>
                  <a:gd name="connsiteY583" fmla="*/ 1047082 h 1799493"/>
                  <a:gd name="connsiteX584" fmla="*/ 366156 w 3888895"/>
                  <a:gd name="connsiteY584" fmla="*/ 1029718 h 1799493"/>
                  <a:gd name="connsiteX585" fmla="*/ 368678 w 3888895"/>
                  <a:gd name="connsiteY585" fmla="*/ 1031236 h 1799493"/>
                  <a:gd name="connsiteX586" fmla="*/ 606160 w 3888895"/>
                  <a:gd name="connsiteY586" fmla="*/ 1168563 h 1799493"/>
                  <a:gd name="connsiteX587" fmla="*/ 830325 w 3888895"/>
                  <a:gd name="connsiteY587" fmla="*/ 1299774 h 1799493"/>
                  <a:gd name="connsiteX588" fmla="*/ 841422 w 3888895"/>
                  <a:gd name="connsiteY588" fmla="*/ 1306446 h 1799493"/>
                  <a:gd name="connsiteX589" fmla="*/ 874714 w 3888895"/>
                  <a:gd name="connsiteY589" fmla="*/ 1326461 h 1799493"/>
                  <a:gd name="connsiteX590" fmla="*/ 934639 w 3888895"/>
                  <a:gd name="connsiteY590" fmla="*/ 1359819 h 1799493"/>
                  <a:gd name="connsiteX591" fmla="*/ 961273 w 3888895"/>
                  <a:gd name="connsiteY591" fmla="*/ 1375387 h 1799493"/>
                  <a:gd name="connsiteX592" fmla="*/ 1007881 w 3888895"/>
                  <a:gd name="connsiteY592" fmla="*/ 1402074 h 1799493"/>
                  <a:gd name="connsiteX593" fmla="*/ 1012320 w 3888895"/>
                  <a:gd name="connsiteY593" fmla="*/ 1402074 h 1799493"/>
                  <a:gd name="connsiteX594" fmla="*/ 1023417 w 3888895"/>
                  <a:gd name="connsiteY594" fmla="*/ 1408746 h 1799493"/>
                  <a:gd name="connsiteX595" fmla="*/ 1038954 w 3888895"/>
                  <a:gd name="connsiteY595" fmla="*/ 1417641 h 1799493"/>
                  <a:gd name="connsiteX596" fmla="*/ 1103318 w 3888895"/>
                  <a:gd name="connsiteY596" fmla="*/ 1455448 h 1799493"/>
                  <a:gd name="connsiteX597" fmla="*/ 1101098 w 3888895"/>
                  <a:gd name="connsiteY597" fmla="*/ 1455448 h 1799493"/>
                  <a:gd name="connsiteX598" fmla="*/ 1105537 w 3888895"/>
                  <a:gd name="connsiteY598" fmla="*/ 1457672 h 1799493"/>
                  <a:gd name="connsiteX599" fmla="*/ 1109976 w 3888895"/>
                  <a:gd name="connsiteY599" fmla="*/ 1462119 h 1799493"/>
                  <a:gd name="connsiteX600" fmla="*/ 1105537 w 3888895"/>
                  <a:gd name="connsiteY600" fmla="*/ 1459896 h 1799493"/>
                  <a:gd name="connsiteX601" fmla="*/ 1125512 w 3888895"/>
                  <a:gd name="connsiteY601" fmla="*/ 1473239 h 1799493"/>
                  <a:gd name="connsiteX602" fmla="*/ 1116635 w 3888895"/>
                  <a:gd name="connsiteY602" fmla="*/ 1473239 h 1799493"/>
                  <a:gd name="connsiteX603" fmla="*/ 1114415 w 3888895"/>
                  <a:gd name="connsiteY603" fmla="*/ 1473239 h 1799493"/>
                  <a:gd name="connsiteX604" fmla="*/ 1105537 w 3888895"/>
                  <a:gd name="connsiteY604" fmla="*/ 1468791 h 1799493"/>
                  <a:gd name="connsiteX605" fmla="*/ 1103318 w 3888895"/>
                  <a:gd name="connsiteY605" fmla="*/ 1468791 h 1799493"/>
                  <a:gd name="connsiteX606" fmla="*/ 1078904 w 3888895"/>
                  <a:gd name="connsiteY606" fmla="*/ 1455448 h 1799493"/>
                  <a:gd name="connsiteX607" fmla="*/ 1054490 w 3888895"/>
                  <a:gd name="connsiteY607" fmla="*/ 1439880 h 1799493"/>
                  <a:gd name="connsiteX608" fmla="*/ 1054490 w 3888895"/>
                  <a:gd name="connsiteY608" fmla="*/ 1437656 h 1799493"/>
                  <a:gd name="connsiteX609" fmla="*/ 1052270 w 3888895"/>
                  <a:gd name="connsiteY609" fmla="*/ 1437656 h 1799493"/>
                  <a:gd name="connsiteX610" fmla="*/ 1045612 w 3888895"/>
                  <a:gd name="connsiteY610" fmla="*/ 1433209 h 1799493"/>
                  <a:gd name="connsiteX611" fmla="*/ 1030076 w 3888895"/>
                  <a:gd name="connsiteY611" fmla="*/ 1424313 h 1799493"/>
                  <a:gd name="connsiteX612" fmla="*/ 1016759 w 3888895"/>
                  <a:gd name="connsiteY612" fmla="*/ 1415417 h 1799493"/>
                  <a:gd name="connsiteX613" fmla="*/ 963492 w 3888895"/>
                  <a:gd name="connsiteY613" fmla="*/ 1382059 h 1799493"/>
                  <a:gd name="connsiteX614" fmla="*/ 890250 w 3888895"/>
                  <a:gd name="connsiteY614" fmla="*/ 1339804 h 1799493"/>
                  <a:gd name="connsiteX615" fmla="*/ 832544 w 3888895"/>
                  <a:gd name="connsiteY615" fmla="*/ 1306446 h 1799493"/>
                  <a:gd name="connsiteX616" fmla="*/ 797033 w 3888895"/>
                  <a:gd name="connsiteY616" fmla="*/ 1286430 h 1799493"/>
                  <a:gd name="connsiteX617" fmla="*/ 750424 w 3888895"/>
                  <a:gd name="connsiteY617" fmla="*/ 1259743 h 1799493"/>
                  <a:gd name="connsiteX618" fmla="*/ 719352 w 3888895"/>
                  <a:gd name="connsiteY618" fmla="*/ 1241952 h 1799493"/>
                  <a:gd name="connsiteX619" fmla="*/ 706035 w 3888895"/>
                  <a:gd name="connsiteY619" fmla="*/ 1235280 h 1799493"/>
                  <a:gd name="connsiteX620" fmla="*/ 688280 w 3888895"/>
                  <a:gd name="connsiteY620" fmla="*/ 1226385 h 1799493"/>
                  <a:gd name="connsiteX621" fmla="*/ 661646 w 3888895"/>
                  <a:gd name="connsiteY621" fmla="*/ 1208593 h 1799493"/>
                  <a:gd name="connsiteX622" fmla="*/ 628354 w 3888895"/>
                  <a:gd name="connsiteY622" fmla="*/ 1188578 h 1799493"/>
                  <a:gd name="connsiteX623" fmla="*/ 621696 w 3888895"/>
                  <a:gd name="connsiteY623" fmla="*/ 1184130 h 1799493"/>
                  <a:gd name="connsiteX624" fmla="*/ 606160 w 3888895"/>
                  <a:gd name="connsiteY624" fmla="*/ 1175235 h 1799493"/>
                  <a:gd name="connsiteX625" fmla="*/ 552893 w 3888895"/>
                  <a:gd name="connsiteY625" fmla="*/ 1146324 h 1799493"/>
                  <a:gd name="connsiteX626" fmla="*/ 419934 w 3888895"/>
                  <a:gd name="connsiteY626" fmla="*/ 1065950 h 1799493"/>
                  <a:gd name="connsiteX627" fmla="*/ 419797 w 3888895"/>
                  <a:gd name="connsiteY627" fmla="*/ 1065861 h 1799493"/>
                  <a:gd name="connsiteX628" fmla="*/ 435262 w 3888895"/>
                  <a:gd name="connsiteY628" fmla="*/ 1075159 h 1799493"/>
                  <a:gd name="connsiteX629" fmla="*/ 468554 w 3888895"/>
                  <a:gd name="connsiteY629" fmla="*/ 1095174 h 1799493"/>
                  <a:gd name="connsiteX630" fmla="*/ 515162 w 3888895"/>
                  <a:gd name="connsiteY630" fmla="*/ 1121861 h 1799493"/>
                  <a:gd name="connsiteX631" fmla="*/ 517104 w 3888895"/>
                  <a:gd name="connsiteY631" fmla="*/ 1122973 h 1799493"/>
                  <a:gd name="connsiteX632" fmla="*/ 527948 w 3888895"/>
                  <a:gd name="connsiteY632" fmla="*/ 1129182 h 1799493"/>
                  <a:gd name="connsiteX633" fmla="*/ 530698 w 3888895"/>
                  <a:gd name="connsiteY633" fmla="*/ 1130756 h 1799493"/>
                  <a:gd name="connsiteX634" fmla="*/ 528756 w 3888895"/>
                  <a:gd name="connsiteY634" fmla="*/ 1129644 h 1799493"/>
                  <a:gd name="connsiteX635" fmla="*/ 527948 w 3888895"/>
                  <a:gd name="connsiteY635" fmla="*/ 1129182 h 1799493"/>
                  <a:gd name="connsiteX636" fmla="*/ 515162 w 3888895"/>
                  <a:gd name="connsiteY636" fmla="*/ 1121861 h 1799493"/>
                  <a:gd name="connsiteX637" fmla="*/ 472091 w 3888895"/>
                  <a:gd name="connsiteY637" fmla="*/ 1096529 h 1799493"/>
                  <a:gd name="connsiteX638" fmla="*/ 418402 w 3888895"/>
                  <a:gd name="connsiteY638" fmla="*/ 1064952 h 1799493"/>
                  <a:gd name="connsiteX639" fmla="*/ 409590 w 3888895"/>
                  <a:gd name="connsiteY639" fmla="*/ 1059214 h 1799493"/>
                  <a:gd name="connsiteX640" fmla="*/ 430823 w 3888895"/>
                  <a:gd name="connsiteY640" fmla="*/ 1071545 h 1799493"/>
                  <a:gd name="connsiteX641" fmla="*/ 454092 w 3888895"/>
                  <a:gd name="connsiteY641" fmla="*/ 1085058 h 1799493"/>
                  <a:gd name="connsiteX642" fmla="*/ 472424 w 3888895"/>
                  <a:gd name="connsiteY642" fmla="*/ 1095703 h 1799493"/>
                  <a:gd name="connsiteX643" fmla="*/ 535137 w 3888895"/>
                  <a:gd name="connsiteY643" fmla="*/ 1132980 h 1799493"/>
                  <a:gd name="connsiteX644" fmla="*/ 601721 w 3888895"/>
                  <a:gd name="connsiteY644" fmla="*/ 1170787 h 1799493"/>
                  <a:gd name="connsiteX645" fmla="*/ 488806 w 3888895"/>
                  <a:gd name="connsiteY645" fmla="*/ 1105216 h 1799493"/>
                  <a:gd name="connsiteX646" fmla="*/ 472424 w 3888895"/>
                  <a:gd name="connsiteY646" fmla="*/ 1095703 h 1799493"/>
                  <a:gd name="connsiteX647" fmla="*/ 404189 w 3888895"/>
                  <a:gd name="connsiteY647" fmla="*/ 1055143 h 1799493"/>
                  <a:gd name="connsiteX648" fmla="*/ 400305 w 3888895"/>
                  <a:gd name="connsiteY648" fmla="*/ 1052919 h 1799493"/>
                  <a:gd name="connsiteX649" fmla="*/ 397136 w 3888895"/>
                  <a:gd name="connsiteY649" fmla="*/ 1051105 h 1799493"/>
                  <a:gd name="connsiteX650" fmla="*/ 393092 w 3888895"/>
                  <a:gd name="connsiteY650" fmla="*/ 1048472 h 1799493"/>
                  <a:gd name="connsiteX651" fmla="*/ 393832 w 3888895"/>
                  <a:gd name="connsiteY651" fmla="*/ 1049213 h 1799493"/>
                  <a:gd name="connsiteX652" fmla="*/ 373117 w 3888895"/>
                  <a:gd name="connsiteY652" fmla="*/ 1037352 h 1799493"/>
                  <a:gd name="connsiteX653" fmla="*/ 324289 w 3888895"/>
                  <a:gd name="connsiteY653" fmla="*/ 1006217 h 1799493"/>
                  <a:gd name="connsiteX654" fmla="*/ 668256 w 3888895"/>
                  <a:gd name="connsiteY654" fmla="*/ 975690 h 1799493"/>
                  <a:gd name="connsiteX655" fmla="*/ 673845 w 3888895"/>
                  <a:gd name="connsiteY655" fmla="*/ 979879 h 1799493"/>
                  <a:gd name="connsiteX656" fmla="*/ 675740 w 3888895"/>
                  <a:gd name="connsiteY656" fmla="*/ 981300 h 1799493"/>
                  <a:gd name="connsiteX657" fmla="*/ 676093 w 3888895"/>
                  <a:gd name="connsiteY657" fmla="*/ 981564 h 1799493"/>
                  <a:gd name="connsiteX658" fmla="*/ 677126 w 3888895"/>
                  <a:gd name="connsiteY658" fmla="*/ 982339 h 1799493"/>
                  <a:gd name="connsiteX659" fmla="*/ 675649 w 3888895"/>
                  <a:gd name="connsiteY659" fmla="*/ 981329 h 1799493"/>
                  <a:gd name="connsiteX660" fmla="*/ 667024 w 3888895"/>
                  <a:gd name="connsiteY660" fmla="*/ 974767 h 1799493"/>
                  <a:gd name="connsiteX661" fmla="*/ 668254 w 3888895"/>
                  <a:gd name="connsiteY661" fmla="*/ 975688 h 1799493"/>
                  <a:gd name="connsiteX662" fmla="*/ 668256 w 3888895"/>
                  <a:gd name="connsiteY662" fmla="*/ 975690 h 1799493"/>
                  <a:gd name="connsiteX663" fmla="*/ 633787 w 3888895"/>
                  <a:gd name="connsiteY663" fmla="*/ 952534 h 1799493"/>
                  <a:gd name="connsiteX664" fmla="*/ 635593 w 3888895"/>
                  <a:gd name="connsiteY664" fmla="*/ 953939 h 1799493"/>
                  <a:gd name="connsiteX665" fmla="*/ 634927 w 3888895"/>
                  <a:gd name="connsiteY665" fmla="*/ 953483 h 1799493"/>
                  <a:gd name="connsiteX666" fmla="*/ 211097 w 3888895"/>
                  <a:gd name="connsiteY666" fmla="*/ 937276 h 1799493"/>
                  <a:gd name="connsiteX667" fmla="*/ 224413 w 3888895"/>
                  <a:gd name="connsiteY667" fmla="*/ 943948 h 1799493"/>
                  <a:gd name="connsiteX668" fmla="*/ 277819 w 3888895"/>
                  <a:gd name="connsiteY668" fmla="*/ 976542 h 1799493"/>
                  <a:gd name="connsiteX669" fmla="*/ 360823 w 3888895"/>
                  <a:gd name="connsiteY669" fmla="*/ 1026508 h 1799493"/>
                  <a:gd name="connsiteX670" fmla="*/ 327202 w 3888895"/>
                  <a:gd name="connsiteY670" fmla="*/ 1007329 h 1799493"/>
                  <a:gd name="connsiteX671" fmla="*/ 211097 w 3888895"/>
                  <a:gd name="connsiteY671" fmla="*/ 937276 h 1799493"/>
                  <a:gd name="connsiteX672" fmla="*/ 3626196 w 3888895"/>
                  <a:gd name="connsiteY672" fmla="*/ 933523 h 1799493"/>
                  <a:gd name="connsiteX673" fmla="*/ 3612892 w 3888895"/>
                  <a:gd name="connsiteY673" fmla="*/ 942404 h 1799493"/>
                  <a:gd name="connsiteX674" fmla="*/ 3204889 w 3888895"/>
                  <a:gd name="connsiteY674" fmla="*/ 1211051 h 1799493"/>
                  <a:gd name="connsiteX675" fmla="*/ 2965410 w 3888895"/>
                  <a:gd name="connsiteY675" fmla="*/ 1370907 h 1799493"/>
                  <a:gd name="connsiteX676" fmla="*/ 2952105 w 3888895"/>
                  <a:gd name="connsiteY676" fmla="*/ 1379788 h 1799493"/>
                  <a:gd name="connsiteX677" fmla="*/ 2916627 w 3888895"/>
                  <a:gd name="connsiteY677" fmla="*/ 1404210 h 1799493"/>
                  <a:gd name="connsiteX678" fmla="*/ 2854539 w 3888895"/>
                  <a:gd name="connsiteY678" fmla="*/ 1444174 h 1799493"/>
                  <a:gd name="connsiteX679" fmla="*/ 2825713 w 3888895"/>
                  <a:gd name="connsiteY679" fmla="*/ 1464156 h 1799493"/>
                  <a:gd name="connsiteX680" fmla="*/ 2776930 w 3888895"/>
                  <a:gd name="connsiteY680" fmla="*/ 1497459 h 1799493"/>
                  <a:gd name="connsiteX681" fmla="*/ 2772495 w 3888895"/>
                  <a:gd name="connsiteY681" fmla="*/ 1501900 h 1799493"/>
                  <a:gd name="connsiteX682" fmla="*/ 2761408 w 3888895"/>
                  <a:gd name="connsiteY682" fmla="*/ 1508560 h 1799493"/>
                  <a:gd name="connsiteX683" fmla="*/ 2745887 w 3888895"/>
                  <a:gd name="connsiteY683" fmla="*/ 1521882 h 1799493"/>
                  <a:gd name="connsiteX684" fmla="*/ 2674930 w 3888895"/>
                  <a:gd name="connsiteY684" fmla="*/ 1566286 h 1799493"/>
                  <a:gd name="connsiteX685" fmla="*/ 2677147 w 3888895"/>
                  <a:gd name="connsiteY685" fmla="*/ 1564066 h 1799493"/>
                  <a:gd name="connsiteX686" fmla="*/ 2672713 w 3888895"/>
                  <a:gd name="connsiteY686" fmla="*/ 1566286 h 1799493"/>
                  <a:gd name="connsiteX687" fmla="*/ 2674375 w 3888895"/>
                  <a:gd name="connsiteY687" fmla="*/ 1565176 h 1799493"/>
                  <a:gd name="connsiteX688" fmla="*/ 2672712 w 3888895"/>
                  <a:gd name="connsiteY688" fmla="*/ 1566286 h 1799493"/>
                  <a:gd name="connsiteX689" fmla="*/ 2672713 w 3888895"/>
                  <a:gd name="connsiteY689" fmla="*/ 1566286 h 1799493"/>
                  <a:gd name="connsiteX690" fmla="*/ 2666060 w 3888895"/>
                  <a:gd name="connsiteY690" fmla="*/ 1570727 h 1799493"/>
                  <a:gd name="connsiteX691" fmla="*/ 2670495 w 3888895"/>
                  <a:gd name="connsiteY691" fmla="*/ 1566286 h 1799493"/>
                  <a:gd name="connsiteX692" fmla="*/ 2646103 w 3888895"/>
                  <a:gd name="connsiteY692" fmla="*/ 1579608 h 1799493"/>
                  <a:gd name="connsiteX693" fmla="*/ 2652756 w 3888895"/>
                  <a:gd name="connsiteY693" fmla="*/ 1570727 h 1799493"/>
                  <a:gd name="connsiteX694" fmla="*/ 2652756 w 3888895"/>
                  <a:gd name="connsiteY694" fmla="*/ 1568507 h 1799493"/>
                  <a:gd name="connsiteX695" fmla="*/ 2661625 w 3888895"/>
                  <a:gd name="connsiteY695" fmla="*/ 1564066 h 1799493"/>
                  <a:gd name="connsiteX696" fmla="*/ 2663843 w 3888895"/>
                  <a:gd name="connsiteY696" fmla="*/ 1561846 h 1799493"/>
                  <a:gd name="connsiteX697" fmla="*/ 2688234 w 3888895"/>
                  <a:gd name="connsiteY697" fmla="*/ 1544084 h 1799493"/>
                  <a:gd name="connsiteX698" fmla="*/ 2714843 w 3888895"/>
                  <a:gd name="connsiteY698" fmla="*/ 1526322 h 1799493"/>
                  <a:gd name="connsiteX699" fmla="*/ 2717060 w 3888895"/>
                  <a:gd name="connsiteY699" fmla="*/ 1526322 h 1799493"/>
                  <a:gd name="connsiteX700" fmla="*/ 2719278 w 3888895"/>
                  <a:gd name="connsiteY700" fmla="*/ 1526322 h 1799493"/>
                  <a:gd name="connsiteX701" fmla="*/ 2728147 w 3888895"/>
                  <a:gd name="connsiteY701" fmla="*/ 1519662 h 1799493"/>
                  <a:gd name="connsiteX702" fmla="*/ 2725930 w 3888895"/>
                  <a:gd name="connsiteY702" fmla="*/ 1521882 h 1799493"/>
                  <a:gd name="connsiteX703" fmla="*/ 2743669 w 3888895"/>
                  <a:gd name="connsiteY703" fmla="*/ 1508560 h 1799493"/>
                  <a:gd name="connsiteX704" fmla="*/ 2759191 w 3888895"/>
                  <a:gd name="connsiteY704" fmla="*/ 1499680 h 1799493"/>
                  <a:gd name="connsiteX705" fmla="*/ 2816844 w 3888895"/>
                  <a:gd name="connsiteY705" fmla="*/ 1464156 h 1799493"/>
                  <a:gd name="connsiteX706" fmla="*/ 2896670 w 3888895"/>
                  <a:gd name="connsiteY706" fmla="*/ 1410871 h 1799493"/>
                  <a:gd name="connsiteX707" fmla="*/ 2958757 w 3888895"/>
                  <a:gd name="connsiteY707" fmla="*/ 1370907 h 1799493"/>
                  <a:gd name="connsiteX708" fmla="*/ 2994236 w 3888895"/>
                  <a:gd name="connsiteY708" fmla="*/ 1346484 h 1799493"/>
                  <a:gd name="connsiteX709" fmla="*/ 3043019 w 3888895"/>
                  <a:gd name="connsiteY709" fmla="*/ 1310961 h 1799493"/>
                  <a:gd name="connsiteX710" fmla="*/ 3076280 w 3888895"/>
                  <a:gd name="connsiteY710" fmla="*/ 1288758 h 1799493"/>
                  <a:gd name="connsiteX711" fmla="*/ 3089584 w 3888895"/>
                  <a:gd name="connsiteY711" fmla="*/ 1279878 h 1799493"/>
                  <a:gd name="connsiteX712" fmla="*/ 3107323 w 3888895"/>
                  <a:gd name="connsiteY712" fmla="*/ 1266556 h 1799493"/>
                  <a:gd name="connsiteX713" fmla="*/ 3138367 w 3888895"/>
                  <a:gd name="connsiteY713" fmla="*/ 1248794 h 1799493"/>
                  <a:gd name="connsiteX714" fmla="*/ 3176063 w 3888895"/>
                  <a:gd name="connsiteY714" fmla="*/ 1224372 h 1799493"/>
                  <a:gd name="connsiteX715" fmla="*/ 3180498 w 3888895"/>
                  <a:gd name="connsiteY715" fmla="*/ 1219932 h 1799493"/>
                  <a:gd name="connsiteX716" fmla="*/ 3198237 w 3888895"/>
                  <a:gd name="connsiteY716" fmla="*/ 1208830 h 1799493"/>
                  <a:gd name="connsiteX717" fmla="*/ 3251455 w 3888895"/>
                  <a:gd name="connsiteY717" fmla="*/ 1171087 h 1799493"/>
                  <a:gd name="connsiteX718" fmla="*/ 3397076 w 3888895"/>
                  <a:gd name="connsiteY718" fmla="*/ 1078045 h 1799493"/>
                  <a:gd name="connsiteX719" fmla="*/ 3403024 w 3888895"/>
                  <a:gd name="connsiteY719" fmla="*/ 1074353 h 1799493"/>
                  <a:gd name="connsiteX720" fmla="*/ 3400233 w 3888895"/>
                  <a:gd name="connsiteY720" fmla="*/ 1076216 h 1799493"/>
                  <a:gd name="connsiteX721" fmla="*/ 3388936 w 3888895"/>
                  <a:gd name="connsiteY721" fmla="*/ 1083757 h 1799493"/>
                  <a:gd name="connsiteX722" fmla="*/ 3380064 w 3888895"/>
                  <a:gd name="connsiteY722" fmla="*/ 1088938 h 1799493"/>
                  <a:gd name="connsiteX723" fmla="*/ 3346803 w 3888895"/>
                  <a:gd name="connsiteY723" fmla="*/ 1111141 h 1799493"/>
                  <a:gd name="connsiteX724" fmla="*/ 3295803 w 3888895"/>
                  <a:gd name="connsiteY724" fmla="*/ 1144444 h 1799493"/>
                  <a:gd name="connsiteX725" fmla="*/ 3280281 w 3888895"/>
                  <a:gd name="connsiteY725" fmla="*/ 1156100 h 1799493"/>
                  <a:gd name="connsiteX726" fmla="*/ 3278068 w 3888895"/>
                  <a:gd name="connsiteY726" fmla="*/ 1157763 h 1799493"/>
                  <a:gd name="connsiteX727" fmla="*/ 3272957 w 3888895"/>
                  <a:gd name="connsiteY727" fmla="*/ 1161174 h 1799493"/>
                  <a:gd name="connsiteX728" fmla="*/ 3246800 w 3888895"/>
                  <a:gd name="connsiteY728" fmla="*/ 1178634 h 1799493"/>
                  <a:gd name="connsiteX729" fmla="*/ 3239536 w 3888895"/>
                  <a:gd name="connsiteY729" fmla="*/ 1183298 h 1799493"/>
                  <a:gd name="connsiteX730" fmla="*/ 3204889 w 3888895"/>
                  <a:gd name="connsiteY730" fmla="*/ 1206610 h 1799493"/>
                  <a:gd name="connsiteX731" fmla="*/ 3246800 w 3888895"/>
                  <a:gd name="connsiteY731" fmla="*/ 1178634 h 1799493"/>
                  <a:gd name="connsiteX732" fmla="*/ 3275846 w 3888895"/>
                  <a:gd name="connsiteY732" fmla="*/ 1159986 h 1799493"/>
                  <a:gd name="connsiteX733" fmla="*/ 3378957 w 3888895"/>
                  <a:gd name="connsiteY733" fmla="*/ 1091158 h 1799493"/>
                  <a:gd name="connsiteX734" fmla="*/ 3406673 w 3888895"/>
                  <a:gd name="connsiteY734" fmla="*/ 1073397 h 1799493"/>
                  <a:gd name="connsiteX735" fmla="*/ 3418315 w 3888895"/>
                  <a:gd name="connsiteY735" fmla="*/ 1065071 h 1799493"/>
                  <a:gd name="connsiteX736" fmla="*/ 3419701 w 3888895"/>
                  <a:gd name="connsiteY736" fmla="*/ 1064238 h 1799493"/>
                  <a:gd name="connsiteX737" fmla="*/ 3426620 w 3888895"/>
                  <a:gd name="connsiteY737" fmla="*/ 1060082 h 1799493"/>
                  <a:gd name="connsiteX738" fmla="*/ 3426630 w 3888895"/>
                  <a:gd name="connsiteY738" fmla="*/ 1060076 h 1799493"/>
                  <a:gd name="connsiteX739" fmla="*/ 3426628 w 3888895"/>
                  <a:gd name="connsiteY739" fmla="*/ 1060076 h 1799493"/>
                  <a:gd name="connsiteX740" fmla="*/ 3429575 w 3888895"/>
                  <a:gd name="connsiteY740" fmla="*/ 1058306 h 1799493"/>
                  <a:gd name="connsiteX741" fmla="*/ 3448804 w 3888895"/>
                  <a:gd name="connsiteY741" fmla="*/ 1046754 h 1799493"/>
                  <a:gd name="connsiteX742" fmla="*/ 3504239 w 3888895"/>
                  <a:gd name="connsiteY742" fmla="*/ 1011231 h 1799493"/>
                  <a:gd name="connsiteX743" fmla="*/ 3462108 w 3888895"/>
                  <a:gd name="connsiteY743" fmla="*/ 1040094 h 1799493"/>
                  <a:gd name="connsiteX744" fmla="*/ 3424412 w 3888895"/>
                  <a:gd name="connsiteY744" fmla="*/ 1064516 h 1799493"/>
                  <a:gd name="connsiteX745" fmla="*/ 3462108 w 3888895"/>
                  <a:gd name="connsiteY745" fmla="*/ 1040094 h 1799493"/>
                  <a:gd name="connsiteX746" fmla="*/ 3626196 w 3888895"/>
                  <a:gd name="connsiteY746" fmla="*/ 933523 h 1799493"/>
                  <a:gd name="connsiteX747" fmla="*/ 3251694 w 3888895"/>
                  <a:gd name="connsiteY747" fmla="*/ 917843 h 1799493"/>
                  <a:gd name="connsiteX748" fmla="*/ 3242976 w 3888895"/>
                  <a:gd name="connsiteY748" fmla="*/ 923631 h 1799493"/>
                  <a:gd name="connsiteX749" fmla="*/ 3245593 w 3888895"/>
                  <a:gd name="connsiteY749" fmla="*/ 921450 h 1799493"/>
                  <a:gd name="connsiteX750" fmla="*/ 3247257 w 3888895"/>
                  <a:gd name="connsiteY750" fmla="*/ 920063 h 1799493"/>
                  <a:gd name="connsiteX751" fmla="*/ 3251694 w 3888895"/>
                  <a:gd name="connsiteY751" fmla="*/ 917843 h 1799493"/>
                  <a:gd name="connsiteX752" fmla="*/ 588288 w 3888895"/>
                  <a:gd name="connsiteY752" fmla="*/ 915751 h 1799493"/>
                  <a:gd name="connsiteX753" fmla="*/ 639647 w 3888895"/>
                  <a:gd name="connsiteY753" fmla="*/ 954247 h 1799493"/>
                  <a:gd name="connsiteX754" fmla="*/ 666023 w 3888895"/>
                  <a:gd name="connsiteY754" fmla="*/ 974016 h 1799493"/>
                  <a:gd name="connsiteX755" fmla="*/ 667024 w 3888895"/>
                  <a:gd name="connsiteY755" fmla="*/ 974767 h 1799493"/>
                  <a:gd name="connsiteX756" fmla="*/ 588315 w 3888895"/>
                  <a:gd name="connsiteY756" fmla="*/ 915772 h 1799493"/>
                  <a:gd name="connsiteX757" fmla="*/ 588281 w 3888895"/>
                  <a:gd name="connsiteY757" fmla="*/ 915746 h 1799493"/>
                  <a:gd name="connsiteX758" fmla="*/ 588281 w 3888895"/>
                  <a:gd name="connsiteY758" fmla="*/ 915746 h 1799493"/>
                  <a:gd name="connsiteX759" fmla="*/ 588281 w 3888895"/>
                  <a:gd name="connsiteY759" fmla="*/ 915746 h 1799493"/>
                  <a:gd name="connsiteX760" fmla="*/ 570514 w 3888895"/>
                  <a:gd name="connsiteY760" fmla="*/ 902429 h 1799493"/>
                  <a:gd name="connsiteX761" fmla="*/ 572418 w 3888895"/>
                  <a:gd name="connsiteY761" fmla="*/ 903381 h 1799493"/>
                  <a:gd name="connsiteX762" fmla="*/ 576344 w 3888895"/>
                  <a:gd name="connsiteY762" fmla="*/ 906591 h 1799493"/>
                  <a:gd name="connsiteX763" fmla="*/ 579398 w 3888895"/>
                  <a:gd name="connsiteY763" fmla="*/ 909088 h 1799493"/>
                  <a:gd name="connsiteX764" fmla="*/ 588281 w 3888895"/>
                  <a:gd name="connsiteY764" fmla="*/ 915746 h 1799493"/>
                  <a:gd name="connsiteX765" fmla="*/ 588282 w 3888895"/>
                  <a:gd name="connsiteY765" fmla="*/ 915747 h 1799493"/>
                  <a:gd name="connsiteX766" fmla="*/ 588283 w 3888895"/>
                  <a:gd name="connsiteY766" fmla="*/ 915748 h 1799493"/>
                  <a:gd name="connsiteX767" fmla="*/ 588315 w 3888895"/>
                  <a:gd name="connsiteY767" fmla="*/ 915772 h 1799493"/>
                  <a:gd name="connsiteX768" fmla="*/ 608273 w 3888895"/>
                  <a:gd name="connsiteY768" fmla="*/ 931286 h 1799493"/>
                  <a:gd name="connsiteX769" fmla="*/ 633787 w 3888895"/>
                  <a:gd name="connsiteY769" fmla="*/ 952534 h 1799493"/>
                  <a:gd name="connsiteX770" fmla="*/ 593628 w 3888895"/>
                  <a:gd name="connsiteY770" fmla="*/ 921297 h 1799493"/>
                  <a:gd name="connsiteX771" fmla="*/ 570514 w 3888895"/>
                  <a:gd name="connsiteY771" fmla="*/ 902429 h 1799493"/>
                  <a:gd name="connsiteX772" fmla="*/ 3429171 w 3888895"/>
                  <a:gd name="connsiteY772" fmla="*/ 782470 h 1799493"/>
                  <a:gd name="connsiteX773" fmla="*/ 3418079 w 3888895"/>
                  <a:gd name="connsiteY773" fmla="*/ 791347 h 1799493"/>
                  <a:gd name="connsiteX774" fmla="*/ 3054251 w 3888895"/>
                  <a:gd name="connsiteY774" fmla="*/ 1079848 h 1799493"/>
                  <a:gd name="connsiteX775" fmla="*/ 2841279 w 3888895"/>
                  <a:gd name="connsiteY775" fmla="*/ 1250729 h 1799493"/>
                  <a:gd name="connsiteX776" fmla="*/ 2827968 w 3888895"/>
                  <a:gd name="connsiteY776" fmla="*/ 1259606 h 1799493"/>
                  <a:gd name="connsiteX777" fmla="*/ 2796910 w 3888895"/>
                  <a:gd name="connsiteY777" fmla="*/ 1284017 h 1799493"/>
                  <a:gd name="connsiteX778" fmla="*/ 2741448 w 3888895"/>
                  <a:gd name="connsiteY778" fmla="*/ 1328402 h 1799493"/>
                  <a:gd name="connsiteX779" fmla="*/ 2717045 w 3888895"/>
                  <a:gd name="connsiteY779" fmla="*/ 1350595 h 1799493"/>
                  <a:gd name="connsiteX780" fmla="*/ 2672676 w 3888895"/>
                  <a:gd name="connsiteY780" fmla="*/ 1386102 h 1799493"/>
                  <a:gd name="connsiteX781" fmla="*/ 2668239 w 3888895"/>
                  <a:gd name="connsiteY781" fmla="*/ 1390541 h 1799493"/>
                  <a:gd name="connsiteX782" fmla="*/ 2659365 w 3888895"/>
                  <a:gd name="connsiteY782" fmla="*/ 1397199 h 1799493"/>
                  <a:gd name="connsiteX783" fmla="*/ 2643836 w 3888895"/>
                  <a:gd name="connsiteY783" fmla="*/ 1410514 h 1799493"/>
                  <a:gd name="connsiteX784" fmla="*/ 2581719 w 3888895"/>
                  <a:gd name="connsiteY784" fmla="*/ 1459337 h 1799493"/>
                  <a:gd name="connsiteX785" fmla="*/ 2583937 w 3888895"/>
                  <a:gd name="connsiteY785" fmla="*/ 1457118 h 1799493"/>
                  <a:gd name="connsiteX786" fmla="*/ 2581066 w 3888895"/>
                  <a:gd name="connsiteY786" fmla="*/ 1458554 h 1799493"/>
                  <a:gd name="connsiteX787" fmla="*/ 2581441 w 3888895"/>
                  <a:gd name="connsiteY787" fmla="*/ 1458227 h 1799493"/>
                  <a:gd name="connsiteX788" fmla="*/ 2579500 w 3888895"/>
                  <a:gd name="connsiteY788" fmla="*/ 1459337 h 1799493"/>
                  <a:gd name="connsiteX789" fmla="*/ 2581066 w 3888895"/>
                  <a:gd name="connsiteY789" fmla="*/ 1458554 h 1799493"/>
                  <a:gd name="connsiteX790" fmla="*/ 2575063 w 3888895"/>
                  <a:gd name="connsiteY790" fmla="*/ 1463776 h 1799493"/>
                  <a:gd name="connsiteX791" fmla="*/ 2577282 w 3888895"/>
                  <a:gd name="connsiteY791" fmla="*/ 1459337 h 1799493"/>
                  <a:gd name="connsiteX792" fmla="*/ 2555097 w 3888895"/>
                  <a:gd name="connsiteY792" fmla="*/ 1474872 h 1799493"/>
                  <a:gd name="connsiteX793" fmla="*/ 2561753 w 3888895"/>
                  <a:gd name="connsiteY793" fmla="*/ 1465995 h 1799493"/>
                  <a:gd name="connsiteX794" fmla="*/ 2561753 w 3888895"/>
                  <a:gd name="connsiteY794" fmla="*/ 1463776 h 1799493"/>
                  <a:gd name="connsiteX795" fmla="*/ 2568408 w 3888895"/>
                  <a:gd name="connsiteY795" fmla="*/ 1457118 h 1799493"/>
                  <a:gd name="connsiteX796" fmla="*/ 2570626 w 3888895"/>
                  <a:gd name="connsiteY796" fmla="*/ 1454899 h 1799493"/>
                  <a:gd name="connsiteX797" fmla="*/ 2592811 w 3888895"/>
                  <a:gd name="connsiteY797" fmla="*/ 1434926 h 1799493"/>
                  <a:gd name="connsiteX798" fmla="*/ 2617214 w 3888895"/>
                  <a:gd name="connsiteY798" fmla="*/ 1417172 h 1799493"/>
                  <a:gd name="connsiteX799" fmla="*/ 2619433 w 3888895"/>
                  <a:gd name="connsiteY799" fmla="*/ 1417172 h 1799493"/>
                  <a:gd name="connsiteX800" fmla="*/ 2628307 w 3888895"/>
                  <a:gd name="connsiteY800" fmla="*/ 1410514 h 1799493"/>
                  <a:gd name="connsiteX801" fmla="*/ 2626088 w 3888895"/>
                  <a:gd name="connsiteY801" fmla="*/ 1412733 h 1799493"/>
                  <a:gd name="connsiteX802" fmla="*/ 2643836 w 3888895"/>
                  <a:gd name="connsiteY802" fmla="*/ 1399418 h 1799493"/>
                  <a:gd name="connsiteX803" fmla="*/ 2657147 w 3888895"/>
                  <a:gd name="connsiteY803" fmla="*/ 1388322 h 1799493"/>
                  <a:gd name="connsiteX804" fmla="*/ 2708171 w 3888895"/>
                  <a:gd name="connsiteY804" fmla="*/ 1348375 h 1799493"/>
                  <a:gd name="connsiteX805" fmla="*/ 2779162 w 3888895"/>
                  <a:gd name="connsiteY805" fmla="*/ 1292894 h 1799493"/>
                  <a:gd name="connsiteX806" fmla="*/ 2834624 w 3888895"/>
                  <a:gd name="connsiteY806" fmla="*/ 1248510 h 1799493"/>
                  <a:gd name="connsiteX807" fmla="*/ 2865682 w 3888895"/>
                  <a:gd name="connsiteY807" fmla="*/ 1224098 h 1799493"/>
                  <a:gd name="connsiteX808" fmla="*/ 2910051 w 3888895"/>
                  <a:gd name="connsiteY808" fmla="*/ 1186371 h 1799493"/>
                  <a:gd name="connsiteX809" fmla="*/ 2938891 w 3888895"/>
                  <a:gd name="connsiteY809" fmla="*/ 1161959 h 1799493"/>
                  <a:gd name="connsiteX810" fmla="*/ 2949983 w 3888895"/>
                  <a:gd name="connsiteY810" fmla="*/ 1153082 h 1799493"/>
                  <a:gd name="connsiteX811" fmla="*/ 2967731 w 3888895"/>
                  <a:gd name="connsiteY811" fmla="*/ 1139767 h 1799493"/>
                  <a:gd name="connsiteX812" fmla="*/ 2994353 w 3888895"/>
                  <a:gd name="connsiteY812" fmla="*/ 1119794 h 1799493"/>
                  <a:gd name="connsiteX813" fmla="*/ 3027630 w 3888895"/>
                  <a:gd name="connsiteY813" fmla="*/ 1095382 h 1799493"/>
                  <a:gd name="connsiteX814" fmla="*/ 3032067 w 3888895"/>
                  <a:gd name="connsiteY814" fmla="*/ 1090944 h 1799493"/>
                  <a:gd name="connsiteX815" fmla="*/ 3047596 w 3888895"/>
                  <a:gd name="connsiteY815" fmla="*/ 1077628 h 1799493"/>
                  <a:gd name="connsiteX816" fmla="*/ 3096402 w 3888895"/>
                  <a:gd name="connsiteY816" fmla="*/ 1037682 h 1799493"/>
                  <a:gd name="connsiteX817" fmla="*/ 3242018 w 3888895"/>
                  <a:gd name="connsiteY817" fmla="*/ 924267 h 1799493"/>
                  <a:gd name="connsiteX818" fmla="*/ 3242976 w 3888895"/>
                  <a:gd name="connsiteY818" fmla="*/ 923631 h 1799493"/>
                  <a:gd name="connsiteX819" fmla="*/ 3233946 w 3888895"/>
                  <a:gd name="connsiteY819" fmla="*/ 931159 h 1799493"/>
                  <a:gd name="connsiteX820" fmla="*/ 3209543 w 3888895"/>
                  <a:gd name="connsiteY820" fmla="*/ 948913 h 1799493"/>
                  <a:gd name="connsiteX821" fmla="*/ 3178485 w 3888895"/>
                  <a:gd name="connsiteY821" fmla="*/ 973324 h 1799493"/>
                  <a:gd name="connsiteX822" fmla="*/ 3136334 w 3888895"/>
                  <a:gd name="connsiteY822" fmla="*/ 1008832 h 1799493"/>
                  <a:gd name="connsiteX823" fmla="*/ 3118586 w 3888895"/>
                  <a:gd name="connsiteY823" fmla="*/ 1022147 h 1799493"/>
                  <a:gd name="connsiteX824" fmla="*/ 3136334 w 3888895"/>
                  <a:gd name="connsiteY824" fmla="*/ 1008832 h 1799493"/>
                  <a:gd name="connsiteX825" fmla="*/ 3233946 w 3888895"/>
                  <a:gd name="connsiteY825" fmla="*/ 931159 h 1799493"/>
                  <a:gd name="connsiteX826" fmla="*/ 3238383 w 3888895"/>
                  <a:gd name="connsiteY826" fmla="*/ 928940 h 1799493"/>
                  <a:gd name="connsiteX827" fmla="*/ 3193429 w 3888895"/>
                  <a:gd name="connsiteY827" fmla="*/ 964699 h 1799493"/>
                  <a:gd name="connsiteX828" fmla="*/ 3186489 w 3888895"/>
                  <a:gd name="connsiteY828" fmla="*/ 970219 h 1799493"/>
                  <a:gd name="connsiteX829" fmla="*/ 3116368 w 3888895"/>
                  <a:gd name="connsiteY829" fmla="*/ 1024367 h 1799493"/>
                  <a:gd name="connsiteX830" fmla="*/ 3054251 w 3888895"/>
                  <a:gd name="connsiteY830" fmla="*/ 1075409 h 1799493"/>
                  <a:gd name="connsiteX831" fmla="*/ 3160702 w 3888895"/>
                  <a:gd name="connsiteY831" fmla="*/ 990731 h 1799493"/>
                  <a:gd name="connsiteX832" fmla="*/ 3186489 w 3888895"/>
                  <a:gd name="connsiteY832" fmla="*/ 970219 h 1799493"/>
                  <a:gd name="connsiteX833" fmla="*/ 3242820 w 3888895"/>
                  <a:gd name="connsiteY833" fmla="*/ 926720 h 1799493"/>
                  <a:gd name="connsiteX834" fmla="*/ 3271660 w 3888895"/>
                  <a:gd name="connsiteY834" fmla="*/ 902309 h 1799493"/>
                  <a:gd name="connsiteX835" fmla="*/ 3320466 w 3888895"/>
                  <a:gd name="connsiteY835" fmla="*/ 864582 h 1799493"/>
                  <a:gd name="connsiteX836" fmla="*/ 3282753 w 3888895"/>
                  <a:gd name="connsiteY836" fmla="*/ 895651 h 1799493"/>
                  <a:gd name="connsiteX837" fmla="*/ 3249476 w 3888895"/>
                  <a:gd name="connsiteY837" fmla="*/ 922282 h 1799493"/>
                  <a:gd name="connsiteX838" fmla="*/ 3282753 w 3888895"/>
                  <a:gd name="connsiteY838" fmla="*/ 895651 h 1799493"/>
                  <a:gd name="connsiteX839" fmla="*/ 3429171 w 3888895"/>
                  <a:gd name="connsiteY839" fmla="*/ 782470 h 1799493"/>
                  <a:gd name="connsiteX840" fmla="*/ 412814 w 3888895"/>
                  <a:gd name="connsiteY840" fmla="*/ 775903 h 1799493"/>
                  <a:gd name="connsiteX841" fmla="*/ 423919 w 3888895"/>
                  <a:gd name="connsiteY841" fmla="*/ 784782 h 1799493"/>
                  <a:gd name="connsiteX842" fmla="*/ 757089 w 3888895"/>
                  <a:gd name="connsiteY842" fmla="*/ 1037834 h 1799493"/>
                  <a:gd name="connsiteX843" fmla="*/ 954769 w 3888895"/>
                  <a:gd name="connsiteY843" fmla="*/ 1186558 h 1799493"/>
                  <a:gd name="connsiteX844" fmla="*/ 965875 w 3888895"/>
                  <a:gd name="connsiteY844" fmla="*/ 1195437 h 1799493"/>
                  <a:gd name="connsiteX845" fmla="*/ 994750 w 3888895"/>
                  <a:gd name="connsiteY845" fmla="*/ 1217635 h 1799493"/>
                  <a:gd name="connsiteX846" fmla="*/ 1045836 w 3888895"/>
                  <a:gd name="connsiteY846" fmla="*/ 1255370 h 1799493"/>
                  <a:gd name="connsiteX847" fmla="*/ 1070268 w 3888895"/>
                  <a:gd name="connsiteY847" fmla="*/ 1273128 h 1799493"/>
                  <a:gd name="connsiteX848" fmla="*/ 1112470 w 3888895"/>
                  <a:gd name="connsiteY848" fmla="*/ 1301985 h 1799493"/>
                  <a:gd name="connsiteX849" fmla="*/ 1116912 w 3888895"/>
                  <a:gd name="connsiteY849" fmla="*/ 1304205 h 1799493"/>
                  <a:gd name="connsiteX850" fmla="*/ 1125796 w 3888895"/>
                  <a:gd name="connsiteY850" fmla="*/ 1310864 h 1799493"/>
                  <a:gd name="connsiteX851" fmla="*/ 1139123 w 3888895"/>
                  <a:gd name="connsiteY851" fmla="*/ 1321963 h 1799493"/>
                  <a:gd name="connsiteX852" fmla="*/ 1194651 w 3888895"/>
                  <a:gd name="connsiteY852" fmla="*/ 1364139 h 1799493"/>
                  <a:gd name="connsiteX853" fmla="*/ 1192430 w 3888895"/>
                  <a:gd name="connsiteY853" fmla="*/ 1364139 h 1799493"/>
                  <a:gd name="connsiteX854" fmla="*/ 1196873 w 3888895"/>
                  <a:gd name="connsiteY854" fmla="*/ 1366358 h 1799493"/>
                  <a:gd name="connsiteX855" fmla="*/ 1201315 w 3888895"/>
                  <a:gd name="connsiteY855" fmla="*/ 1370798 h 1799493"/>
                  <a:gd name="connsiteX856" fmla="*/ 1196873 w 3888895"/>
                  <a:gd name="connsiteY856" fmla="*/ 1370798 h 1799493"/>
                  <a:gd name="connsiteX857" fmla="*/ 1214642 w 3888895"/>
                  <a:gd name="connsiteY857" fmla="*/ 1384116 h 1799493"/>
                  <a:gd name="connsiteX858" fmla="*/ 1205757 w 3888895"/>
                  <a:gd name="connsiteY858" fmla="*/ 1384116 h 1799493"/>
                  <a:gd name="connsiteX859" fmla="*/ 1203536 w 3888895"/>
                  <a:gd name="connsiteY859" fmla="*/ 1384116 h 1799493"/>
                  <a:gd name="connsiteX860" fmla="*/ 1196873 w 3888895"/>
                  <a:gd name="connsiteY860" fmla="*/ 1379677 h 1799493"/>
                  <a:gd name="connsiteX861" fmla="*/ 1194651 w 3888895"/>
                  <a:gd name="connsiteY861" fmla="*/ 1377457 h 1799493"/>
                  <a:gd name="connsiteX862" fmla="*/ 1172440 w 3888895"/>
                  <a:gd name="connsiteY862" fmla="*/ 1361919 h 1799493"/>
                  <a:gd name="connsiteX863" fmla="*/ 1150229 w 3888895"/>
                  <a:gd name="connsiteY863" fmla="*/ 1344161 h 1799493"/>
                  <a:gd name="connsiteX864" fmla="*/ 1150229 w 3888895"/>
                  <a:gd name="connsiteY864" fmla="*/ 1341941 h 1799493"/>
                  <a:gd name="connsiteX865" fmla="*/ 1143565 w 3888895"/>
                  <a:gd name="connsiteY865" fmla="*/ 1337501 h 1799493"/>
                  <a:gd name="connsiteX866" fmla="*/ 1128018 w 3888895"/>
                  <a:gd name="connsiteY866" fmla="*/ 1326403 h 1799493"/>
                  <a:gd name="connsiteX867" fmla="*/ 1116912 w 3888895"/>
                  <a:gd name="connsiteY867" fmla="*/ 1317524 h 1799493"/>
                  <a:gd name="connsiteX868" fmla="*/ 1070268 w 3888895"/>
                  <a:gd name="connsiteY868" fmla="*/ 1279788 h 1799493"/>
                  <a:gd name="connsiteX869" fmla="*/ 1005855 w 3888895"/>
                  <a:gd name="connsiteY869" fmla="*/ 1230953 h 1799493"/>
                  <a:gd name="connsiteX870" fmla="*/ 954769 w 3888895"/>
                  <a:gd name="connsiteY870" fmla="*/ 1193217 h 1799493"/>
                  <a:gd name="connsiteX871" fmla="*/ 925895 w 3888895"/>
                  <a:gd name="connsiteY871" fmla="*/ 1171020 h 1799493"/>
                  <a:gd name="connsiteX872" fmla="*/ 883693 w 3888895"/>
                  <a:gd name="connsiteY872" fmla="*/ 1139943 h 1799493"/>
                  <a:gd name="connsiteX873" fmla="*/ 854819 w 3888895"/>
                  <a:gd name="connsiteY873" fmla="*/ 1119965 h 1799493"/>
                  <a:gd name="connsiteX874" fmla="*/ 843713 w 3888895"/>
                  <a:gd name="connsiteY874" fmla="*/ 1113306 h 1799493"/>
                  <a:gd name="connsiteX875" fmla="*/ 828165 w 3888895"/>
                  <a:gd name="connsiteY875" fmla="*/ 1102207 h 1799493"/>
                  <a:gd name="connsiteX876" fmla="*/ 805954 w 3888895"/>
                  <a:gd name="connsiteY876" fmla="*/ 1082229 h 1799493"/>
                  <a:gd name="connsiteX877" fmla="*/ 777079 w 3888895"/>
                  <a:gd name="connsiteY877" fmla="*/ 1057812 h 1799493"/>
                  <a:gd name="connsiteX878" fmla="*/ 770416 w 3888895"/>
                  <a:gd name="connsiteY878" fmla="*/ 1055592 h 1799493"/>
                  <a:gd name="connsiteX879" fmla="*/ 757089 w 3888895"/>
                  <a:gd name="connsiteY879" fmla="*/ 1044493 h 1799493"/>
                  <a:gd name="connsiteX880" fmla="*/ 710445 w 3888895"/>
                  <a:gd name="connsiteY880" fmla="*/ 1011197 h 1799493"/>
                  <a:gd name="connsiteX881" fmla="*/ 637148 w 3888895"/>
                  <a:gd name="connsiteY881" fmla="*/ 955148 h 1799493"/>
                  <a:gd name="connsiteX882" fmla="*/ 635593 w 3888895"/>
                  <a:gd name="connsiteY882" fmla="*/ 953939 h 1799493"/>
                  <a:gd name="connsiteX883" fmla="*/ 675649 w 3888895"/>
                  <a:gd name="connsiteY883" fmla="*/ 981329 h 1799493"/>
                  <a:gd name="connsiteX884" fmla="*/ 678371 w 3888895"/>
                  <a:gd name="connsiteY884" fmla="*/ 983405 h 1799493"/>
                  <a:gd name="connsiteX885" fmla="*/ 684837 w 3888895"/>
                  <a:gd name="connsiteY885" fmla="*/ 988944 h 1799493"/>
                  <a:gd name="connsiteX886" fmla="*/ 692676 w 3888895"/>
                  <a:gd name="connsiteY886" fmla="*/ 995659 h 1799493"/>
                  <a:gd name="connsiteX887" fmla="*/ 690733 w 3888895"/>
                  <a:gd name="connsiteY887" fmla="*/ 993994 h 1799493"/>
                  <a:gd name="connsiteX888" fmla="*/ 684837 w 3888895"/>
                  <a:gd name="connsiteY888" fmla="*/ 988944 h 1799493"/>
                  <a:gd name="connsiteX889" fmla="*/ 679072 w 3888895"/>
                  <a:gd name="connsiteY889" fmla="*/ 984005 h 1799493"/>
                  <a:gd name="connsiteX890" fmla="*/ 678371 w 3888895"/>
                  <a:gd name="connsiteY890" fmla="*/ 983405 h 1799493"/>
                  <a:gd name="connsiteX891" fmla="*/ 696928 w 3888895"/>
                  <a:gd name="connsiteY891" fmla="*/ 997558 h 1799493"/>
                  <a:gd name="connsiteX892" fmla="*/ 752647 w 3888895"/>
                  <a:gd name="connsiteY892" fmla="*/ 1040054 h 1799493"/>
                  <a:gd name="connsiteX893" fmla="*/ 694897 w 3888895"/>
                  <a:gd name="connsiteY893" fmla="*/ 995659 h 1799493"/>
                  <a:gd name="connsiteX894" fmla="*/ 677129 w 3888895"/>
                  <a:gd name="connsiteY894" fmla="*/ 982341 h 1799493"/>
                  <a:gd name="connsiteX895" fmla="*/ 677128 w 3888895"/>
                  <a:gd name="connsiteY895" fmla="*/ 982340 h 1799493"/>
                  <a:gd name="connsiteX896" fmla="*/ 676093 w 3888895"/>
                  <a:gd name="connsiteY896" fmla="*/ 981564 h 1799493"/>
                  <a:gd name="connsiteX897" fmla="*/ 673845 w 3888895"/>
                  <a:gd name="connsiteY897" fmla="*/ 979879 h 1799493"/>
                  <a:gd name="connsiteX898" fmla="*/ 668254 w 3888895"/>
                  <a:gd name="connsiteY898" fmla="*/ 975688 h 1799493"/>
                  <a:gd name="connsiteX899" fmla="*/ 655056 w 3888895"/>
                  <a:gd name="connsiteY899" fmla="*/ 965623 h 1799493"/>
                  <a:gd name="connsiteX900" fmla="*/ 583841 w 3888895"/>
                  <a:gd name="connsiteY900" fmla="*/ 911308 h 1799493"/>
                  <a:gd name="connsiteX901" fmla="*/ 588281 w 3888895"/>
                  <a:gd name="connsiteY901" fmla="*/ 915746 h 1799493"/>
                  <a:gd name="connsiteX902" fmla="*/ 576622 w 3888895"/>
                  <a:gd name="connsiteY902" fmla="*/ 906036 h 1799493"/>
                  <a:gd name="connsiteX903" fmla="*/ 574956 w 3888895"/>
                  <a:gd name="connsiteY903" fmla="*/ 904649 h 1799493"/>
                  <a:gd name="connsiteX904" fmla="*/ 572418 w 3888895"/>
                  <a:gd name="connsiteY904" fmla="*/ 903381 h 1799493"/>
                  <a:gd name="connsiteX905" fmla="*/ 554966 w 3888895"/>
                  <a:gd name="connsiteY905" fmla="*/ 889110 h 1799493"/>
                  <a:gd name="connsiteX906" fmla="*/ 543863 w 3888895"/>
                  <a:gd name="connsiteY906" fmla="*/ 880233 h 1799493"/>
                  <a:gd name="connsiteX907" fmla="*/ 574956 w 3888895"/>
                  <a:gd name="connsiteY907" fmla="*/ 902429 h 1799493"/>
                  <a:gd name="connsiteX908" fmla="*/ 570236 w 3888895"/>
                  <a:gd name="connsiteY908" fmla="*/ 898822 h 1799493"/>
                  <a:gd name="connsiteX909" fmla="*/ 543863 w 3888895"/>
                  <a:gd name="connsiteY909" fmla="*/ 880233 h 1799493"/>
                  <a:gd name="connsiteX910" fmla="*/ 510543 w 3888895"/>
                  <a:gd name="connsiteY910" fmla="*/ 853594 h 1799493"/>
                  <a:gd name="connsiteX911" fmla="*/ 543860 w 3888895"/>
                  <a:gd name="connsiteY911" fmla="*/ 880231 h 1799493"/>
                  <a:gd name="connsiteX912" fmla="*/ 412814 w 3888895"/>
                  <a:gd name="connsiteY912" fmla="*/ 775903 h 1799493"/>
                  <a:gd name="connsiteX913" fmla="*/ 2865274 w 3888895"/>
                  <a:gd name="connsiteY913" fmla="*/ 724549 h 1799493"/>
                  <a:gd name="connsiteX914" fmla="*/ 2851957 w 3888895"/>
                  <a:gd name="connsiteY914" fmla="*/ 742320 h 1799493"/>
                  <a:gd name="connsiteX915" fmla="*/ 2865274 w 3888895"/>
                  <a:gd name="connsiteY915" fmla="*/ 724549 h 1799493"/>
                  <a:gd name="connsiteX916" fmla="*/ 2866708 w 3888895"/>
                  <a:gd name="connsiteY916" fmla="*/ 722649 h 1799493"/>
                  <a:gd name="connsiteX917" fmla="*/ 2866453 w 3888895"/>
                  <a:gd name="connsiteY917" fmla="*/ 722987 h 1799493"/>
                  <a:gd name="connsiteX918" fmla="*/ 2865274 w 3888895"/>
                  <a:gd name="connsiteY918" fmla="*/ 724549 h 1799493"/>
                  <a:gd name="connsiteX919" fmla="*/ 2865721 w 3888895"/>
                  <a:gd name="connsiteY919" fmla="*/ 723923 h 1799493"/>
                  <a:gd name="connsiteX920" fmla="*/ 3158765 w 3888895"/>
                  <a:gd name="connsiteY920" fmla="*/ 720306 h 1799493"/>
                  <a:gd name="connsiteX921" fmla="*/ 3142780 w 3888895"/>
                  <a:gd name="connsiteY921" fmla="*/ 738071 h 1799493"/>
                  <a:gd name="connsiteX922" fmla="*/ 3125034 w 3888895"/>
                  <a:gd name="connsiteY922" fmla="*/ 755822 h 1799493"/>
                  <a:gd name="connsiteX923" fmla="*/ 3126015 w 3888895"/>
                  <a:gd name="connsiteY923" fmla="*/ 754789 h 1799493"/>
                  <a:gd name="connsiteX924" fmla="*/ 3158298 w 3888895"/>
                  <a:gd name="connsiteY924" fmla="*/ 720798 h 1799493"/>
                  <a:gd name="connsiteX925" fmla="*/ 3162754 w 3888895"/>
                  <a:gd name="connsiteY925" fmla="*/ 715872 h 1799493"/>
                  <a:gd name="connsiteX926" fmla="*/ 3162560 w 3888895"/>
                  <a:gd name="connsiteY926" fmla="*/ 716088 h 1799493"/>
                  <a:gd name="connsiteX927" fmla="*/ 3162313 w 3888895"/>
                  <a:gd name="connsiteY927" fmla="*/ 716336 h 1799493"/>
                  <a:gd name="connsiteX928" fmla="*/ 3166928 w 3888895"/>
                  <a:gd name="connsiteY928" fmla="*/ 711710 h 1799493"/>
                  <a:gd name="connsiteX929" fmla="*/ 3164557 w 3888895"/>
                  <a:gd name="connsiteY929" fmla="*/ 714207 h 1799493"/>
                  <a:gd name="connsiteX930" fmla="*/ 3158765 w 3888895"/>
                  <a:gd name="connsiteY930" fmla="*/ 720306 h 1799493"/>
                  <a:gd name="connsiteX931" fmla="*/ 3162560 w 3888895"/>
                  <a:gd name="connsiteY931" fmla="*/ 716088 h 1799493"/>
                  <a:gd name="connsiteX932" fmla="*/ 3167186 w 3888895"/>
                  <a:gd name="connsiteY932" fmla="*/ 711439 h 1799493"/>
                  <a:gd name="connsiteX933" fmla="*/ 3167186 w 3888895"/>
                  <a:gd name="connsiteY933" fmla="*/ 711440 h 1799493"/>
                  <a:gd name="connsiteX934" fmla="*/ 3162754 w 3888895"/>
                  <a:gd name="connsiteY934" fmla="*/ 715872 h 1799493"/>
                  <a:gd name="connsiteX935" fmla="*/ 3180508 w 3888895"/>
                  <a:gd name="connsiteY935" fmla="*/ 698113 h 1799493"/>
                  <a:gd name="connsiteX936" fmla="*/ 3171852 w 3888895"/>
                  <a:gd name="connsiteY936" fmla="*/ 706776 h 1799493"/>
                  <a:gd name="connsiteX937" fmla="*/ 3166928 w 3888895"/>
                  <a:gd name="connsiteY937" fmla="*/ 711710 h 1799493"/>
                  <a:gd name="connsiteX938" fmla="*/ 3167186 w 3888895"/>
                  <a:gd name="connsiteY938" fmla="*/ 711440 h 1799493"/>
                  <a:gd name="connsiteX939" fmla="*/ 3167192 w 3888895"/>
                  <a:gd name="connsiteY939" fmla="*/ 711433 h 1799493"/>
                  <a:gd name="connsiteX940" fmla="*/ 3167186 w 3888895"/>
                  <a:gd name="connsiteY940" fmla="*/ 711439 h 1799493"/>
                  <a:gd name="connsiteX941" fmla="*/ 3174405 w 3888895"/>
                  <a:gd name="connsiteY941" fmla="*/ 704218 h 1799493"/>
                  <a:gd name="connsiteX942" fmla="*/ 3176069 w 3888895"/>
                  <a:gd name="connsiteY942" fmla="*/ 702553 h 1799493"/>
                  <a:gd name="connsiteX943" fmla="*/ 3180508 w 3888895"/>
                  <a:gd name="connsiteY943" fmla="*/ 698113 h 1799493"/>
                  <a:gd name="connsiteX944" fmla="*/ 2892694 w 3888895"/>
                  <a:gd name="connsiteY944" fmla="*/ 688227 h 1799493"/>
                  <a:gd name="connsiteX945" fmla="*/ 2884313 w 3888895"/>
                  <a:gd name="connsiteY945" fmla="*/ 699455 h 1799493"/>
                  <a:gd name="connsiteX946" fmla="*/ 2874531 w 3888895"/>
                  <a:gd name="connsiteY946" fmla="*/ 712558 h 1799493"/>
                  <a:gd name="connsiteX947" fmla="*/ 2866708 w 3888895"/>
                  <a:gd name="connsiteY947" fmla="*/ 722649 h 1799493"/>
                  <a:gd name="connsiteX948" fmla="*/ 2874707 w 3888895"/>
                  <a:gd name="connsiteY948" fmla="*/ 712054 h 1799493"/>
                  <a:gd name="connsiteX949" fmla="*/ 2901337 w 3888895"/>
                  <a:gd name="connsiteY949" fmla="*/ 674373 h 1799493"/>
                  <a:gd name="connsiteX950" fmla="*/ 2897966 w 3888895"/>
                  <a:gd name="connsiteY950" fmla="*/ 678743 h 1799493"/>
                  <a:gd name="connsiteX951" fmla="*/ 2898567 w 3888895"/>
                  <a:gd name="connsiteY951" fmla="*/ 677901 h 1799493"/>
                  <a:gd name="connsiteX952" fmla="*/ 2686805 w 3888895"/>
                  <a:gd name="connsiteY952" fmla="*/ 666824 h 1799493"/>
                  <a:gd name="connsiteX953" fmla="*/ 2686010 w 3888895"/>
                  <a:gd name="connsiteY953" fmla="*/ 668354 h 1799493"/>
                  <a:gd name="connsiteX954" fmla="*/ 2685528 w 3888895"/>
                  <a:gd name="connsiteY954" fmla="*/ 669109 h 1799493"/>
                  <a:gd name="connsiteX955" fmla="*/ 613292 w 3888895"/>
                  <a:gd name="connsiteY955" fmla="*/ 639788 h 1799493"/>
                  <a:gd name="connsiteX956" fmla="*/ 646571 w 3888895"/>
                  <a:gd name="connsiteY956" fmla="*/ 673145 h 1799493"/>
                  <a:gd name="connsiteX957" fmla="*/ 675412 w 3888895"/>
                  <a:gd name="connsiteY957" fmla="*/ 702054 h 1799493"/>
                  <a:gd name="connsiteX958" fmla="*/ 646571 w 3888895"/>
                  <a:gd name="connsiteY958" fmla="*/ 673145 h 1799493"/>
                  <a:gd name="connsiteX959" fmla="*/ 617724 w 3888895"/>
                  <a:gd name="connsiteY959" fmla="*/ 643630 h 1799493"/>
                  <a:gd name="connsiteX960" fmla="*/ 651008 w 3888895"/>
                  <a:gd name="connsiteY960" fmla="*/ 676481 h 1799493"/>
                  <a:gd name="connsiteX961" fmla="*/ 852897 w 3888895"/>
                  <a:gd name="connsiteY961" fmla="*/ 871064 h 1799493"/>
                  <a:gd name="connsiteX962" fmla="*/ 1043694 w 3888895"/>
                  <a:gd name="connsiteY962" fmla="*/ 1057864 h 1799493"/>
                  <a:gd name="connsiteX963" fmla="*/ 1054787 w 3888895"/>
                  <a:gd name="connsiteY963" fmla="*/ 1066759 h 1799493"/>
                  <a:gd name="connsiteX964" fmla="*/ 1081410 w 3888895"/>
                  <a:gd name="connsiteY964" fmla="*/ 1093445 h 1799493"/>
                  <a:gd name="connsiteX965" fmla="*/ 1132437 w 3888895"/>
                  <a:gd name="connsiteY965" fmla="*/ 1142369 h 1799493"/>
                  <a:gd name="connsiteX966" fmla="*/ 1156841 w 3888895"/>
                  <a:gd name="connsiteY966" fmla="*/ 1164607 h 1799493"/>
                  <a:gd name="connsiteX967" fmla="*/ 1196775 w 3888895"/>
                  <a:gd name="connsiteY967" fmla="*/ 1202412 h 1799493"/>
                  <a:gd name="connsiteX968" fmla="*/ 1201212 w 3888895"/>
                  <a:gd name="connsiteY968" fmla="*/ 1204636 h 1799493"/>
                  <a:gd name="connsiteX969" fmla="*/ 1207868 w 3888895"/>
                  <a:gd name="connsiteY969" fmla="*/ 1213531 h 1799493"/>
                  <a:gd name="connsiteX970" fmla="*/ 1223398 w 3888895"/>
                  <a:gd name="connsiteY970" fmla="*/ 1226874 h 1799493"/>
                  <a:gd name="connsiteX971" fmla="*/ 1276644 w 3888895"/>
                  <a:gd name="connsiteY971" fmla="*/ 1280245 h 1799493"/>
                  <a:gd name="connsiteX972" fmla="*/ 1274425 w 3888895"/>
                  <a:gd name="connsiteY972" fmla="*/ 1280245 h 1799493"/>
                  <a:gd name="connsiteX973" fmla="*/ 1278862 w 3888895"/>
                  <a:gd name="connsiteY973" fmla="*/ 1282469 h 1799493"/>
                  <a:gd name="connsiteX974" fmla="*/ 1281081 w 3888895"/>
                  <a:gd name="connsiteY974" fmla="*/ 1286917 h 1799493"/>
                  <a:gd name="connsiteX975" fmla="*/ 1278862 w 3888895"/>
                  <a:gd name="connsiteY975" fmla="*/ 1284693 h 1799493"/>
                  <a:gd name="connsiteX976" fmla="*/ 1294392 w 3888895"/>
                  <a:gd name="connsiteY976" fmla="*/ 1304707 h 1799493"/>
                  <a:gd name="connsiteX977" fmla="*/ 1285518 w 3888895"/>
                  <a:gd name="connsiteY977" fmla="*/ 1300259 h 1799493"/>
                  <a:gd name="connsiteX978" fmla="*/ 1283299 w 3888895"/>
                  <a:gd name="connsiteY978" fmla="*/ 1300259 h 1799493"/>
                  <a:gd name="connsiteX979" fmla="*/ 1276644 w 3888895"/>
                  <a:gd name="connsiteY979" fmla="*/ 1293588 h 1799493"/>
                  <a:gd name="connsiteX980" fmla="*/ 1274425 w 3888895"/>
                  <a:gd name="connsiteY980" fmla="*/ 1293588 h 1799493"/>
                  <a:gd name="connsiteX981" fmla="*/ 1252239 w 3888895"/>
                  <a:gd name="connsiteY981" fmla="*/ 1273574 h 1799493"/>
                  <a:gd name="connsiteX982" fmla="*/ 1232272 w 3888895"/>
                  <a:gd name="connsiteY982" fmla="*/ 1251336 h 1799493"/>
                  <a:gd name="connsiteX983" fmla="*/ 1230054 w 3888895"/>
                  <a:gd name="connsiteY983" fmla="*/ 1249112 h 1799493"/>
                  <a:gd name="connsiteX984" fmla="*/ 1225617 w 3888895"/>
                  <a:gd name="connsiteY984" fmla="*/ 1242440 h 1799493"/>
                  <a:gd name="connsiteX985" fmla="*/ 1225617 w 3888895"/>
                  <a:gd name="connsiteY985" fmla="*/ 1244664 h 1799493"/>
                  <a:gd name="connsiteX986" fmla="*/ 1210087 w 3888895"/>
                  <a:gd name="connsiteY986" fmla="*/ 1229097 h 1799493"/>
                  <a:gd name="connsiteX987" fmla="*/ 1198994 w 3888895"/>
                  <a:gd name="connsiteY987" fmla="*/ 1217978 h 1799493"/>
                  <a:gd name="connsiteX988" fmla="*/ 1154622 w 3888895"/>
                  <a:gd name="connsiteY988" fmla="*/ 1173502 h 1799493"/>
                  <a:gd name="connsiteX989" fmla="*/ 1092503 w 3888895"/>
                  <a:gd name="connsiteY989" fmla="*/ 1111236 h 1799493"/>
                  <a:gd name="connsiteX990" fmla="*/ 1043694 w 3888895"/>
                  <a:gd name="connsiteY990" fmla="*/ 1064536 h 1799493"/>
                  <a:gd name="connsiteX991" fmla="*/ 1014853 w 3888895"/>
                  <a:gd name="connsiteY991" fmla="*/ 1035626 h 1799493"/>
                  <a:gd name="connsiteX992" fmla="*/ 974919 w 3888895"/>
                  <a:gd name="connsiteY992" fmla="*/ 997821 h 1799493"/>
                  <a:gd name="connsiteX993" fmla="*/ 946077 w 3888895"/>
                  <a:gd name="connsiteY993" fmla="*/ 971135 h 1799493"/>
                  <a:gd name="connsiteX994" fmla="*/ 937203 w 3888895"/>
                  <a:gd name="connsiteY994" fmla="*/ 962240 h 1799493"/>
                  <a:gd name="connsiteX995" fmla="*/ 921673 w 3888895"/>
                  <a:gd name="connsiteY995" fmla="*/ 948897 h 1799493"/>
                  <a:gd name="connsiteX996" fmla="*/ 899487 w 3888895"/>
                  <a:gd name="connsiteY996" fmla="*/ 924435 h 1799493"/>
                  <a:gd name="connsiteX997" fmla="*/ 870646 w 3888895"/>
                  <a:gd name="connsiteY997" fmla="*/ 895526 h 1799493"/>
                  <a:gd name="connsiteX998" fmla="*/ 866209 w 3888895"/>
                  <a:gd name="connsiteY998" fmla="*/ 891078 h 1799493"/>
                  <a:gd name="connsiteX999" fmla="*/ 850679 w 3888895"/>
                  <a:gd name="connsiteY999" fmla="*/ 877735 h 1799493"/>
                  <a:gd name="connsiteX1000" fmla="*/ 806307 w 3888895"/>
                  <a:gd name="connsiteY1000" fmla="*/ 835483 h 1799493"/>
                  <a:gd name="connsiteX1001" fmla="*/ 670975 w 3888895"/>
                  <a:gd name="connsiteY1001" fmla="*/ 699831 h 1799493"/>
                  <a:gd name="connsiteX1002" fmla="*/ 671638 w 3888895"/>
                  <a:gd name="connsiteY1002" fmla="*/ 700495 h 1799493"/>
                  <a:gd name="connsiteX1003" fmla="*/ 676799 w 3888895"/>
                  <a:gd name="connsiteY1003" fmla="*/ 705668 h 1799493"/>
                  <a:gd name="connsiteX1004" fmla="*/ 679849 w 3888895"/>
                  <a:gd name="connsiteY1004" fmla="*/ 708726 h 1799493"/>
                  <a:gd name="connsiteX1005" fmla="*/ 679859 w 3888895"/>
                  <a:gd name="connsiteY1005" fmla="*/ 708735 h 1799493"/>
                  <a:gd name="connsiteX1006" fmla="*/ 688723 w 3888895"/>
                  <a:gd name="connsiteY1006" fmla="*/ 717621 h 1799493"/>
                  <a:gd name="connsiteX1007" fmla="*/ 773029 w 3888895"/>
                  <a:gd name="connsiteY1007" fmla="*/ 802126 h 1799493"/>
                  <a:gd name="connsiteX1008" fmla="*/ 788559 w 3888895"/>
                  <a:gd name="connsiteY1008" fmla="*/ 815469 h 1799493"/>
                  <a:gd name="connsiteX1009" fmla="*/ 773029 w 3888895"/>
                  <a:gd name="connsiteY1009" fmla="*/ 802126 h 1799493"/>
                  <a:gd name="connsiteX1010" fmla="*/ 735313 w 3888895"/>
                  <a:gd name="connsiteY1010" fmla="*/ 764321 h 1799493"/>
                  <a:gd name="connsiteX1011" fmla="*/ 708691 w 3888895"/>
                  <a:gd name="connsiteY1011" fmla="*/ 737635 h 1799493"/>
                  <a:gd name="connsiteX1012" fmla="*/ 688723 w 3888895"/>
                  <a:gd name="connsiteY1012" fmla="*/ 717621 h 1799493"/>
                  <a:gd name="connsiteX1013" fmla="*/ 684286 w 3888895"/>
                  <a:gd name="connsiteY1013" fmla="*/ 713173 h 1799493"/>
                  <a:gd name="connsiteX1014" fmla="*/ 848460 w 3888895"/>
                  <a:gd name="connsiteY1014" fmla="*/ 873288 h 1799493"/>
                  <a:gd name="connsiteX1015" fmla="*/ 792996 w 3888895"/>
                  <a:gd name="connsiteY1015" fmla="*/ 817693 h 1799493"/>
                  <a:gd name="connsiteX1016" fmla="*/ 679859 w 3888895"/>
                  <a:gd name="connsiteY1016" fmla="*/ 708735 h 1799493"/>
                  <a:gd name="connsiteX1017" fmla="*/ 677076 w 3888895"/>
                  <a:gd name="connsiteY1017" fmla="*/ 705946 h 1799493"/>
                  <a:gd name="connsiteX1018" fmla="*/ 675412 w 3888895"/>
                  <a:gd name="connsiteY1018" fmla="*/ 704278 h 1799493"/>
                  <a:gd name="connsiteX1019" fmla="*/ 671638 w 3888895"/>
                  <a:gd name="connsiteY1019" fmla="*/ 700495 h 1799493"/>
                  <a:gd name="connsiteX1020" fmla="*/ 669554 w 3888895"/>
                  <a:gd name="connsiteY1020" fmla="*/ 698406 h 1799493"/>
                  <a:gd name="connsiteX1021" fmla="*/ 655445 w 3888895"/>
                  <a:gd name="connsiteY1021" fmla="*/ 684264 h 1799493"/>
                  <a:gd name="connsiteX1022" fmla="*/ 613292 w 3888895"/>
                  <a:gd name="connsiteY1022" fmla="*/ 639788 h 1799493"/>
                  <a:gd name="connsiteX1023" fmla="*/ 604324 w 3888895"/>
                  <a:gd name="connsiteY1023" fmla="*/ 630375 h 1799493"/>
                  <a:gd name="connsiteX1024" fmla="*/ 616481 w 3888895"/>
                  <a:gd name="connsiteY1024" fmla="*/ 642359 h 1799493"/>
                  <a:gd name="connsiteX1025" fmla="*/ 617724 w 3888895"/>
                  <a:gd name="connsiteY1025" fmla="*/ 643630 h 1799493"/>
                  <a:gd name="connsiteX1026" fmla="*/ 609245 w 3888895"/>
                  <a:gd name="connsiteY1026" fmla="*/ 635262 h 1799493"/>
                  <a:gd name="connsiteX1027" fmla="*/ 2940738 w 3888895"/>
                  <a:gd name="connsiteY1027" fmla="*/ 624588 h 1799493"/>
                  <a:gd name="connsiteX1028" fmla="*/ 2897110 w 3888895"/>
                  <a:gd name="connsiteY1028" fmla="*/ 682378 h 1799493"/>
                  <a:gd name="connsiteX1029" fmla="*/ 2892694 w 3888895"/>
                  <a:gd name="connsiteY1029" fmla="*/ 688227 h 1799493"/>
                  <a:gd name="connsiteX1030" fmla="*/ 2909955 w 3888895"/>
                  <a:gd name="connsiteY1030" fmla="*/ 665106 h 1799493"/>
                  <a:gd name="connsiteX1031" fmla="*/ 2927143 w 3888895"/>
                  <a:gd name="connsiteY1031" fmla="*/ 642081 h 1799493"/>
                  <a:gd name="connsiteX1032" fmla="*/ 2932629 w 3888895"/>
                  <a:gd name="connsiteY1032" fmla="*/ 634733 h 1799493"/>
                  <a:gd name="connsiteX1033" fmla="*/ 2948469 w 3888895"/>
                  <a:gd name="connsiteY1033" fmla="*/ 613757 h 1799493"/>
                  <a:gd name="connsiteX1034" fmla="*/ 2940738 w 3888895"/>
                  <a:gd name="connsiteY1034" fmla="*/ 624588 h 1799493"/>
                  <a:gd name="connsiteX1035" fmla="*/ 2945177 w 3888895"/>
                  <a:gd name="connsiteY1035" fmla="*/ 617924 h 1799493"/>
                  <a:gd name="connsiteX1036" fmla="*/ 2937569 w 3888895"/>
                  <a:gd name="connsiteY1036" fmla="*/ 628115 h 1799493"/>
                  <a:gd name="connsiteX1037" fmla="*/ 2932629 w 3888895"/>
                  <a:gd name="connsiteY1037" fmla="*/ 634733 h 1799493"/>
                  <a:gd name="connsiteX1038" fmla="*/ 2922982 w 3888895"/>
                  <a:gd name="connsiteY1038" fmla="*/ 646802 h 1799493"/>
                  <a:gd name="connsiteX1039" fmla="*/ 2901337 w 3888895"/>
                  <a:gd name="connsiteY1039" fmla="*/ 674373 h 1799493"/>
                  <a:gd name="connsiteX1040" fmla="*/ 2934704 w 3888895"/>
                  <a:gd name="connsiteY1040" fmla="*/ 631113 h 1799493"/>
                  <a:gd name="connsiteX1041" fmla="*/ 1345220 w 3888895"/>
                  <a:gd name="connsiteY1041" fmla="*/ 612070 h 1799493"/>
                  <a:gd name="connsiteX1042" fmla="*/ 1346421 w 3888895"/>
                  <a:gd name="connsiteY1042" fmla="*/ 614697 h 1799493"/>
                  <a:gd name="connsiteX1043" fmla="*/ 1347615 w 3888895"/>
                  <a:gd name="connsiteY1043" fmla="*/ 617711 h 1799493"/>
                  <a:gd name="connsiteX1044" fmla="*/ 2956275 w 3888895"/>
                  <a:gd name="connsiteY1044" fmla="*/ 604596 h 1799493"/>
                  <a:gd name="connsiteX1045" fmla="*/ 2948481 w 3888895"/>
                  <a:gd name="connsiteY1045" fmla="*/ 613741 h 1799493"/>
                  <a:gd name="connsiteX1046" fmla="*/ 2948469 w 3888895"/>
                  <a:gd name="connsiteY1046" fmla="*/ 613757 h 1799493"/>
                  <a:gd name="connsiteX1047" fmla="*/ 2950449 w 3888895"/>
                  <a:gd name="connsiteY1047" fmla="*/ 610982 h 1799493"/>
                  <a:gd name="connsiteX1048" fmla="*/ 2951836 w 3888895"/>
                  <a:gd name="connsiteY1048" fmla="*/ 609038 h 1799493"/>
                  <a:gd name="connsiteX1049" fmla="*/ 2956275 w 3888895"/>
                  <a:gd name="connsiteY1049" fmla="*/ 604596 h 1799493"/>
                  <a:gd name="connsiteX1050" fmla="*/ 881559 w 3888895"/>
                  <a:gd name="connsiteY1050" fmla="*/ 591420 h 1799493"/>
                  <a:gd name="connsiteX1051" fmla="*/ 888527 w 3888895"/>
                  <a:gd name="connsiteY1051" fmla="*/ 600921 h 1799493"/>
                  <a:gd name="connsiteX1052" fmla="*/ 894821 w 3888895"/>
                  <a:gd name="connsiteY1052" fmla="*/ 609128 h 1799493"/>
                  <a:gd name="connsiteX1053" fmla="*/ 885166 w 3888895"/>
                  <a:gd name="connsiteY1053" fmla="*/ 597531 h 1799493"/>
                  <a:gd name="connsiteX1054" fmla="*/ 883779 w 3888895"/>
                  <a:gd name="connsiteY1054" fmla="*/ 595865 h 1799493"/>
                  <a:gd name="connsiteX1055" fmla="*/ 881559 w 3888895"/>
                  <a:gd name="connsiteY1055" fmla="*/ 591420 h 1799493"/>
                  <a:gd name="connsiteX1056" fmla="*/ 2971811 w 3888895"/>
                  <a:gd name="connsiteY1056" fmla="*/ 586825 h 1799493"/>
                  <a:gd name="connsiteX1057" fmla="*/ 2969788 w 3888895"/>
                  <a:gd name="connsiteY1057" fmla="*/ 589456 h 1799493"/>
                  <a:gd name="connsiteX1058" fmla="*/ 2958217 w 3888895"/>
                  <a:gd name="connsiteY1058" fmla="*/ 604041 h 1799493"/>
                  <a:gd name="connsiteX1059" fmla="*/ 2954055 w 3888895"/>
                  <a:gd name="connsiteY1059" fmla="*/ 609038 h 1799493"/>
                  <a:gd name="connsiteX1060" fmla="*/ 1124849 w 3888895"/>
                  <a:gd name="connsiteY1060" fmla="*/ 574597 h 1799493"/>
                  <a:gd name="connsiteX1061" fmla="*/ 1126634 w 3888895"/>
                  <a:gd name="connsiteY1061" fmla="*/ 577455 h 1799493"/>
                  <a:gd name="connsiteX1062" fmla="*/ 1128021 w 3888895"/>
                  <a:gd name="connsiteY1062" fmla="*/ 579676 h 1799493"/>
                  <a:gd name="connsiteX1063" fmla="*/ 2990154 w 3888895"/>
                  <a:gd name="connsiteY1063" fmla="*/ 563368 h 1799493"/>
                  <a:gd name="connsiteX1064" fmla="*/ 2980689 w 3888895"/>
                  <a:gd name="connsiteY1064" fmla="*/ 575718 h 1799493"/>
                  <a:gd name="connsiteX1065" fmla="*/ 2971811 w 3888895"/>
                  <a:gd name="connsiteY1065" fmla="*/ 586825 h 1799493"/>
                  <a:gd name="connsiteX1066" fmla="*/ 2971811 w 3888895"/>
                  <a:gd name="connsiteY1066" fmla="*/ 586825 h 1799493"/>
                  <a:gd name="connsiteX1067" fmla="*/ 861577 w 3888895"/>
                  <a:gd name="connsiteY1067" fmla="*/ 562533 h 1799493"/>
                  <a:gd name="connsiteX1068" fmla="*/ 868248 w 3888895"/>
                  <a:gd name="connsiteY1068" fmla="*/ 571031 h 1799493"/>
                  <a:gd name="connsiteX1069" fmla="*/ 865827 w 3888895"/>
                  <a:gd name="connsiteY1069" fmla="*/ 567993 h 1799493"/>
                  <a:gd name="connsiteX1070" fmla="*/ 858094 w 3888895"/>
                  <a:gd name="connsiteY1070" fmla="*/ 558178 h 1799493"/>
                  <a:gd name="connsiteX1071" fmla="*/ 861577 w 3888895"/>
                  <a:gd name="connsiteY1071" fmla="*/ 562533 h 1799493"/>
                  <a:gd name="connsiteX1072" fmla="*/ 860205 w 3888895"/>
                  <a:gd name="connsiteY1072" fmla="*/ 560866 h 1799493"/>
                  <a:gd name="connsiteX1073" fmla="*/ 517894 w 3888895"/>
                  <a:gd name="connsiteY1073" fmla="*/ 544164 h 1799493"/>
                  <a:gd name="connsiteX1074" fmla="*/ 528987 w 3888895"/>
                  <a:gd name="connsiteY1074" fmla="*/ 555283 h 1799493"/>
                  <a:gd name="connsiteX1075" fmla="*/ 573982 w 3888895"/>
                  <a:gd name="connsiteY1075" fmla="*/ 600246 h 1799493"/>
                  <a:gd name="connsiteX1076" fmla="*/ 604324 w 3888895"/>
                  <a:gd name="connsiteY1076" fmla="*/ 630375 h 1799493"/>
                  <a:gd name="connsiteX1077" fmla="*/ 578904 w 3888895"/>
                  <a:gd name="connsiteY1077" fmla="*/ 605319 h 1799493"/>
                  <a:gd name="connsiteX1078" fmla="*/ 517894 w 3888895"/>
                  <a:gd name="connsiteY1078" fmla="*/ 544164 h 1799493"/>
                  <a:gd name="connsiteX1079" fmla="*/ 1313086 w 3888895"/>
                  <a:gd name="connsiteY1079" fmla="*/ 535176 h 1799493"/>
                  <a:gd name="connsiteX1080" fmla="*/ 1315460 w 3888895"/>
                  <a:gd name="connsiteY1080" fmla="*/ 539934 h 1799493"/>
                  <a:gd name="connsiteX1081" fmla="*/ 1316569 w 3888895"/>
                  <a:gd name="connsiteY1081" fmla="*/ 542157 h 1799493"/>
                  <a:gd name="connsiteX1082" fmla="*/ 3344731 w 3888895"/>
                  <a:gd name="connsiteY1082" fmla="*/ 533844 h 1799493"/>
                  <a:gd name="connsiteX1083" fmla="*/ 3335854 w 3888895"/>
                  <a:gd name="connsiteY1083" fmla="*/ 544943 h 1799493"/>
                  <a:gd name="connsiteX1084" fmla="*/ 2998530 w 3888895"/>
                  <a:gd name="connsiteY1084" fmla="*/ 893461 h 1799493"/>
                  <a:gd name="connsiteX1085" fmla="*/ 2803237 w 3888895"/>
                  <a:gd name="connsiteY1085" fmla="*/ 1097688 h 1799493"/>
                  <a:gd name="connsiteX1086" fmla="*/ 2792141 w 3888895"/>
                  <a:gd name="connsiteY1086" fmla="*/ 1108787 h 1799493"/>
                  <a:gd name="connsiteX1087" fmla="*/ 2763291 w 3888895"/>
                  <a:gd name="connsiteY1087" fmla="*/ 1139865 h 1799493"/>
                  <a:gd name="connsiteX1088" fmla="*/ 2712249 w 3888895"/>
                  <a:gd name="connsiteY1088" fmla="*/ 1193142 h 1799493"/>
                  <a:gd name="connsiteX1089" fmla="*/ 2687837 w 3888895"/>
                  <a:gd name="connsiteY1089" fmla="*/ 1219780 h 1799493"/>
                  <a:gd name="connsiteX1090" fmla="*/ 2647891 w 3888895"/>
                  <a:gd name="connsiteY1090" fmla="*/ 1261958 h 1799493"/>
                  <a:gd name="connsiteX1091" fmla="*/ 2645672 w 3888895"/>
                  <a:gd name="connsiteY1091" fmla="*/ 1266397 h 1799493"/>
                  <a:gd name="connsiteX1092" fmla="*/ 2636795 w 3888895"/>
                  <a:gd name="connsiteY1092" fmla="*/ 1275277 h 1799493"/>
                  <a:gd name="connsiteX1093" fmla="*/ 2623479 w 3888895"/>
                  <a:gd name="connsiteY1093" fmla="*/ 1290816 h 1799493"/>
                  <a:gd name="connsiteX1094" fmla="*/ 2565779 w 3888895"/>
                  <a:gd name="connsiteY1094" fmla="*/ 1348532 h 1799493"/>
                  <a:gd name="connsiteX1095" fmla="*/ 2567998 w 3888895"/>
                  <a:gd name="connsiteY1095" fmla="*/ 1346312 h 1799493"/>
                  <a:gd name="connsiteX1096" fmla="*/ 2563560 w 3888895"/>
                  <a:gd name="connsiteY1096" fmla="*/ 1350752 h 1799493"/>
                  <a:gd name="connsiteX1097" fmla="*/ 2559121 w 3888895"/>
                  <a:gd name="connsiteY1097" fmla="*/ 1355192 h 1799493"/>
                  <a:gd name="connsiteX1098" fmla="*/ 2561340 w 3888895"/>
                  <a:gd name="connsiteY1098" fmla="*/ 1350752 h 1799493"/>
                  <a:gd name="connsiteX1099" fmla="*/ 2541367 w 3888895"/>
                  <a:gd name="connsiteY1099" fmla="*/ 1370731 h 1799493"/>
                  <a:gd name="connsiteX1100" fmla="*/ 2543586 w 3888895"/>
                  <a:gd name="connsiteY1100" fmla="*/ 1359632 h 1799493"/>
                  <a:gd name="connsiteX1101" fmla="*/ 2545806 w 3888895"/>
                  <a:gd name="connsiteY1101" fmla="*/ 1357412 h 1799493"/>
                  <a:gd name="connsiteX1102" fmla="*/ 2552463 w 3888895"/>
                  <a:gd name="connsiteY1102" fmla="*/ 1350752 h 1799493"/>
                  <a:gd name="connsiteX1103" fmla="*/ 2552463 w 3888895"/>
                  <a:gd name="connsiteY1103" fmla="*/ 1348532 h 1799493"/>
                  <a:gd name="connsiteX1104" fmla="*/ 2574656 w 3888895"/>
                  <a:gd name="connsiteY1104" fmla="*/ 1324114 h 1799493"/>
                  <a:gd name="connsiteX1105" fmla="*/ 2596848 w 3888895"/>
                  <a:gd name="connsiteY1105" fmla="*/ 1301915 h 1799493"/>
                  <a:gd name="connsiteX1106" fmla="*/ 2599068 w 3888895"/>
                  <a:gd name="connsiteY1106" fmla="*/ 1301915 h 1799493"/>
                  <a:gd name="connsiteX1107" fmla="*/ 2599068 w 3888895"/>
                  <a:gd name="connsiteY1107" fmla="*/ 1299695 h 1799493"/>
                  <a:gd name="connsiteX1108" fmla="*/ 2605725 w 3888895"/>
                  <a:gd name="connsiteY1108" fmla="*/ 1293036 h 1799493"/>
                  <a:gd name="connsiteX1109" fmla="*/ 2605725 w 3888895"/>
                  <a:gd name="connsiteY1109" fmla="*/ 1295256 h 1799493"/>
                  <a:gd name="connsiteX1110" fmla="*/ 2621260 w 3888895"/>
                  <a:gd name="connsiteY1110" fmla="*/ 1279717 h 1799493"/>
                  <a:gd name="connsiteX1111" fmla="*/ 2632356 w 3888895"/>
                  <a:gd name="connsiteY1111" fmla="*/ 1266397 h 1799493"/>
                  <a:gd name="connsiteX1112" fmla="*/ 2678960 w 3888895"/>
                  <a:gd name="connsiteY1112" fmla="*/ 1219780 h 1799493"/>
                  <a:gd name="connsiteX1113" fmla="*/ 2745537 w 3888895"/>
                  <a:gd name="connsiteY1113" fmla="*/ 1150965 h 1799493"/>
                  <a:gd name="connsiteX1114" fmla="*/ 2796580 w 3888895"/>
                  <a:gd name="connsiteY1114" fmla="*/ 1099908 h 1799493"/>
                  <a:gd name="connsiteX1115" fmla="*/ 2825430 w 3888895"/>
                  <a:gd name="connsiteY1115" fmla="*/ 1068830 h 1799493"/>
                  <a:gd name="connsiteX1116" fmla="*/ 2865376 w 3888895"/>
                  <a:gd name="connsiteY1116" fmla="*/ 1024433 h 1799493"/>
                  <a:gd name="connsiteX1117" fmla="*/ 2892007 w 3888895"/>
                  <a:gd name="connsiteY1117" fmla="*/ 995575 h 1799493"/>
                  <a:gd name="connsiteX1118" fmla="*/ 2903103 w 3888895"/>
                  <a:gd name="connsiteY1118" fmla="*/ 984475 h 1799493"/>
                  <a:gd name="connsiteX1119" fmla="*/ 2918638 w 3888895"/>
                  <a:gd name="connsiteY1119" fmla="*/ 966716 h 1799493"/>
                  <a:gd name="connsiteX1120" fmla="*/ 2943049 w 3888895"/>
                  <a:gd name="connsiteY1120" fmla="*/ 944518 h 1799493"/>
                  <a:gd name="connsiteX1121" fmla="*/ 2974119 w 3888895"/>
                  <a:gd name="connsiteY1121" fmla="*/ 911220 h 1799493"/>
                  <a:gd name="connsiteX1122" fmla="*/ 2978557 w 3888895"/>
                  <a:gd name="connsiteY1122" fmla="*/ 906780 h 1799493"/>
                  <a:gd name="connsiteX1123" fmla="*/ 2991872 w 3888895"/>
                  <a:gd name="connsiteY1123" fmla="*/ 891241 h 1799493"/>
                  <a:gd name="connsiteX1124" fmla="*/ 3036257 w 3888895"/>
                  <a:gd name="connsiteY1124" fmla="*/ 844624 h 1799493"/>
                  <a:gd name="connsiteX1125" fmla="*/ 3155784 w 3888895"/>
                  <a:gd name="connsiteY1125" fmla="*/ 722879 h 1799493"/>
                  <a:gd name="connsiteX1126" fmla="*/ 3162313 w 3888895"/>
                  <a:gd name="connsiteY1126" fmla="*/ 716336 h 1799493"/>
                  <a:gd name="connsiteX1127" fmla="*/ 3133453 w 3888895"/>
                  <a:gd name="connsiteY1127" fmla="*/ 746647 h 1799493"/>
                  <a:gd name="connsiteX1128" fmla="*/ 3118379 w 3888895"/>
                  <a:gd name="connsiteY1128" fmla="*/ 762479 h 1799493"/>
                  <a:gd name="connsiteX1129" fmla="*/ 3113930 w 3888895"/>
                  <a:gd name="connsiteY1129" fmla="*/ 766929 h 1799493"/>
                  <a:gd name="connsiteX1130" fmla="*/ 3073984 w 3888895"/>
                  <a:gd name="connsiteY1130" fmla="*/ 809106 h 1799493"/>
                  <a:gd name="connsiteX1131" fmla="*/ 3072042 w 3888895"/>
                  <a:gd name="connsiteY1131" fmla="*/ 811049 h 1799493"/>
                  <a:gd name="connsiteX1132" fmla="*/ 3070920 w 3888895"/>
                  <a:gd name="connsiteY1132" fmla="*/ 812172 h 1799493"/>
                  <a:gd name="connsiteX1133" fmla="*/ 3058450 w 3888895"/>
                  <a:gd name="connsiteY1133" fmla="*/ 824645 h 1799493"/>
                  <a:gd name="connsiteX1134" fmla="*/ 3060392 w 3888895"/>
                  <a:gd name="connsiteY1134" fmla="*/ 822703 h 1799493"/>
                  <a:gd name="connsiteX1135" fmla="*/ 3070920 w 3888895"/>
                  <a:gd name="connsiteY1135" fmla="*/ 812172 h 1799493"/>
                  <a:gd name="connsiteX1136" fmla="*/ 3073984 w 3888895"/>
                  <a:gd name="connsiteY1136" fmla="*/ 809106 h 1799493"/>
                  <a:gd name="connsiteX1137" fmla="*/ 3111434 w 3888895"/>
                  <a:gd name="connsiteY1137" fmla="*/ 769773 h 1799493"/>
                  <a:gd name="connsiteX1138" fmla="*/ 3118379 w 3888895"/>
                  <a:gd name="connsiteY1138" fmla="*/ 762479 h 1799493"/>
                  <a:gd name="connsiteX1139" fmla="*/ 3125034 w 3888895"/>
                  <a:gd name="connsiteY1139" fmla="*/ 755822 h 1799493"/>
                  <a:gd name="connsiteX1140" fmla="*/ 3096038 w 3888895"/>
                  <a:gd name="connsiteY1140" fmla="*/ 786353 h 1799493"/>
                  <a:gd name="connsiteX1141" fmla="*/ 3054202 w 3888895"/>
                  <a:gd name="connsiteY1141" fmla="*/ 830403 h 1799493"/>
                  <a:gd name="connsiteX1142" fmla="*/ 3037220 w 3888895"/>
                  <a:gd name="connsiteY1142" fmla="*/ 848284 h 1799493"/>
                  <a:gd name="connsiteX1143" fmla="*/ 3027380 w 3888895"/>
                  <a:gd name="connsiteY1143" fmla="*/ 858221 h 1799493"/>
                  <a:gd name="connsiteX1144" fmla="*/ 2998530 w 3888895"/>
                  <a:gd name="connsiteY1144" fmla="*/ 889021 h 1799493"/>
                  <a:gd name="connsiteX1145" fmla="*/ 3037220 w 3888895"/>
                  <a:gd name="connsiteY1145" fmla="*/ 848284 h 1799493"/>
                  <a:gd name="connsiteX1146" fmla="*/ 3056230 w 3888895"/>
                  <a:gd name="connsiteY1146" fmla="*/ 829085 h 1799493"/>
                  <a:gd name="connsiteX1147" fmla="*/ 3171631 w 3888895"/>
                  <a:gd name="connsiteY1147" fmla="*/ 709213 h 1799493"/>
                  <a:gd name="connsiteX1148" fmla="*/ 3198261 w 3888895"/>
                  <a:gd name="connsiteY1148" fmla="*/ 680355 h 1799493"/>
                  <a:gd name="connsiteX1149" fmla="*/ 3219899 w 3888895"/>
                  <a:gd name="connsiteY1149" fmla="*/ 659821 h 1799493"/>
                  <a:gd name="connsiteX1150" fmla="*/ 3233571 w 3888895"/>
                  <a:gd name="connsiteY1150" fmla="*/ 646752 h 1799493"/>
                  <a:gd name="connsiteX1151" fmla="*/ 3209358 w 3888895"/>
                  <a:gd name="connsiteY1151" fmla="*/ 671475 h 1799493"/>
                  <a:gd name="connsiteX1152" fmla="*/ 3178288 w 3888895"/>
                  <a:gd name="connsiteY1152" fmla="*/ 702553 h 1799493"/>
                  <a:gd name="connsiteX1153" fmla="*/ 3209358 w 3888895"/>
                  <a:gd name="connsiteY1153" fmla="*/ 671475 h 1799493"/>
                  <a:gd name="connsiteX1154" fmla="*/ 3244865 w 3888895"/>
                  <a:gd name="connsiteY1154" fmla="*/ 635957 h 1799493"/>
                  <a:gd name="connsiteX1155" fmla="*/ 3233571 w 3888895"/>
                  <a:gd name="connsiteY1155" fmla="*/ 646752 h 1799493"/>
                  <a:gd name="connsiteX1156" fmla="*/ 3241120 w 3888895"/>
                  <a:gd name="connsiteY1156" fmla="*/ 639044 h 1799493"/>
                  <a:gd name="connsiteX1157" fmla="*/ 3344731 w 3888895"/>
                  <a:gd name="connsiteY1157" fmla="*/ 533844 h 1799493"/>
                  <a:gd name="connsiteX1158" fmla="*/ 1309603 w 3888895"/>
                  <a:gd name="connsiteY1158" fmla="*/ 528195 h 1799493"/>
                  <a:gd name="connsiteX1159" fmla="*/ 1313086 w 3888895"/>
                  <a:gd name="connsiteY1159" fmla="*/ 535176 h 1799493"/>
                  <a:gd name="connsiteX1160" fmla="*/ 1309606 w 3888895"/>
                  <a:gd name="connsiteY1160" fmla="*/ 528202 h 1799493"/>
                  <a:gd name="connsiteX1161" fmla="*/ 830496 w 3888895"/>
                  <a:gd name="connsiteY1161" fmla="*/ 524758 h 1799493"/>
                  <a:gd name="connsiteX1162" fmla="*/ 860205 w 3888895"/>
                  <a:gd name="connsiteY1162" fmla="*/ 560866 h 1799493"/>
                  <a:gd name="connsiteX1163" fmla="*/ 864352 w 3888895"/>
                  <a:gd name="connsiteY1163" fmla="*/ 566144 h 1799493"/>
                  <a:gd name="connsiteX1164" fmla="*/ 865827 w 3888895"/>
                  <a:gd name="connsiteY1164" fmla="*/ 567993 h 1799493"/>
                  <a:gd name="connsiteX1165" fmla="*/ 882114 w 3888895"/>
                  <a:gd name="connsiteY1165" fmla="*/ 588921 h 1799493"/>
                  <a:gd name="connsiteX1166" fmla="*/ 885999 w 3888895"/>
                  <a:gd name="connsiteY1166" fmla="*/ 593642 h 1799493"/>
                  <a:gd name="connsiteX1167" fmla="*/ 868248 w 3888895"/>
                  <a:gd name="connsiteY1167" fmla="*/ 571031 h 1799493"/>
                  <a:gd name="connsiteX1168" fmla="*/ 948024 w 3888895"/>
                  <a:gd name="connsiteY1168" fmla="*/ 671103 h 1799493"/>
                  <a:gd name="connsiteX1169" fmla="*/ 1039188 w 3888895"/>
                  <a:gd name="connsiteY1169" fmla="*/ 782520 h 1799493"/>
                  <a:gd name="connsiteX1170" fmla="*/ 1205698 w 3888895"/>
                  <a:gd name="connsiteY1170" fmla="*/ 986951 h 1799493"/>
                  <a:gd name="connsiteX1171" fmla="*/ 1214578 w 3888895"/>
                  <a:gd name="connsiteY1171" fmla="*/ 998062 h 1799493"/>
                  <a:gd name="connsiteX1172" fmla="*/ 1239000 w 3888895"/>
                  <a:gd name="connsiteY1172" fmla="*/ 1029171 h 1799493"/>
                  <a:gd name="connsiteX1173" fmla="*/ 1281182 w 3888895"/>
                  <a:gd name="connsiteY1173" fmla="*/ 1082501 h 1799493"/>
                  <a:gd name="connsiteX1174" fmla="*/ 1303384 w 3888895"/>
                  <a:gd name="connsiteY1174" fmla="*/ 1106944 h 1799493"/>
                  <a:gd name="connsiteX1175" fmla="*/ 1336686 w 3888895"/>
                  <a:gd name="connsiteY1175" fmla="*/ 1149163 h 1799493"/>
                  <a:gd name="connsiteX1176" fmla="*/ 1341126 w 3888895"/>
                  <a:gd name="connsiteY1176" fmla="*/ 1151386 h 1799493"/>
                  <a:gd name="connsiteX1177" fmla="*/ 1347786 w 3888895"/>
                  <a:gd name="connsiteY1177" fmla="*/ 1160274 h 1799493"/>
                  <a:gd name="connsiteX1178" fmla="*/ 1361107 w 3888895"/>
                  <a:gd name="connsiteY1178" fmla="*/ 1175828 h 1799493"/>
                  <a:gd name="connsiteX1179" fmla="*/ 1407730 w 3888895"/>
                  <a:gd name="connsiteY1179" fmla="*/ 1235825 h 1799493"/>
                  <a:gd name="connsiteX1180" fmla="*/ 1405510 w 3888895"/>
                  <a:gd name="connsiteY1180" fmla="*/ 1233603 h 1799493"/>
                  <a:gd name="connsiteX1181" fmla="*/ 1406946 w 3888895"/>
                  <a:gd name="connsiteY1181" fmla="*/ 1236478 h 1799493"/>
                  <a:gd name="connsiteX1182" fmla="*/ 1406620 w 3888895"/>
                  <a:gd name="connsiteY1182" fmla="*/ 1236103 h 1799493"/>
                  <a:gd name="connsiteX1183" fmla="*/ 1407730 w 3888895"/>
                  <a:gd name="connsiteY1183" fmla="*/ 1238047 h 1799493"/>
                  <a:gd name="connsiteX1184" fmla="*/ 1406946 w 3888895"/>
                  <a:gd name="connsiteY1184" fmla="*/ 1236478 h 1799493"/>
                  <a:gd name="connsiteX1185" fmla="*/ 1412170 w 3888895"/>
                  <a:gd name="connsiteY1185" fmla="*/ 1242491 h 1799493"/>
                  <a:gd name="connsiteX1186" fmla="*/ 1407730 w 3888895"/>
                  <a:gd name="connsiteY1186" fmla="*/ 1240269 h 1799493"/>
                  <a:gd name="connsiteX1187" fmla="*/ 1423271 w 3888895"/>
                  <a:gd name="connsiteY1187" fmla="*/ 1260268 h 1799493"/>
                  <a:gd name="connsiteX1188" fmla="*/ 1414390 w 3888895"/>
                  <a:gd name="connsiteY1188" fmla="*/ 1255824 h 1799493"/>
                  <a:gd name="connsiteX1189" fmla="*/ 1412170 w 3888895"/>
                  <a:gd name="connsiteY1189" fmla="*/ 1255824 h 1799493"/>
                  <a:gd name="connsiteX1190" fmla="*/ 1405510 w 3888895"/>
                  <a:gd name="connsiteY1190" fmla="*/ 1249157 h 1799493"/>
                  <a:gd name="connsiteX1191" fmla="*/ 1403290 w 3888895"/>
                  <a:gd name="connsiteY1191" fmla="*/ 1246935 h 1799493"/>
                  <a:gd name="connsiteX1192" fmla="*/ 1385529 w 3888895"/>
                  <a:gd name="connsiteY1192" fmla="*/ 1224714 h 1799493"/>
                  <a:gd name="connsiteX1193" fmla="*/ 1367767 w 3888895"/>
                  <a:gd name="connsiteY1193" fmla="*/ 1202493 h 1799493"/>
                  <a:gd name="connsiteX1194" fmla="*/ 1367767 w 3888895"/>
                  <a:gd name="connsiteY1194" fmla="*/ 1200271 h 1799493"/>
                  <a:gd name="connsiteX1195" fmla="*/ 1365547 w 3888895"/>
                  <a:gd name="connsiteY1195" fmla="*/ 1198049 h 1799493"/>
                  <a:gd name="connsiteX1196" fmla="*/ 1361107 w 3888895"/>
                  <a:gd name="connsiteY1196" fmla="*/ 1191383 h 1799493"/>
                  <a:gd name="connsiteX1197" fmla="*/ 1363327 w 3888895"/>
                  <a:gd name="connsiteY1197" fmla="*/ 1193605 h 1799493"/>
                  <a:gd name="connsiteX1198" fmla="*/ 1350006 w 3888895"/>
                  <a:gd name="connsiteY1198" fmla="*/ 1178051 h 1799493"/>
                  <a:gd name="connsiteX1199" fmla="*/ 1338906 w 3888895"/>
                  <a:gd name="connsiteY1199" fmla="*/ 1164718 h 1799493"/>
                  <a:gd name="connsiteX1200" fmla="*/ 1301164 w 3888895"/>
                  <a:gd name="connsiteY1200" fmla="*/ 1115832 h 1799493"/>
                  <a:gd name="connsiteX1201" fmla="*/ 1247880 w 3888895"/>
                  <a:gd name="connsiteY1201" fmla="*/ 1046948 h 1799493"/>
                  <a:gd name="connsiteX1202" fmla="*/ 1203478 w 3888895"/>
                  <a:gd name="connsiteY1202" fmla="*/ 993618 h 1799493"/>
                  <a:gd name="connsiteX1203" fmla="*/ 1179056 w 3888895"/>
                  <a:gd name="connsiteY1203" fmla="*/ 964730 h 1799493"/>
                  <a:gd name="connsiteX1204" fmla="*/ 1143534 w 3888895"/>
                  <a:gd name="connsiteY1204" fmla="*/ 920289 h 1799493"/>
                  <a:gd name="connsiteX1205" fmla="*/ 1121333 w 3888895"/>
                  <a:gd name="connsiteY1205" fmla="*/ 891402 h 1799493"/>
                  <a:gd name="connsiteX1206" fmla="*/ 1110232 w 3888895"/>
                  <a:gd name="connsiteY1206" fmla="*/ 882513 h 1799493"/>
                  <a:gd name="connsiteX1207" fmla="*/ 1096911 w 3888895"/>
                  <a:gd name="connsiteY1207" fmla="*/ 864737 h 1799493"/>
                  <a:gd name="connsiteX1208" fmla="*/ 1079150 w 3888895"/>
                  <a:gd name="connsiteY1208" fmla="*/ 840294 h 1799493"/>
                  <a:gd name="connsiteX1209" fmla="*/ 1054729 w 3888895"/>
                  <a:gd name="connsiteY1209" fmla="*/ 806963 h 1799493"/>
                  <a:gd name="connsiteX1210" fmla="*/ 1050289 w 3888895"/>
                  <a:gd name="connsiteY1210" fmla="*/ 802518 h 1799493"/>
                  <a:gd name="connsiteX1211" fmla="*/ 1036968 w 3888895"/>
                  <a:gd name="connsiteY1211" fmla="*/ 789186 h 1799493"/>
                  <a:gd name="connsiteX1212" fmla="*/ 999226 w 3888895"/>
                  <a:gd name="connsiteY1212" fmla="*/ 742522 h 1799493"/>
                  <a:gd name="connsiteX1213" fmla="*/ 901505 w 3888895"/>
                  <a:gd name="connsiteY1213" fmla="*/ 617842 h 1799493"/>
                  <a:gd name="connsiteX1214" fmla="*/ 894821 w 3888895"/>
                  <a:gd name="connsiteY1214" fmla="*/ 609128 h 1799493"/>
                  <a:gd name="connsiteX1215" fmla="*/ 894879 w 3888895"/>
                  <a:gd name="connsiteY1215" fmla="*/ 609197 h 1799493"/>
                  <a:gd name="connsiteX1216" fmla="*/ 970364 w 3888895"/>
                  <a:gd name="connsiteY1216" fmla="*/ 704747 h 1799493"/>
                  <a:gd name="connsiteX1217" fmla="*/ 983685 w 3888895"/>
                  <a:gd name="connsiteY1217" fmla="*/ 720301 h 1799493"/>
                  <a:gd name="connsiteX1218" fmla="*/ 970364 w 3888895"/>
                  <a:gd name="connsiteY1218" fmla="*/ 704747 h 1799493"/>
                  <a:gd name="connsiteX1219" fmla="*/ 937062 w 3888895"/>
                  <a:gd name="connsiteY1219" fmla="*/ 662527 h 1799493"/>
                  <a:gd name="connsiteX1220" fmla="*/ 912640 w 3888895"/>
                  <a:gd name="connsiteY1220" fmla="*/ 631418 h 1799493"/>
                  <a:gd name="connsiteX1221" fmla="*/ 894879 w 3888895"/>
                  <a:gd name="connsiteY1221" fmla="*/ 609197 h 1799493"/>
                  <a:gd name="connsiteX1222" fmla="*/ 892659 w 3888895"/>
                  <a:gd name="connsiteY1222" fmla="*/ 604753 h 1799493"/>
                  <a:gd name="connsiteX1223" fmla="*/ 927349 w 3888895"/>
                  <a:gd name="connsiteY1223" fmla="*/ 648153 h 1799493"/>
                  <a:gd name="connsiteX1224" fmla="*/ 947717 w 3888895"/>
                  <a:gd name="connsiteY1224" fmla="*/ 673636 h 1799493"/>
                  <a:gd name="connsiteX1225" fmla="*/ 985905 w 3888895"/>
                  <a:gd name="connsiteY1225" fmla="*/ 722523 h 1799493"/>
                  <a:gd name="connsiteX1226" fmla="*/ 1034748 w 3888895"/>
                  <a:gd name="connsiteY1226" fmla="*/ 782520 h 1799493"/>
                  <a:gd name="connsiteX1227" fmla="*/ 952603 w 3888895"/>
                  <a:gd name="connsiteY1227" fmla="*/ 679748 h 1799493"/>
                  <a:gd name="connsiteX1228" fmla="*/ 947717 w 3888895"/>
                  <a:gd name="connsiteY1228" fmla="*/ 673636 h 1799493"/>
                  <a:gd name="connsiteX1229" fmla="*/ 890439 w 3888895"/>
                  <a:gd name="connsiteY1229" fmla="*/ 600309 h 1799493"/>
                  <a:gd name="connsiteX1230" fmla="*/ 868238 w 3888895"/>
                  <a:gd name="connsiteY1230" fmla="*/ 573644 h 1799493"/>
                  <a:gd name="connsiteX1231" fmla="*/ 830496 w 3888895"/>
                  <a:gd name="connsiteY1231" fmla="*/ 524758 h 1799493"/>
                  <a:gd name="connsiteX1232" fmla="*/ 1304461 w 3888895"/>
                  <a:gd name="connsiteY1232" fmla="*/ 516089 h 1799493"/>
                  <a:gd name="connsiteX1233" fmla="*/ 1309598 w 3888895"/>
                  <a:gd name="connsiteY1233" fmla="*/ 528185 h 1799493"/>
                  <a:gd name="connsiteX1234" fmla="*/ 1308807 w 3888895"/>
                  <a:gd name="connsiteY1234" fmla="*/ 526601 h 1799493"/>
                  <a:gd name="connsiteX1235" fmla="*/ 1307698 w 3888895"/>
                  <a:gd name="connsiteY1235" fmla="*/ 524379 h 1799493"/>
                  <a:gd name="connsiteX1236" fmla="*/ 1074913 w 3888895"/>
                  <a:gd name="connsiteY1236" fmla="*/ 486388 h 1799493"/>
                  <a:gd name="connsiteX1237" fmla="*/ 1082423 w 3888895"/>
                  <a:gd name="connsiteY1237" fmla="*/ 499654 h 1799493"/>
                  <a:gd name="connsiteX1238" fmla="*/ 1102537 w 3888895"/>
                  <a:gd name="connsiteY1238" fmla="*/ 535184 h 1799493"/>
                  <a:gd name="connsiteX1239" fmla="*/ 1124849 w 3888895"/>
                  <a:gd name="connsiteY1239" fmla="*/ 574597 h 1799493"/>
                  <a:gd name="connsiteX1240" fmla="*/ 1118313 w 3888895"/>
                  <a:gd name="connsiteY1240" fmla="*/ 564128 h 1799493"/>
                  <a:gd name="connsiteX1241" fmla="*/ 1116926 w 3888895"/>
                  <a:gd name="connsiteY1241" fmla="*/ 561907 h 1799493"/>
                  <a:gd name="connsiteX1242" fmla="*/ 1091650 w 3888895"/>
                  <a:gd name="connsiteY1242" fmla="*/ 516928 h 1799493"/>
                  <a:gd name="connsiteX1243" fmla="*/ 1082691 w 3888895"/>
                  <a:gd name="connsiteY1243" fmla="*/ 500986 h 1799493"/>
                  <a:gd name="connsiteX1244" fmla="*/ 1067368 w 3888895"/>
                  <a:gd name="connsiteY1244" fmla="*/ 473060 h 1799493"/>
                  <a:gd name="connsiteX1245" fmla="*/ 1072545 w 3888895"/>
                  <a:gd name="connsiteY1245" fmla="*/ 481945 h 1799493"/>
                  <a:gd name="connsiteX1246" fmla="*/ 1074913 w 3888895"/>
                  <a:gd name="connsiteY1246" fmla="*/ 486388 h 1799493"/>
                  <a:gd name="connsiteX1247" fmla="*/ 1068939 w 3888895"/>
                  <a:gd name="connsiteY1247" fmla="*/ 475837 h 1799493"/>
                  <a:gd name="connsiteX1248" fmla="*/ 2539765 w 3888895"/>
                  <a:gd name="connsiteY1248" fmla="*/ 458914 h 1799493"/>
                  <a:gd name="connsiteX1249" fmla="*/ 2535685 w 3888895"/>
                  <a:gd name="connsiteY1249" fmla="*/ 467808 h 1799493"/>
                  <a:gd name="connsiteX1250" fmla="*/ 2507907 w 3888895"/>
                  <a:gd name="connsiteY1250" fmla="*/ 528363 h 1799493"/>
                  <a:gd name="connsiteX1251" fmla="*/ 2502980 w 3888895"/>
                  <a:gd name="connsiteY1251" fmla="*/ 539104 h 1799493"/>
                  <a:gd name="connsiteX1252" fmla="*/ 2514522 w 3888895"/>
                  <a:gd name="connsiteY1252" fmla="*/ 513535 h 1799493"/>
                  <a:gd name="connsiteX1253" fmla="*/ 2531460 w 3888895"/>
                  <a:gd name="connsiteY1253" fmla="*/ 476008 h 1799493"/>
                  <a:gd name="connsiteX1254" fmla="*/ 2533548 w 3888895"/>
                  <a:gd name="connsiteY1254" fmla="*/ 471383 h 1799493"/>
                  <a:gd name="connsiteX1255" fmla="*/ 1054793 w 3888895"/>
                  <a:gd name="connsiteY1255" fmla="*/ 450849 h 1799493"/>
                  <a:gd name="connsiteX1256" fmla="*/ 1060761 w 3888895"/>
                  <a:gd name="connsiteY1256" fmla="*/ 461391 h 1799493"/>
                  <a:gd name="connsiteX1257" fmla="*/ 1067368 w 3888895"/>
                  <a:gd name="connsiteY1257" fmla="*/ 473060 h 1799493"/>
                  <a:gd name="connsiteX1258" fmla="*/ 1063565 w 3888895"/>
                  <a:gd name="connsiteY1258" fmla="*/ 466536 h 1799493"/>
                  <a:gd name="connsiteX1259" fmla="*/ 1057012 w 3888895"/>
                  <a:gd name="connsiteY1259" fmla="*/ 455291 h 1799493"/>
                  <a:gd name="connsiteX1260" fmla="*/ 1054793 w 3888895"/>
                  <a:gd name="connsiteY1260" fmla="*/ 450849 h 1799493"/>
                  <a:gd name="connsiteX1261" fmla="*/ 2806175 w 3888895"/>
                  <a:gd name="connsiteY1261" fmla="*/ 449328 h 1799493"/>
                  <a:gd name="connsiteX1262" fmla="*/ 2805488 w 3888895"/>
                  <a:gd name="connsiteY1262" fmla="*/ 451388 h 1799493"/>
                  <a:gd name="connsiteX1263" fmla="*/ 2796602 w 3888895"/>
                  <a:gd name="connsiteY1263" fmla="*/ 466940 h 1799493"/>
                  <a:gd name="connsiteX1264" fmla="*/ 2776804 w 3888895"/>
                  <a:gd name="connsiteY1264" fmla="*/ 502872 h 1799493"/>
                  <a:gd name="connsiteX1265" fmla="*/ 2776609 w 3888895"/>
                  <a:gd name="connsiteY1265" fmla="*/ 503226 h 1799493"/>
                  <a:gd name="connsiteX1266" fmla="*/ 2763280 w 3888895"/>
                  <a:gd name="connsiteY1266" fmla="*/ 526924 h 1799493"/>
                  <a:gd name="connsiteX1267" fmla="*/ 2736622 w 3888895"/>
                  <a:gd name="connsiteY1267" fmla="*/ 575800 h 1799493"/>
                  <a:gd name="connsiteX1268" fmla="*/ 2731069 w 3888895"/>
                  <a:gd name="connsiteY1268" fmla="*/ 585798 h 1799493"/>
                  <a:gd name="connsiteX1269" fmla="*/ 2726903 w 3888895"/>
                  <a:gd name="connsiteY1269" fmla="*/ 593296 h 1799493"/>
                  <a:gd name="connsiteX1270" fmla="*/ 2725515 w 3888895"/>
                  <a:gd name="connsiteY1270" fmla="*/ 595795 h 1799493"/>
                  <a:gd name="connsiteX1271" fmla="*/ 2731069 w 3888895"/>
                  <a:gd name="connsiteY1271" fmla="*/ 585798 h 1799493"/>
                  <a:gd name="connsiteX1272" fmla="*/ 2735234 w 3888895"/>
                  <a:gd name="connsiteY1272" fmla="*/ 578300 h 1799493"/>
                  <a:gd name="connsiteX1273" fmla="*/ 2736622 w 3888895"/>
                  <a:gd name="connsiteY1273" fmla="*/ 575800 h 1799493"/>
                  <a:gd name="connsiteX1274" fmla="*/ 2761926 w 3888895"/>
                  <a:gd name="connsiteY1274" fmla="*/ 529875 h 1799493"/>
                  <a:gd name="connsiteX1275" fmla="*/ 2776609 w 3888895"/>
                  <a:gd name="connsiteY1275" fmla="*/ 503226 h 1799493"/>
                  <a:gd name="connsiteX1276" fmla="*/ 2783273 w 3888895"/>
                  <a:gd name="connsiteY1276" fmla="*/ 491378 h 1799493"/>
                  <a:gd name="connsiteX1277" fmla="*/ 2796602 w 3888895"/>
                  <a:gd name="connsiteY1277" fmla="*/ 466940 h 1799493"/>
                  <a:gd name="connsiteX1278" fmla="*/ 2800489 w 3888895"/>
                  <a:gd name="connsiteY1278" fmla="*/ 463053 h 1799493"/>
                  <a:gd name="connsiteX1279" fmla="*/ 2762541 w 3888895"/>
                  <a:gd name="connsiteY1279" fmla="*/ 531364 h 1799493"/>
                  <a:gd name="connsiteX1280" fmla="*/ 2752311 w 3888895"/>
                  <a:gd name="connsiteY1280" fmla="*/ 549661 h 1799493"/>
                  <a:gd name="connsiteX1281" fmla="*/ 2723658 w 3888895"/>
                  <a:gd name="connsiteY1281" fmla="*/ 600911 h 1799493"/>
                  <a:gd name="connsiteX1282" fmla="*/ 2686805 w 3888895"/>
                  <a:gd name="connsiteY1282" fmla="*/ 666824 h 1799493"/>
                  <a:gd name="connsiteX1283" fmla="*/ 2712186 w 3888895"/>
                  <a:gd name="connsiteY1283" fmla="*/ 618011 h 1799493"/>
                  <a:gd name="connsiteX1284" fmla="*/ 2801509 w 3888895"/>
                  <a:gd name="connsiteY1284" fmla="*/ 456574 h 1799493"/>
                  <a:gd name="connsiteX1285" fmla="*/ 2807709 w 3888895"/>
                  <a:gd name="connsiteY1285" fmla="*/ 444723 h 1799493"/>
                  <a:gd name="connsiteX1286" fmla="*/ 2807709 w 3888895"/>
                  <a:gd name="connsiteY1286" fmla="*/ 446945 h 1799493"/>
                  <a:gd name="connsiteX1287" fmla="*/ 2806175 w 3888895"/>
                  <a:gd name="connsiteY1287" fmla="*/ 449328 h 1799493"/>
                  <a:gd name="connsiteX1288" fmla="*/ 2807431 w 3888895"/>
                  <a:gd name="connsiteY1288" fmla="*/ 445557 h 1799493"/>
                  <a:gd name="connsiteX1289" fmla="*/ 2807709 w 3888895"/>
                  <a:gd name="connsiteY1289" fmla="*/ 444723 h 1799493"/>
                  <a:gd name="connsiteX1290" fmla="*/ 1273104 w 3888895"/>
                  <a:gd name="connsiteY1290" fmla="*/ 441841 h 1799493"/>
                  <a:gd name="connsiteX1291" fmla="*/ 1287740 w 3888895"/>
                  <a:gd name="connsiteY1291" fmla="*/ 473268 h 1799493"/>
                  <a:gd name="connsiteX1292" fmla="*/ 1304461 w 3888895"/>
                  <a:gd name="connsiteY1292" fmla="*/ 516089 h 1799493"/>
                  <a:gd name="connsiteX1293" fmla="*/ 1296333 w 3888895"/>
                  <a:gd name="connsiteY1293" fmla="*/ 496949 h 1799493"/>
                  <a:gd name="connsiteX1294" fmla="*/ 1286197 w 3888895"/>
                  <a:gd name="connsiteY1294" fmla="*/ 473080 h 1799493"/>
                  <a:gd name="connsiteX1295" fmla="*/ 1276500 w 3888895"/>
                  <a:gd name="connsiteY1295" fmla="*/ 449944 h 1799493"/>
                  <a:gd name="connsiteX1296" fmla="*/ 3086069 w 3888895"/>
                  <a:gd name="connsiteY1296" fmla="*/ 439543 h 1799493"/>
                  <a:gd name="connsiteX1297" fmla="*/ 3071560 w 3888895"/>
                  <a:gd name="connsiteY1297" fmla="*/ 458958 h 1799493"/>
                  <a:gd name="connsiteX1298" fmla="*/ 2803127 w 3888895"/>
                  <a:gd name="connsiteY1298" fmla="*/ 815625 h 1799493"/>
                  <a:gd name="connsiteX1299" fmla="*/ 2636662 w 3888895"/>
                  <a:gd name="connsiteY1299" fmla="*/ 1037761 h 1799493"/>
                  <a:gd name="connsiteX1300" fmla="*/ 2627784 w 3888895"/>
                  <a:gd name="connsiteY1300" fmla="*/ 1048867 h 1799493"/>
                  <a:gd name="connsiteX1301" fmla="*/ 2603369 w 3888895"/>
                  <a:gd name="connsiteY1301" fmla="*/ 1082188 h 1799493"/>
                  <a:gd name="connsiteX1302" fmla="*/ 2558979 w 3888895"/>
                  <a:gd name="connsiteY1302" fmla="*/ 1139943 h 1799493"/>
                  <a:gd name="connsiteX1303" fmla="*/ 2541223 w 3888895"/>
                  <a:gd name="connsiteY1303" fmla="*/ 1168821 h 1799493"/>
                  <a:gd name="connsiteX1304" fmla="*/ 2505710 w 3888895"/>
                  <a:gd name="connsiteY1304" fmla="*/ 1213248 h 1799493"/>
                  <a:gd name="connsiteX1305" fmla="*/ 2503491 w 3888895"/>
                  <a:gd name="connsiteY1305" fmla="*/ 1219912 h 1799493"/>
                  <a:gd name="connsiteX1306" fmla="*/ 2496832 w 3888895"/>
                  <a:gd name="connsiteY1306" fmla="*/ 1228797 h 1799493"/>
                  <a:gd name="connsiteX1307" fmla="*/ 2485734 w 3888895"/>
                  <a:gd name="connsiteY1307" fmla="*/ 1246568 h 1799493"/>
                  <a:gd name="connsiteX1308" fmla="*/ 2436905 w 3888895"/>
                  <a:gd name="connsiteY1308" fmla="*/ 1308766 h 1799493"/>
                  <a:gd name="connsiteX1309" fmla="*/ 2436905 w 3888895"/>
                  <a:gd name="connsiteY1309" fmla="*/ 1306545 h 1799493"/>
                  <a:gd name="connsiteX1310" fmla="*/ 2434685 w 3888895"/>
                  <a:gd name="connsiteY1310" fmla="*/ 1310988 h 1799493"/>
                  <a:gd name="connsiteX1311" fmla="*/ 2430246 w 3888895"/>
                  <a:gd name="connsiteY1311" fmla="*/ 1315430 h 1799493"/>
                  <a:gd name="connsiteX1312" fmla="*/ 2430246 w 3888895"/>
                  <a:gd name="connsiteY1312" fmla="*/ 1310988 h 1799493"/>
                  <a:gd name="connsiteX1313" fmla="*/ 2414709 w 3888895"/>
                  <a:gd name="connsiteY1313" fmla="*/ 1330980 h 1799493"/>
                  <a:gd name="connsiteX1314" fmla="*/ 2416929 w 3888895"/>
                  <a:gd name="connsiteY1314" fmla="*/ 1319873 h 1799493"/>
                  <a:gd name="connsiteX1315" fmla="*/ 2416929 w 3888895"/>
                  <a:gd name="connsiteY1315" fmla="*/ 1317652 h 1799493"/>
                  <a:gd name="connsiteX1316" fmla="*/ 2421368 w 3888895"/>
                  <a:gd name="connsiteY1316" fmla="*/ 1310988 h 1799493"/>
                  <a:gd name="connsiteX1317" fmla="*/ 2423587 w 3888895"/>
                  <a:gd name="connsiteY1317" fmla="*/ 1308766 h 1799493"/>
                  <a:gd name="connsiteX1318" fmla="*/ 2441344 w 3888895"/>
                  <a:gd name="connsiteY1318" fmla="*/ 1282110 h 1799493"/>
                  <a:gd name="connsiteX1319" fmla="*/ 2459100 w 3888895"/>
                  <a:gd name="connsiteY1319" fmla="*/ 1259896 h 1799493"/>
                  <a:gd name="connsiteX1320" fmla="*/ 2461319 w 3888895"/>
                  <a:gd name="connsiteY1320" fmla="*/ 1257675 h 1799493"/>
                  <a:gd name="connsiteX1321" fmla="*/ 2463539 w 3888895"/>
                  <a:gd name="connsiteY1321" fmla="*/ 1257675 h 1799493"/>
                  <a:gd name="connsiteX1322" fmla="*/ 2467978 w 3888895"/>
                  <a:gd name="connsiteY1322" fmla="*/ 1248790 h 1799493"/>
                  <a:gd name="connsiteX1323" fmla="*/ 2467978 w 3888895"/>
                  <a:gd name="connsiteY1323" fmla="*/ 1251011 h 1799493"/>
                  <a:gd name="connsiteX1324" fmla="*/ 2481295 w 3888895"/>
                  <a:gd name="connsiteY1324" fmla="*/ 1233240 h 1799493"/>
                  <a:gd name="connsiteX1325" fmla="*/ 2490173 w 3888895"/>
                  <a:gd name="connsiteY1325" fmla="*/ 1219912 h 1799493"/>
                  <a:gd name="connsiteX1326" fmla="*/ 2532344 w 3888895"/>
                  <a:gd name="connsiteY1326" fmla="*/ 1168821 h 1799493"/>
                  <a:gd name="connsiteX1327" fmla="*/ 2585613 w 3888895"/>
                  <a:gd name="connsiteY1327" fmla="*/ 1095516 h 1799493"/>
                  <a:gd name="connsiteX1328" fmla="*/ 2630004 w 3888895"/>
                  <a:gd name="connsiteY1328" fmla="*/ 1037761 h 1799493"/>
                  <a:gd name="connsiteX1329" fmla="*/ 2654418 w 3888895"/>
                  <a:gd name="connsiteY1329" fmla="*/ 1004440 h 1799493"/>
                  <a:gd name="connsiteX1330" fmla="*/ 2687711 w 3888895"/>
                  <a:gd name="connsiteY1330" fmla="*/ 957792 h 1799493"/>
                  <a:gd name="connsiteX1331" fmla="*/ 2712126 w 3888895"/>
                  <a:gd name="connsiteY1331" fmla="*/ 926693 h 1799493"/>
                  <a:gd name="connsiteX1332" fmla="*/ 2721004 w 3888895"/>
                  <a:gd name="connsiteY1332" fmla="*/ 913365 h 1799493"/>
                  <a:gd name="connsiteX1333" fmla="*/ 2732102 w 3888895"/>
                  <a:gd name="connsiteY1333" fmla="*/ 895594 h 1799493"/>
                  <a:gd name="connsiteX1334" fmla="*/ 2754297 w 3888895"/>
                  <a:gd name="connsiteY1334" fmla="*/ 871159 h 1799493"/>
                  <a:gd name="connsiteX1335" fmla="*/ 2780932 w 3888895"/>
                  <a:gd name="connsiteY1335" fmla="*/ 835617 h 1799493"/>
                  <a:gd name="connsiteX1336" fmla="*/ 2783151 w 3888895"/>
                  <a:gd name="connsiteY1336" fmla="*/ 831174 h 1799493"/>
                  <a:gd name="connsiteX1337" fmla="*/ 2796468 w 3888895"/>
                  <a:gd name="connsiteY1337" fmla="*/ 815625 h 1799493"/>
                  <a:gd name="connsiteX1338" fmla="*/ 2834200 w 3888895"/>
                  <a:gd name="connsiteY1338" fmla="*/ 762312 h 1799493"/>
                  <a:gd name="connsiteX1339" fmla="*/ 2896902 w 3888895"/>
                  <a:gd name="connsiteY1339" fmla="*/ 680122 h 1799493"/>
                  <a:gd name="connsiteX1340" fmla="*/ 2897966 w 3888895"/>
                  <a:gd name="connsiteY1340" fmla="*/ 678743 h 1799493"/>
                  <a:gd name="connsiteX1341" fmla="*/ 2865721 w 3888895"/>
                  <a:gd name="connsiteY1341" fmla="*/ 723923 h 1799493"/>
                  <a:gd name="connsiteX1342" fmla="*/ 2849737 w 3888895"/>
                  <a:gd name="connsiteY1342" fmla="*/ 744541 h 1799493"/>
                  <a:gd name="connsiteX1343" fmla="*/ 2800907 w 3888895"/>
                  <a:gd name="connsiteY1343" fmla="*/ 811182 h 1799493"/>
                  <a:gd name="connsiteX1344" fmla="*/ 2848527 w 3888895"/>
                  <a:gd name="connsiteY1344" fmla="*/ 747392 h 1799493"/>
                  <a:gd name="connsiteX1345" fmla="*/ 2874531 w 3888895"/>
                  <a:gd name="connsiteY1345" fmla="*/ 712558 h 1799493"/>
                  <a:gd name="connsiteX1346" fmla="*/ 2949616 w 3888895"/>
                  <a:gd name="connsiteY1346" fmla="*/ 615703 h 1799493"/>
                  <a:gd name="connsiteX1347" fmla="*/ 2958979 w 3888895"/>
                  <a:gd name="connsiteY1347" fmla="*/ 603520 h 1799493"/>
                  <a:gd name="connsiteX1348" fmla="*/ 2969788 w 3888895"/>
                  <a:gd name="connsiteY1348" fmla="*/ 589456 h 1799493"/>
                  <a:gd name="connsiteX1349" fmla="*/ 2980689 w 3888895"/>
                  <a:gd name="connsiteY1349" fmla="*/ 575718 h 1799493"/>
                  <a:gd name="connsiteX1350" fmla="*/ 3011763 w 3888895"/>
                  <a:gd name="connsiteY1350" fmla="*/ 535734 h 1799493"/>
                  <a:gd name="connsiteX1351" fmla="*/ 2990154 w 3888895"/>
                  <a:gd name="connsiteY1351" fmla="*/ 563368 h 1799493"/>
                  <a:gd name="connsiteX1352" fmla="*/ 3008086 w 3888895"/>
                  <a:gd name="connsiteY1352" fmla="*/ 539968 h 1799493"/>
                  <a:gd name="connsiteX1353" fmla="*/ 3073701 w 3888895"/>
                  <a:gd name="connsiteY1353" fmla="*/ 455140 h 1799493"/>
                  <a:gd name="connsiteX1354" fmla="*/ 1045917 w 3888895"/>
                  <a:gd name="connsiteY1354" fmla="*/ 435300 h 1799493"/>
                  <a:gd name="connsiteX1355" fmla="*/ 1049412 w 3888895"/>
                  <a:gd name="connsiteY1355" fmla="*/ 441978 h 1799493"/>
                  <a:gd name="connsiteX1356" fmla="*/ 1049246 w 3888895"/>
                  <a:gd name="connsiteY1356" fmla="*/ 441686 h 1799493"/>
                  <a:gd name="connsiteX1357" fmla="*/ 1048136 w 3888895"/>
                  <a:gd name="connsiteY1357" fmla="*/ 439743 h 1799493"/>
                  <a:gd name="connsiteX1358" fmla="*/ 1045917 w 3888895"/>
                  <a:gd name="connsiteY1358" fmla="*/ 435300 h 1799493"/>
                  <a:gd name="connsiteX1359" fmla="*/ 2552511 w 3888895"/>
                  <a:gd name="connsiteY1359" fmla="*/ 431128 h 1799493"/>
                  <a:gd name="connsiteX1360" fmla="*/ 2541430 w 3888895"/>
                  <a:gd name="connsiteY1360" fmla="*/ 455576 h 1799493"/>
                  <a:gd name="connsiteX1361" fmla="*/ 2539765 w 3888895"/>
                  <a:gd name="connsiteY1361" fmla="*/ 458914 h 1799493"/>
                  <a:gd name="connsiteX1362" fmla="*/ 3096105 w 3888895"/>
                  <a:gd name="connsiteY1362" fmla="*/ 426887 h 1799493"/>
                  <a:gd name="connsiteX1363" fmla="*/ 3086069 w 3888895"/>
                  <a:gd name="connsiteY1363" fmla="*/ 439543 h 1799493"/>
                  <a:gd name="connsiteX1364" fmla="*/ 3087227 w 3888895"/>
                  <a:gd name="connsiteY1364" fmla="*/ 437994 h 1799493"/>
                  <a:gd name="connsiteX1365" fmla="*/ 2554728 w 3888895"/>
                  <a:gd name="connsiteY1365" fmla="*/ 424460 h 1799493"/>
                  <a:gd name="connsiteX1366" fmla="*/ 2553426 w 3888895"/>
                  <a:gd name="connsiteY1366" fmla="*/ 428376 h 1799493"/>
                  <a:gd name="connsiteX1367" fmla="*/ 2548252 w 3888895"/>
                  <a:gd name="connsiteY1367" fmla="*/ 438837 h 1799493"/>
                  <a:gd name="connsiteX1368" fmla="*/ 2547988 w 3888895"/>
                  <a:gd name="connsiteY1368" fmla="*/ 439392 h 1799493"/>
                  <a:gd name="connsiteX1369" fmla="*/ 2549702 w 3888895"/>
                  <a:gd name="connsiteY1369" fmla="*/ 435594 h 1799493"/>
                  <a:gd name="connsiteX1370" fmla="*/ 2554728 w 3888895"/>
                  <a:gd name="connsiteY1370" fmla="*/ 424460 h 1799493"/>
                  <a:gd name="connsiteX1371" fmla="*/ 750571 w 3888895"/>
                  <a:gd name="connsiteY1371" fmla="*/ 420320 h 1799493"/>
                  <a:gd name="connsiteX1372" fmla="*/ 759451 w 3888895"/>
                  <a:gd name="connsiteY1372" fmla="*/ 431430 h 1799493"/>
                  <a:gd name="connsiteX1373" fmla="*/ 828449 w 3888895"/>
                  <a:gd name="connsiteY1373" fmla="*/ 520448 h 1799493"/>
                  <a:gd name="connsiteX1374" fmla="*/ 858094 w 3888895"/>
                  <a:gd name="connsiteY1374" fmla="*/ 558178 h 1799493"/>
                  <a:gd name="connsiteX1375" fmla="*/ 834554 w 3888895"/>
                  <a:gd name="connsiteY1375" fmla="*/ 528751 h 1799493"/>
                  <a:gd name="connsiteX1376" fmla="*/ 750571 w 3888895"/>
                  <a:gd name="connsiteY1376" fmla="*/ 420320 h 1799493"/>
                  <a:gd name="connsiteX1377" fmla="*/ 1261129 w 3888895"/>
                  <a:gd name="connsiteY1377" fmla="*/ 413269 h 1799493"/>
                  <a:gd name="connsiteX1378" fmla="*/ 1273104 w 3888895"/>
                  <a:gd name="connsiteY1378" fmla="*/ 441841 h 1799493"/>
                  <a:gd name="connsiteX1379" fmla="*/ 1272217 w 3888895"/>
                  <a:gd name="connsiteY1379" fmla="*/ 439936 h 1799493"/>
                  <a:gd name="connsiteX1380" fmla="*/ 1261129 w 3888895"/>
                  <a:gd name="connsiteY1380" fmla="*/ 413269 h 1799493"/>
                  <a:gd name="connsiteX1381" fmla="*/ 2563593 w 3888895"/>
                  <a:gd name="connsiteY1381" fmla="*/ 408903 h 1799493"/>
                  <a:gd name="connsiteX1382" fmla="*/ 2561377 w 3888895"/>
                  <a:gd name="connsiteY1382" fmla="*/ 413348 h 1799493"/>
                  <a:gd name="connsiteX1383" fmla="*/ 2552511 w 3888895"/>
                  <a:gd name="connsiteY1383" fmla="*/ 431128 h 1799493"/>
                  <a:gd name="connsiteX1384" fmla="*/ 2552788 w 3888895"/>
                  <a:gd name="connsiteY1384" fmla="*/ 430294 h 1799493"/>
                  <a:gd name="connsiteX1385" fmla="*/ 2553426 w 3888895"/>
                  <a:gd name="connsiteY1385" fmla="*/ 428376 h 1799493"/>
                  <a:gd name="connsiteX1386" fmla="*/ 2557883 w 3888895"/>
                  <a:gd name="connsiteY1386" fmla="*/ 419364 h 1799493"/>
                  <a:gd name="connsiteX1387" fmla="*/ 2563593 w 3888895"/>
                  <a:gd name="connsiteY1387" fmla="*/ 408903 h 1799493"/>
                  <a:gd name="connsiteX1388" fmla="*/ 1252259 w 3888895"/>
                  <a:gd name="connsiteY1388" fmla="*/ 393269 h 1799493"/>
                  <a:gd name="connsiteX1389" fmla="*/ 1254476 w 3888895"/>
                  <a:gd name="connsiteY1389" fmla="*/ 397714 h 1799493"/>
                  <a:gd name="connsiteX1390" fmla="*/ 1261129 w 3888895"/>
                  <a:gd name="connsiteY1390" fmla="*/ 413269 h 1799493"/>
                  <a:gd name="connsiteX1391" fmla="*/ 1258911 w 3888895"/>
                  <a:gd name="connsiteY1391" fmla="*/ 408825 h 1799493"/>
                  <a:gd name="connsiteX1392" fmla="*/ 1280568 w 3888895"/>
                  <a:gd name="connsiteY1392" fmla="*/ 459823 h 1799493"/>
                  <a:gd name="connsiteX1393" fmla="*/ 1286197 w 3888895"/>
                  <a:gd name="connsiteY1393" fmla="*/ 473080 h 1799493"/>
                  <a:gd name="connsiteX1394" fmla="*/ 1288052 w 3888895"/>
                  <a:gd name="connsiteY1394" fmla="*/ 477504 h 1799493"/>
                  <a:gd name="connsiteX1395" fmla="*/ 1307698 w 3888895"/>
                  <a:gd name="connsiteY1395" fmla="*/ 524379 h 1799493"/>
                  <a:gd name="connsiteX1396" fmla="*/ 1309600 w 3888895"/>
                  <a:gd name="connsiteY1396" fmla="*/ 528190 h 1799493"/>
                  <a:gd name="connsiteX1397" fmla="*/ 1309606 w 3888895"/>
                  <a:gd name="connsiteY1397" fmla="*/ 528202 h 1799493"/>
                  <a:gd name="connsiteX1398" fmla="*/ 1318336 w 3888895"/>
                  <a:gd name="connsiteY1398" fmla="*/ 548762 h 1799493"/>
                  <a:gd name="connsiteX1399" fmla="*/ 1345220 w 3888895"/>
                  <a:gd name="connsiteY1399" fmla="*/ 612070 h 1799493"/>
                  <a:gd name="connsiteX1400" fmla="*/ 1325439 w 3888895"/>
                  <a:gd name="connsiteY1400" fmla="*/ 568823 h 1799493"/>
                  <a:gd name="connsiteX1401" fmla="*/ 1252259 w 3888895"/>
                  <a:gd name="connsiteY1401" fmla="*/ 393269 h 1799493"/>
                  <a:gd name="connsiteX1402" fmla="*/ 1017741 w 3888895"/>
                  <a:gd name="connsiteY1402" fmla="*/ 379241 h 1799493"/>
                  <a:gd name="connsiteX1403" fmla="*/ 1030384 w 3888895"/>
                  <a:gd name="connsiteY1403" fmla="*/ 401983 h 1799493"/>
                  <a:gd name="connsiteX1404" fmla="*/ 1047864 w 3888895"/>
                  <a:gd name="connsiteY1404" fmla="*/ 433090 h 1799493"/>
                  <a:gd name="connsiteX1405" fmla="*/ 1051291 w 3888895"/>
                  <a:gd name="connsiteY1405" fmla="*/ 439465 h 1799493"/>
                  <a:gd name="connsiteX1406" fmla="*/ 1050355 w 3888895"/>
                  <a:gd name="connsiteY1406" fmla="*/ 437522 h 1799493"/>
                  <a:gd name="connsiteX1407" fmla="*/ 1047864 w 3888895"/>
                  <a:gd name="connsiteY1407" fmla="*/ 433090 h 1799493"/>
                  <a:gd name="connsiteX1408" fmla="*/ 1047859 w 3888895"/>
                  <a:gd name="connsiteY1408" fmla="*/ 433079 h 1799493"/>
                  <a:gd name="connsiteX1409" fmla="*/ 1030384 w 3888895"/>
                  <a:gd name="connsiteY1409" fmla="*/ 401983 h 1799493"/>
                  <a:gd name="connsiteX1410" fmla="*/ 1020772 w 3888895"/>
                  <a:gd name="connsiteY1410" fmla="*/ 383702 h 1799493"/>
                  <a:gd name="connsiteX1411" fmla="*/ 1033435 w 3888895"/>
                  <a:gd name="connsiteY1411" fmla="*/ 406425 h 1799493"/>
                  <a:gd name="connsiteX1412" fmla="*/ 1174620 w 3888895"/>
                  <a:gd name="connsiteY1412" fmla="*/ 650754 h 1799493"/>
                  <a:gd name="connsiteX1413" fmla="*/ 1305542 w 3888895"/>
                  <a:gd name="connsiteY1413" fmla="*/ 883976 h 1799493"/>
                  <a:gd name="connsiteX1414" fmla="*/ 1312199 w 3888895"/>
                  <a:gd name="connsiteY1414" fmla="*/ 897303 h 1799493"/>
                  <a:gd name="connsiteX1415" fmla="*/ 1332170 w 3888895"/>
                  <a:gd name="connsiteY1415" fmla="*/ 930621 h 1799493"/>
                  <a:gd name="connsiteX1416" fmla="*/ 1367674 w 3888895"/>
                  <a:gd name="connsiteY1416" fmla="*/ 990592 h 1799493"/>
                  <a:gd name="connsiteX1417" fmla="*/ 1383207 w 3888895"/>
                  <a:gd name="connsiteY1417" fmla="*/ 1019467 h 1799493"/>
                  <a:gd name="connsiteX1418" fmla="*/ 1412054 w 3888895"/>
                  <a:gd name="connsiteY1418" fmla="*/ 1066112 h 1799493"/>
                  <a:gd name="connsiteX1419" fmla="*/ 1416492 w 3888895"/>
                  <a:gd name="connsiteY1419" fmla="*/ 1070554 h 1799493"/>
                  <a:gd name="connsiteX1420" fmla="*/ 1420930 w 3888895"/>
                  <a:gd name="connsiteY1420" fmla="*/ 1081660 h 1799493"/>
                  <a:gd name="connsiteX1421" fmla="*/ 1432026 w 3888895"/>
                  <a:gd name="connsiteY1421" fmla="*/ 1097208 h 1799493"/>
                  <a:gd name="connsiteX1422" fmla="*/ 1467530 w 3888895"/>
                  <a:gd name="connsiteY1422" fmla="*/ 1163843 h 1799493"/>
                  <a:gd name="connsiteX1423" fmla="*/ 1465311 w 3888895"/>
                  <a:gd name="connsiteY1423" fmla="*/ 1163843 h 1799493"/>
                  <a:gd name="connsiteX1424" fmla="*/ 1466514 w 3888895"/>
                  <a:gd name="connsiteY1424" fmla="*/ 1166251 h 1799493"/>
                  <a:gd name="connsiteX1425" fmla="*/ 1466143 w 3888895"/>
                  <a:gd name="connsiteY1425" fmla="*/ 1165509 h 1799493"/>
                  <a:gd name="connsiteX1426" fmla="*/ 1467530 w 3888895"/>
                  <a:gd name="connsiteY1426" fmla="*/ 1168286 h 1799493"/>
                  <a:gd name="connsiteX1427" fmla="*/ 1466514 w 3888895"/>
                  <a:gd name="connsiteY1427" fmla="*/ 1166251 h 1799493"/>
                  <a:gd name="connsiteX1428" fmla="*/ 1469749 w 3888895"/>
                  <a:gd name="connsiteY1428" fmla="*/ 1172728 h 1799493"/>
                  <a:gd name="connsiteX1429" fmla="*/ 1467530 w 3888895"/>
                  <a:gd name="connsiteY1429" fmla="*/ 1170507 h 1799493"/>
                  <a:gd name="connsiteX1430" fmla="*/ 1478625 w 3888895"/>
                  <a:gd name="connsiteY1430" fmla="*/ 1192719 h 1799493"/>
                  <a:gd name="connsiteX1431" fmla="*/ 1471968 w 3888895"/>
                  <a:gd name="connsiteY1431" fmla="*/ 1186055 h 1799493"/>
                  <a:gd name="connsiteX1432" fmla="*/ 1469749 w 3888895"/>
                  <a:gd name="connsiteY1432" fmla="*/ 1186055 h 1799493"/>
                  <a:gd name="connsiteX1433" fmla="*/ 1463092 w 3888895"/>
                  <a:gd name="connsiteY1433" fmla="*/ 1179392 h 1799493"/>
                  <a:gd name="connsiteX1434" fmla="*/ 1463092 w 3888895"/>
                  <a:gd name="connsiteY1434" fmla="*/ 1177170 h 1799493"/>
                  <a:gd name="connsiteX1435" fmla="*/ 1447559 w 3888895"/>
                  <a:gd name="connsiteY1435" fmla="*/ 1150516 h 1799493"/>
                  <a:gd name="connsiteX1436" fmla="*/ 1432026 w 3888895"/>
                  <a:gd name="connsiteY1436" fmla="*/ 1126083 h 1799493"/>
                  <a:gd name="connsiteX1437" fmla="*/ 1432026 w 3888895"/>
                  <a:gd name="connsiteY1437" fmla="*/ 1123862 h 1799493"/>
                  <a:gd name="connsiteX1438" fmla="*/ 1432026 w 3888895"/>
                  <a:gd name="connsiteY1438" fmla="*/ 1121641 h 1799493"/>
                  <a:gd name="connsiteX1439" fmla="*/ 1427587 w 3888895"/>
                  <a:gd name="connsiteY1439" fmla="*/ 1114978 h 1799493"/>
                  <a:gd name="connsiteX1440" fmla="*/ 1429806 w 3888895"/>
                  <a:gd name="connsiteY1440" fmla="*/ 1114978 h 1799493"/>
                  <a:gd name="connsiteX1441" fmla="*/ 1418711 w 3888895"/>
                  <a:gd name="connsiteY1441" fmla="*/ 1097208 h 1799493"/>
                  <a:gd name="connsiteX1442" fmla="*/ 1412054 w 3888895"/>
                  <a:gd name="connsiteY1442" fmla="*/ 1083881 h 1799493"/>
                  <a:gd name="connsiteX1443" fmla="*/ 1380988 w 3888895"/>
                  <a:gd name="connsiteY1443" fmla="*/ 1028352 h 1799493"/>
                  <a:gd name="connsiteX1444" fmla="*/ 1338827 w 3888895"/>
                  <a:gd name="connsiteY1444" fmla="*/ 950611 h 1799493"/>
                  <a:gd name="connsiteX1445" fmla="*/ 1303323 w 3888895"/>
                  <a:gd name="connsiteY1445" fmla="*/ 890640 h 1799493"/>
                  <a:gd name="connsiteX1446" fmla="*/ 1283352 w 3888895"/>
                  <a:gd name="connsiteY1446" fmla="*/ 855101 h 1799493"/>
                  <a:gd name="connsiteX1447" fmla="*/ 1254505 w 3888895"/>
                  <a:gd name="connsiteY1447" fmla="*/ 808457 h 1799493"/>
                  <a:gd name="connsiteX1448" fmla="*/ 1236752 w 3888895"/>
                  <a:gd name="connsiteY1448" fmla="*/ 775139 h 1799493"/>
                  <a:gd name="connsiteX1449" fmla="*/ 1227876 w 3888895"/>
                  <a:gd name="connsiteY1449" fmla="*/ 761812 h 1799493"/>
                  <a:gd name="connsiteX1450" fmla="*/ 1219000 w 3888895"/>
                  <a:gd name="connsiteY1450" fmla="*/ 744043 h 1799493"/>
                  <a:gd name="connsiteX1451" fmla="*/ 1203467 w 3888895"/>
                  <a:gd name="connsiteY1451" fmla="*/ 715168 h 1799493"/>
                  <a:gd name="connsiteX1452" fmla="*/ 1183496 w 3888895"/>
                  <a:gd name="connsiteY1452" fmla="*/ 679629 h 1799493"/>
                  <a:gd name="connsiteX1453" fmla="*/ 1181277 w 3888895"/>
                  <a:gd name="connsiteY1453" fmla="*/ 675187 h 1799493"/>
                  <a:gd name="connsiteX1454" fmla="*/ 1170182 w 3888895"/>
                  <a:gd name="connsiteY1454" fmla="*/ 657417 h 1799493"/>
                  <a:gd name="connsiteX1455" fmla="*/ 1139116 w 3888895"/>
                  <a:gd name="connsiteY1455" fmla="*/ 604109 h 1799493"/>
                  <a:gd name="connsiteX1456" fmla="*/ 1051287 w 3888895"/>
                  <a:gd name="connsiteY1456" fmla="*/ 445560 h 1799493"/>
                  <a:gd name="connsiteX1457" fmla="*/ 1049412 w 3888895"/>
                  <a:gd name="connsiteY1457" fmla="*/ 441978 h 1799493"/>
                  <a:gd name="connsiteX1458" fmla="*/ 1057012 w 3888895"/>
                  <a:gd name="connsiteY1458" fmla="*/ 455291 h 1799493"/>
                  <a:gd name="connsiteX1459" fmla="*/ 1076788 w 3888895"/>
                  <a:gd name="connsiteY1459" fmla="*/ 490483 h 1799493"/>
                  <a:gd name="connsiteX1460" fmla="*/ 1082691 w 3888895"/>
                  <a:gd name="connsiteY1460" fmla="*/ 500986 h 1799493"/>
                  <a:gd name="connsiteX1461" fmla="*/ 1090298 w 3888895"/>
                  <a:gd name="connsiteY1461" fmla="*/ 515262 h 1799493"/>
                  <a:gd name="connsiteX1462" fmla="*/ 1116926 w 3888895"/>
                  <a:gd name="connsiteY1462" fmla="*/ 561907 h 1799493"/>
                  <a:gd name="connsiteX1463" fmla="*/ 1124849 w 3888895"/>
                  <a:gd name="connsiteY1463" fmla="*/ 574597 h 1799493"/>
                  <a:gd name="connsiteX1464" fmla="*/ 1130608 w 3888895"/>
                  <a:gd name="connsiteY1464" fmla="*/ 584769 h 1799493"/>
                  <a:gd name="connsiteX1465" fmla="*/ 1167963 w 3888895"/>
                  <a:gd name="connsiteY1465" fmla="*/ 650754 h 1799493"/>
                  <a:gd name="connsiteX1466" fmla="*/ 1130240 w 3888895"/>
                  <a:gd name="connsiteY1466" fmla="*/ 581897 h 1799493"/>
                  <a:gd name="connsiteX1467" fmla="*/ 1052574 w 3888895"/>
                  <a:gd name="connsiteY1467" fmla="*/ 446406 h 1799493"/>
                  <a:gd name="connsiteX1468" fmla="*/ 1037041 w 3888895"/>
                  <a:gd name="connsiteY1468" fmla="*/ 415310 h 1799493"/>
                  <a:gd name="connsiteX1469" fmla="*/ 1023450 w 3888895"/>
                  <a:gd name="connsiteY1469" fmla="*/ 390877 h 1799493"/>
                  <a:gd name="connsiteX1470" fmla="*/ 2579108 w 3888895"/>
                  <a:gd name="connsiteY1470" fmla="*/ 375565 h 1799493"/>
                  <a:gd name="connsiteX1471" fmla="*/ 2578329 w 3888895"/>
                  <a:gd name="connsiteY1471" fmla="*/ 377579 h 1799493"/>
                  <a:gd name="connsiteX1472" fmla="*/ 2578095 w 3888895"/>
                  <a:gd name="connsiteY1472" fmla="*/ 378030 h 1799493"/>
                  <a:gd name="connsiteX1473" fmla="*/ 1008194 w 3888895"/>
                  <a:gd name="connsiteY1473" fmla="*/ 359781 h 1799493"/>
                  <a:gd name="connsiteX1474" fmla="*/ 1020772 w 3888895"/>
                  <a:gd name="connsiteY1474" fmla="*/ 383702 h 1799493"/>
                  <a:gd name="connsiteX1475" fmla="*/ 1013734 w 3888895"/>
                  <a:gd name="connsiteY1475" fmla="*/ 371072 h 1799493"/>
                  <a:gd name="connsiteX1476" fmla="*/ 2598163 w 3888895"/>
                  <a:gd name="connsiteY1476" fmla="*/ 339331 h 1799493"/>
                  <a:gd name="connsiteX1477" fmla="*/ 2578554 w 3888895"/>
                  <a:gd name="connsiteY1477" fmla="*/ 381399 h 1799493"/>
                  <a:gd name="connsiteX1478" fmla="*/ 2461641 w 3888895"/>
                  <a:gd name="connsiteY1478" fmla="*/ 640045 h 1799493"/>
                  <a:gd name="connsiteX1479" fmla="*/ 2350822 w 3888895"/>
                  <a:gd name="connsiteY1479" fmla="*/ 884523 h 1799493"/>
                  <a:gd name="connsiteX1480" fmla="*/ 2344173 w 3888895"/>
                  <a:gd name="connsiteY1480" fmla="*/ 897858 h 1799493"/>
                  <a:gd name="connsiteX1481" fmla="*/ 2328659 w 3888895"/>
                  <a:gd name="connsiteY1481" fmla="*/ 935641 h 1799493"/>
                  <a:gd name="connsiteX1482" fmla="*/ 2299846 w 3888895"/>
                  <a:gd name="connsiteY1482" fmla="*/ 997871 h 1799493"/>
                  <a:gd name="connsiteX1483" fmla="*/ 2286548 w 3888895"/>
                  <a:gd name="connsiteY1483" fmla="*/ 1028987 h 1799493"/>
                  <a:gd name="connsiteX1484" fmla="*/ 2264384 w 3888895"/>
                  <a:gd name="connsiteY1484" fmla="*/ 1080105 h 1799493"/>
                  <a:gd name="connsiteX1485" fmla="*/ 2264384 w 3888895"/>
                  <a:gd name="connsiteY1485" fmla="*/ 1084550 h 1799493"/>
                  <a:gd name="connsiteX1486" fmla="*/ 2257735 w 3888895"/>
                  <a:gd name="connsiteY1486" fmla="*/ 1095663 h 1799493"/>
                  <a:gd name="connsiteX1487" fmla="*/ 2251086 w 3888895"/>
                  <a:gd name="connsiteY1487" fmla="*/ 1113443 h 1799493"/>
                  <a:gd name="connsiteX1488" fmla="*/ 2217841 w 3888895"/>
                  <a:gd name="connsiteY1488" fmla="*/ 1184564 h 1799493"/>
                  <a:gd name="connsiteX1489" fmla="*/ 2217841 w 3888895"/>
                  <a:gd name="connsiteY1489" fmla="*/ 1180119 h 1799493"/>
                  <a:gd name="connsiteX1490" fmla="*/ 2215624 w 3888895"/>
                  <a:gd name="connsiteY1490" fmla="*/ 1184564 h 1799493"/>
                  <a:gd name="connsiteX1491" fmla="*/ 2213408 w 3888895"/>
                  <a:gd name="connsiteY1491" fmla="*/ 1191231 h 1799493"/>
                  <a:gd name="connsiteX1492" fmla="*/ 2213408 w 3888895"/>
                  <a:gd name="connsiteY1492" fmla="*/ 1186786 h 1799493"/>
                  <a:gd name="connsiteX1493" fmla="*/ 2202326 w 3888895"/>
                  <a:gd name="connsiteY1493" fmla="*/ 1209011 h 1799493"/>
                  <a:gd name="connsiteX1494" fmla="*/ 2202326 w 3888895"/>
                  <a:gd name="connsiteY1494" fmla="*/ 1200121 h 1799493"/>
                  <a:gd name="connsiteX1495" fmla="*/ 2202326 w 3888895"/>
                  <a:gd name="connsiteY1495" fmla="*/ 1195676 h 1799493"/>
                  <a:gd name="connsiteX1496" fmla="*/ 2204542 w 3888895"/>
                  <a:gd name="connsiteY1496" fmla="*/ 1189009 h 1799493"/>
                  <a:gd name="connsiteX1497" fmla="*/ 2204542 w 3888895"/>
                  <a:gd name="connsiteY1497" fmla="*/ 1184564 h 1799493"/>
                  <a:gd name="connsiteX1498" fmla="*/ 2215624 w 3888895"/>
                  <a:gd name="connsiteY1498" fmla="*/ 1157893 h 1799493"/>
                  <a:gd name="connsiteX1499" fmla="*/ 2228922 w 3888895"/>
                  <a:gd name="connsiteY1499" fmla="*/ 1131223 h 1799493"/>
                  <a:gd name="connsiteX1500" fmla="*/ 2231139 w 3888895"/>
                  <a:gd name="connsiteY1500" fmla="*/ 1131223 h 1799493"/>
                  <a:gd name="connsiteX1501" fmla="*/ 2231139 w 3888895"/>
                  <a:gd name="connsiteY1501" fmla="*/ 1129000 h 1799493"/>
                  <a:gd name="connsiteX1502" fmla="*/ 2235572 w 3888895"/>
                  <a:gd name="connsiteY1502" fmla="*/ 1120110 h 1799493"/>
                  <a:gd name="connsiteX1503" fmla="*/ 2235572 w 3888895"/>
                  <a:gd name="connsiteY1503" fmla="*/ 1122333 h 1799493"/>
                  <a:gd name="connsiteX1504" fmla="*/ 2244437 w 3888895"/>
                  <a:gd name="connsiteY1504" fmla="*/ 1104553 h 1799493"/>
                  <a:gd name="connsiteX1505" fmla="*/ 2251086 w 3888895"/>
                  <a:gd name="connsiteY1505" fmla="*/ 1088995 h 1799493"/>
                  <a:gd name="connsiteX1506" fmla="*/ 2279899 w 3888895"/>
                  <a:gd name="connsiteY1506" fmla="*/ 1031209 h 1799493"/>
                  <a:gd name="connsiteX1507" fmla="*/ 2315361 w 3888895"/>
                  <a:gd name="connsiteY1507" fmla="*/ 951198 h 1799493"/>
                  <a:gd name="connsiteX1508" fmla="*/ 2344173 w 3888895"/>
                  <a:gd name="connsiteY1508" fmla="*/ 886745 h 1799493"/>
                  <a:gd name="connsiteX1509" fmla="*/ 2359688 w 3888895"/>
                  <a:gd name="connsiteY1509" fmla="*/ 851185 h 1799493"/>
                  <a:gd name="connsiteX1510" fmla="*/ 2384068 w 3888895"/>
                  <a:gd name="connsiteY1510" fmla="*/ 800067 h 1799493"/>
                  <a:gd name="connsiteX1511" fmla="*/ 2399582 w 3888895"/>
                  <a:gd name="connsiteY1511" fmla="*/ 764506 h 1799493"/>
                  <a:gd name="connsiteX1512" fmla="*/ 2404015 w 3888895"/>
                  <a:gd name="connsiteY1512" fmla="*/ 751171 h 1799493"/>
                  <a:gd name="connsiteX1513" fmla="*/ 2412881 w 3888895"/>
                  <a:gd name="connsiteY1513" fmla="*/ 731169 h 1799493"/>
                  <a:gd name="connsiteX1514" fmla="*/ 2428395 w 3888895"/>
                  <a:gd name="connsiteY1514" fmla="*/ 702276 h 1799493"/>
                  <a:gd name="connsiteX1515" fmla="*/ 2443910 w 3888895"/>
                  <a:gd name="connsiteY1515" fmla="*/ 664493 h 1799493"/>
                  <a:gd name="connsiteX1516" fmla="*/ 2446126 w 3888895"/>
                  <a:gd name="connsiteY1516" fmla="*/ 660048 h 1799493"/>
                  <a:gd name="connsiteX1517" fmla="*/ 2454991 w 3888895"/>
                  <a:gd name="connsiteY1517" fmla="*/ 640045 h 1799493"/>
                  <a:gd name="connsiteX1518" fmla="*/ 2479371 w 3888895"/>
                  <a:gd name="connsiteY1518" fmla="*/ 584482 h 1799493"/>
                  <a:gd name="connsiteX1519" fmla="*/ 2522313 w 3888895"/>
                  <a:gd name="connsiteY1519" fmla="*/ 493359 h 1799493"/>
                  <a:gd name="connsiteX1520" fmla="*/ 2547988 w 3888895"/>
                  <a:gd name="connsiteY1520" fmla="*/ 439392 h 1799493"/>
                  <a:gd name="connsiteX1521" fmla="*/ 2542815 w 3888895"/>
                  <a:gd name="connsiteY1521" fmla="*/ 450853 h 1799493"/>
                  <a:gd name="connsiteX1522" fmla="*/ 2533548 w 3888895"/>
                  <a:gd name="connsiteY1522" fmla="*/ 471383 h 1799493"/>
                  <a:gd name="connsiteX1523" fmla="*/ 2523699 w 3888895"/>
                  <a:gd name="connsiteY1523" fmla="*/ 491136 h 1799493"/>
                  <a:gd name="connsiteX1524" fmla="*/ 2501535 w 3888895"/>
                  <a:gd name="connsiteY1524" fmla="*/ 542254 h 1799493"/>
                  <a:gd name="connsiteX1525" fmla="*/ 2497358 w 3888895"/>
                  <a:gd name="connsiteY1525" fmla="*/ 550631 h 1799493"/>
                  <a:gd name="connsiteX1526" fmla="*/ 2492670 w 3888895"/>
                  <a:gd name="connsiteY1526" fmla="*/ 560034 h 1799493"/>
                  <a:gd name="connsiteX1527" fmla="*/ 2493778 w 3888895"/>
                  <a:gd name="connsiteY1527" fmla="*/ 557812 h 1799493"/>
                  <a:gd name="connsiteX1528" fmla="*/ 2497358 w 3888895"/>
                  <a:gd name="connsiteY1528" fmla="*/ 550631 h 1799493"/>
                  <a:gd name="connsiteX1529" fmla="*/ 2500427 w 3888895"/>
                  <a:gd name="connsiteY1529" fmla="*/ 544477 h 1799493"/>
                  <a:gd name="connsiteX1530" fmla="*/ 2501535 w 3888895"/>
                  <a:gd name="connsiteY1530" fmla="*/ 542254 h 1799493"/>
                  <a:gd name="connsiteX1531" fmla="*/ 2502332 w 3888895"/>
                  <a:gd name="connsiteY1531" fmla="*/ 540518 h 1799493"/>
                  <a:gd name="connsiteX1532" fmla="*/ 2502980 w 3888895"/>
                  <a:gd name="connsiteY1532" fmla="*/ 539104 h 1799493"/>
                  <a:gd name="connsiteX1533" fmla="*/ 2490882 w 3888895"/>
                  <a:gd name="connsiteY1533" fmla="*/ 565907 h 1799493"/>
                  <a:gd name="connsiteX1534" fmla="*/ 2470281 w 3888895"/>
                  <a:gd name="connsiteY1534" fmla="*/ 611548 h 1799493"/>
                  <a:gd name="connsiteX1535" fmla="*/ 2466177 w 3888895"/>
                  <a:gd name="connsiteY1535" fmla="*/ 620424 h 1799493"/>
                  <a:gd name="connsiteX1536" fmla="*/ 2459424 w 3888895"/>
                  <a:gd name="connsiteY1536" fmla="*/ 635600 h 1799493"/>
                  <a:gd name="connsiteX1537" fmla="*/ 2470281 w 3888895"/>
                  <a:gd name="connsiteY1537" fmla="*/ 611548 h 1799493"/>
                  <a:gd name="connsiteX1538" fmla="*/ 2475216 w 3888895"/>
                  <a:gd name="connsiteY1538" fmla="*/ 600873 h 1799493"/>
                  <a:gd name="connsiteX1539" fmla="*/ 2492670 w 3888895"/>
                  <a:gd name="connsiteY1539" fmla="*/ 564479 h 1799493"/>
                  <a:gd name="connsiteX1540" fmla="*/ 2559160 w 3888895"/>
                  <a:gd name="connsiteY1540" fmla="*/ 420015 h 1799493"/>
                  <a:gd name="connsiteX1541" fmla="*/ 2572459 w 3888895"/>
                  <a:gd name="connsiteY1541" fmla="*/ 388900 h 1799493"/>
                  <a:gd name="connsiteX1542" fmla="*/ 2578095 w 3888895"/>
                  <a:gd name="connsiteY1542" fmla="*/ 378030 h 1799493"/>
                  <a:gd name="connsiteX1543" fmla="*/ 2565532 w 3888895"/>
                  <a:gd name="connsiteY1543" fmla="*/ 408625 h 1799493"/>
                  <a:gd name="connsiteX1544" fmla="*/ 2563593 w 3888895"/>
                  <a:gd name="connsiteY1544" fmla="*/ 413348 h 1799493"/>
                  <a:gd name="connsiteX1545" fmla="*/ 2570519 w 3888895"/>
                  <a:gd name="connsiteY1545" fmla="*/ 397790 h 1799493"/>
                  <a:gd name="connsiteX1546" fmla="*/ 2578329 w 3888895"/>
                  <a:gd name="connsiteY1546" fmla="*/ 377579 h 1799493"/>
                  <a:gd name="connsiteX1547" fmla="*/ 2601272 w 3888895"/>
                  <a:gd name="connsiteY1547" fmla="*/ 333337 h 1799493"/>
                  <a:gd name="connsiteX1548" fmla="*/ 2598163 w 3888895"/>
                  <a:gd name="connsiteY1548" fmla="*/ 339331 h 1799493"/>
                  <a:gd name="connsiteX1549" fmla="*/ 2598463 w 3888895"/>
                  <a:gd name="connsiteY1549" fmla="*/ 338688 h 1799493"/>
                  <a:gd name="connsiteX1550" fmla="*/ 1451573 w 3888895"/>
                  <a:gd name="connsiteY1550" fmla="*/ 307004 h 1799493"/>
                  <a:gd name="connsiteX1551" fmla="*/ 1468261 w 3888895"/>
                  <a:gd name="connsiteY1551" fmla="*/ 373780 h 1799493"/>
                  <a:gd name="connsiteX1552" fmla="*/ 1472449 w 3888895"/>
                  <a:gd name="connsiteY1552" fmla="*/ 390539 h 1799493"/>
                  <a:gd name="connsiteX1553" fmla="*/ 1463447 w 3888895"/>
                  <a:gd name="connsiteY1553" fmla="*/ 356249 h 1799493"/>
                  <a:gd name="connsiteX1554" fmla="*/ 1460901 w 3888895"/>
                  <a:gd name="connsiteY1554" fmla="*/ 346550 h 1799493"/>
                  <a:gd name="connsiteX1555" fmla="*/ 1458234 w 3888895"/>
                  <a:gd name="connsiteY1555" fmla="*/ 335880 h 1799493"/>
                  <a:gd name="connsiteX1556" fmla="*/ 1451573 w 3888895"/>
                  <a:gd name="connsiteY1556" fmla="*/ 307004 h 1799493"/>
                  <a:gd name="connsiteX1557" fmla="*/ 1671214 w 3888895"/>
                  <a:gd name="connsiteY1557" fmla="*/ 291665 h 1799493"/>
                  <a:gd name="connsiteX1558" fmla="*/ 1671777 w 3888895"/>
                  <a:gd name="connsiteY1558" fmla="*/ 300618 h 1799493"/>
                  <a:gd name="connsiteX1559" fmla="*/ 1671492 w 3888895"/>
                  <a:gd name="connsiteY1559" fmla="*/ 298328 h 1799493"/>
                  <a:gd name="connsiteX1560" fmla="*/ 1671214 w 3888895"/>
                  <a:gd name="connsiteY1560" fmla="*/ 296107 h 1799493"/>
                  <a:gd name="connsiteX1561" fmla="*/ 2130646 w 3888895"/>
                  <a:gd name="connsiteY1561" fmla="*/ 286768 h 1799493"/>
                  <a:gd name="connsiteX1562" fmla="*/ 2128138 w 3888895"/>
                  <a:gd name="connsiteY1562" fmla="*/ 297519 h 1799493"/>
                  <a:gd name="connsiteX1563" fmla="*/ 2126755 w 3888895"/>
                  <a:gd name="connsiteY1563" fmla="*/ 304744 h 1799493"/>
                  <a:gd name="connsiteX1564" fmla="*/ 2128160 w 3888895"/>
                  <a:gd name="connsiteY1564" fmla="*/ 293434 h 1799493"/>
                  <a:gd name="connsiteX1565" fmla="*/ 2128436 w 3888895"/>
                  <a:gd name="connsiteY1565" fmla="*/ 291212 h 1799493"/>
                  <a:gd name="connsiteX1566" fmla="*/ 2130646 w 3888895"/>
                  <a:gd name="connsiteY1566" fmla="*/ 286768 h 1799493"/>
                  <a:gd name="connsiteX1567" fmla="*/ 952693 w 3888895"/>
                  <a:gd name="connsiteY1567" fmla="*/ 259490 h 1799493"/>
                  <a:gd name="connsiteX1568" fmla="*/ 962405 w 3888895"/>
                  <a:gd name="connsiteY1568" fmla="*/ 277658 h 1799493"/>
                  <a:gd name="connsiteX1569" fmla="*/ 1004835 w 3888895"/>
                  <a:gd name="connsiteY1569" fmla="*/ 355104 h 1799493"/>
                  <a:gd name="connsiteX1570" fmla="*/ 1013734 w 3888895"/>
                  <a:gd name="connsiteY1570" fmla="*/ 371072 h 1799493"/>
                  <a:gd name="connsiteX1571" fmla="*/ 1017741 w 3888895"/>
                  <a:gd name="connsiteY1571" fmla="*/ 379241 h 1799493"/>
                  <a:gd name="connsiteX1572" fmla="*/ 1009373 w 3888895"/>
                  <a:gd name="connsiteY1572" fmla="*/ 364188 h 1799493"/>
                  <a:gd name="connsiteX1573" fmla="*/ 959861 w 3888895"/>
                  <a:gd name="connsiteY1573" fmla="*/ 273606 h 1799493"/>
                  <a:gd name="connsiteX1574" fmla="*/ 2918783 w 3888895"/>
                  <a:gd name="connsiteY1574" fmla="*/ 251441 h 1799493"/>
                  <a:gd name="connsiteX1575" fmla="*/ 2914340 w 3888895"/>
                  <a:gd name="connsiteY1575" fmla="*/ 264771 h 1799493"/>
                  <a:gd name="connsiteX1576" fmla="*/ 2689971 w 3888895"/>
                  <a:gd name="connsiteY1576" fmla="*/ 673552 h 1799493"/>
                  <a:gd name="connsiteX1577" fmla="*/ 2558904 w 3888895"/>
                  <a:gd name="connsiteY1577" fmla="*/ 915711 h 1799493"/>
                  <a:gd name="connsiteX1578" fmla="*/ 2552239 w 3888895"/>
                  <a:gd name="connsiteY1578" fmla="*/ 926819 h 1799493"/>
                  <a:gd name="connsiteX1579" fmla="*/ 2532246 w 3888895"/>
                  <a:gd name="connsiteY1579" fmla="*/ 964587 h 1799493"/>
                  <a:gd name="connsiteX1580" fmla="*/ 2498924 w 3888895"/>
                  <a:gd name="connsiteY1580" fmla="*/ 1026793 h 1799493"/>
                  <a:gd name="connsiteX1581" fmla="*/ 2483374 w 3888895"/>
                  <a:gd name="connsiteY1581" fmla="*/ 1055674 h 1799493"/>
                  <a:gd name="connsiteX1582" fmla="*/ 2456716 w 3888895"/>
                  <a:gd name="connsiteY1582" fmla="*/ 1106772 h 1799493"/>
                  <a:gd name="connsiteX1583" fmla="*/ 2454494 w 3888895"/>
                  <a:gd name="connsiteY1583" fmla="*/ 1111215 h 1799493"/>
                  <a:gd name="connsiteX1584" fmla="*/ 2450051 w 3888895"/>
                  <a:gd name="connsiteY1584" fmla="*/ 1122323 h 1799493"/>
                  <a:gd name="connsiteX1585" fmla="*/ 2441166 w 3888895"/>
                  <a:gd name="connsiteY1585" fmla="*/ 1140096 h 1799493"/>
                  <a:gd name="connsiteX1586" fmla="*/ 2401179 w 3888895"/>
                  <a:gd name="connsiteY1586" fmla="*/ 1208967 h 1799493"/>
                  <a:gd name="connsiteX1587" fmla="*/ 2401179 w 3888895"/>
                  <a:gd name="connsiteY1587" fmla="*/ 1206746 h 1799493"/>
                  <a:gd name="connsiteX1588" fmla="*/ 2398958 w 3888895"/>
                  <a:gd name="connsiteY1588" fmla="*/ 1211189 h 1799493"/>
                  <a:gd name="connsiteX1589" fmla="*/ 2396736 w 3888895"/>
                  <a:gd name="connsiteY1589" fmla="*/ 1215632 h 1799493"/>
                  <a:gd name="connsiteX1590" fmla="*/ 2396736 w 3888895"/>
                  <a:gd name="connsiteY1590" fmla="*/ 1211189 h 1799493"/>
                  <a:gd name="connsiteX1591" fmla="*/ 2383407 w 3888895"/>
                  <a:gd name="connsiteY1591" fmla="*/ 1233405 h 1799493"/>
                  <a:gd name="connsiteX1592" fmla="*/ 2383407 w 3888895"/>
                  <a:gd name="connsiteY1592" fmla="*/ 1222297 h 1799493"/>
                  <a:gd name="connsiteX1593" fmla="*/ 2383407 w 3888895"/>
                  <a:gd name="connsiteY1593" fmla="*/ 1220075 h 1799493"/>
                  <a:gd name="connsiteX1594" fmla="*/ 2387850 w 3888895"/>
                  <a:gd name="connsiteY1594" fmla="*/ 1213410 h 1799493"/>
                  <a:gd name="connsiteX1595" fmla="*/ 2387850 w 3888895"/>
                  <a:gd name="connsiteY1595" fmla="*/ 1208967 h 1799493"/>
                  <a:gd name="connsiteX1596" fmla="*/ 2401179 w 3888895"/>
                  <a:gd name="connsiteY1596" fmla="*/ 1182308 h 1799493"/>
                  <a:gd name="connsiteX1597" fmla="*/ 2416729 w 3888895"/>
                  <a:gd name="connsiteY1597" fmla="*/ 1155648 h 1799493"/>
                  <a:gd name="connsiteX1598" fmla="*/ 2418951 w 3888895"/>
                  <a:gd name="connsiteY1598" fmla="*/ 1155648 h 1799493"/>
                  <a:gd name="connsiteX1599" fmla="*/ 2418951 w 3888895"/>
                  <a:gd name="connsiteY1599" fmla="*/ 1153426 h 1799493"/>
                  <a:gd name="connsiteX1600" fmla="*/ 2423395 w 3888895"/>
                  <a:gd name="connsiteY1600" fmla="*/ 1148982 h 1799493"/>
                  <a:gd name="connsiteX1601" fmla="*/ 2423394 w 3888895"/>
                  <a:gd name="connsiteY1601" fmla="*/ 1148983 h 1799493"/>
                  <a:gd name="connsiteX1602" fmla="*/ 2425615 w 3888895"/>
                  <a:gd name="connsiteY1602" fmla="*/ 1146761 h 1799493"/>
                  <a:gd name="connsiteX1603" fmla="*/ 2423395 w 3888895"/>
                  <a:gd name="connsiteY1603" fmla="*/ 1148982 h 1799493"/>
                  <a:gd name="connsiteX1604" fmla="*/ 2434501 w 3888895"/>
                  <a:gd name="connsiteY1604" fmla="*/ 1128988 h 1799493"/>
                  <a:gd name="connsiteX1605" fmla="*/ 2441166 w 3888895"/>
                  <a:gd name="connsiteY1605" fmla="*/ 1115658 h 1799493"/>
                  <a:gd name="connsiteX1606" fmla="*/ 2474488 w 3888895"/>
                  <a:gd name="connsiteY1606" fmla="*/ 1057896 h 1799493"/>
                  <a:gd name="connsiteX1607" fmla="*/ 2516696 w 3888895"/>
                  <a:gd name="connsiteY1607" fmla="*/ 977917 h 1799493"/>
                  <a:gd name="connsiteX1608" fmla="*/ 2552239 w 3888895"/>
                  <a:gd name="connsiteY1608" fmla="*/ 917932 h 1799493"/>
                  <a:gd name="connsiteX1609" fmla="*/ 2570011 w 3888895"/>
                  <a:gd name="connsiteY1609" fmla="*/ 880165 h 1799493"/>
                  <a:gd name="connsiteX1610" fmla="*/ 2596669 w 3888895"/>
                  <a:gd name="connsiteY1610" fmla="*/ 829067 h 1799493"/>
                  <a:gd name="connsiteX1611" fmla="*/ 2616662 w 3888895"/>
                  <a:gd name="connsiteY1611" fmla="*/ 795742 h 1799493"/>
                  <a:gd name="connsiteX1612" fmla="*/ 2623327 w 3888895"/>
                  <a:gd name="connsiteY1612" fmla="*/ 782413 h 1799493"/>
                  <a:gd name="connsiteX1613" fmla="*/ 2632213 w 3888895"/>
                  <a:gd name="connsiteY1613" fmla="*/ 762418 h 1799493"/>
                  <a:gd name="connsiteX1614" fmla="*/ 2649984 w 3888895"/>
                  <a:gd name="connsiteY1614" fmla="*/ 735758 h 1799493"/>
                  <a:gd name="connsiteX1615" fmla="*/ 2669978 w 3888895"/>
                  <a:gd name="connsiteY1615" fmla="*/ 697990 h 1799493"/>
                  <a:gd name="connsiteX1616" fmla="*/ 2672199 w 3888895"/>
                  <a:gd name="connsiteY1616" fmla="*/ 691325 h 1799493"/>
                  <a:gd name="connsiteX1617" fmla="*/ 2683307 w 3888895"/>
                  <a:gd name="connsiteY1617" fmla="*/ 673552 h 1799493"/>
                  <a:gd name="connsiteX1618" fmla="*/ 2686010 w 3888895"/>
                  <a:gd name="connsiteY1618" fmla="*/ 668354 h 1799493"/>
                  <a:gd name="connsiteX1619" fmla="*/ 2695212 w 3888895"/>
                  <a:gd name="connsiteY1619" fmla="*/ 653939 h 1799493"/>
                  <a:gd name="connsiteX1620" fmla="*/ 2725515 w 3888895"/>
                  <a:gd name="connsiteY1620" fmla="*/ 598017 h 1799493"/>
                  <a:gd name="connsiteX1621" fmla="*/ 2762541 w 3888895"/>
                  <a:gd name="connsiteY1621" fmla="*/ 531364 h 1799493"/>
                  <a:gd name="connsiteX1622" fmla="*/ 2772843 w 3888895"/>
                  <a:gd name="connsiteY1622" fmla="*/ 512939 h 1799493"/>
                  <a:gd name="connsiteX1623" fmla="*/ 2801045 w 3888895"/>
                  <a:gd name="connsiteY1623" fmla="*/ 462497 h 1799493"/>
                  <a:gd name="connsiteX1624" fmla="*/ 2800489 w 3888895"/>
                  <a:gd name="connsiteY1624" fmla="*/ 463053 h 1799493"/>
                  <a:gd name="connsiteX1625" fmla="*/ 2803266 w 3888895"/>
                  <a:gd name="connsiteY1625" fmla="*/ 458053 h 1799493"/>
                  <a:gd name="connsiteX1626" fmla="*/ 2821038 w 3888895"/>
                  <a:gd name="connsiteY1626" fmla="*/ 424729 h 1799493"/>
                  <a:gd name="connsiteX1627" fmla="*/ 2852139 w 3888895"/>
                  <a:gd name="connsiteY1627" fmla="*/ 371409 h 1799493"/>
                  <a:gd name="connsiteX1628" fmla="*/ 2827703 w 3888895"/>
                  <a:gd name="connsiteY1628" fmla="*/ 413621 h 1799493"/>
                  <a:gd name="connsiteX1629" fmla="*/ 2807709 w 3888895"/>
                  <a:gd name="connsiteY1629" fmla="*/ 451388 h 1799493"/>
                  <a:gd name="connsiteX1630" fmla="*/ 2827703 w 3888895"/>
                  <a:gd name="connsiteY1630" fmla="*/ 413621 h 1799493"/>
                  <a:gd name="connsiteX1631" fmla="*/ 2918783 w 3888895"/>
                  <a:gd name="connsiteY1631" fmla="*/ 251441 h 1799493"/>
                  <a:gd name="connsiteX1632" fmla="*/ 2137275 w 3888895"/>
                  <a:gd name="connsiteY1632" fmla="*/ 251211 h 1799493"/>
                  <a:gd name="connsiteX1633" fmla="*/ 2136192 w 3888895"/>
                  <a:gd name="connsiteY1633" fmla="*/ 258654 h 1799493"/>
                  <a:gd name="connsiteX1634" fmla="*/ 2135066 w 3888895"/>
                  <a:gd name="connsiteY1634" fmla="*/ 264545 h 1799493"/>
                  <a:gd name="connsiteX1635" fmla="*/ 2135063 w 3888895"/>
                  <a:gd name="connsiteY1635" fmla="*/ 264561 h 1799493"/>
                  <a:gd name="connsiteX1636" fmla="*/ 1915595 w 3888895"/>
                  <a:gd name="connsiteY1636" fmla="*/ 250363 h 1799493"/>
                  <a:gd name="connsiteX1637" fmla="*/ 1915148 w 3888895"/>
                  <a:gd name="connsiteY1637" fmla="*/ 282601 h 1799493"/>
                  <a:gd name="connsiteX1638" fmla="*/ 1915110 w 3888895"/>
                  <a:gd name="connsiteY1638" fmla="*/ 284744 h 1799493"/>
                  <a:gd name="connsiteX1639" fmla="*/ 1913643 w 3888895"/>
                  <a:gd name="connsiteY1639" fmla="*/ 366611 h 1799493"/>
                  <a:gd name="connsiteX1640" fmla="*/ 1913643 w 3888895"/>
                  <a:gd name="connsiteY1640" fmla="*/ 354404 h 1799493"/>
                  <a:gd name="connsiteX1641" fmla="*/ 1913985 w 3888895"/>
                  <a:gd name="connsiteY1641" fmla="*/ 336164 h 1799493"/>
                  <a:gd name="connsiteX1642" fmla="*/ 1915285 w 3888895"/>
                  <a:gd name="connsiteY1642" fmla="*/ 266904 h 1799493"/>
                  <a:gd name="connsiteX1643" fmla="*/ 1915666 w 3888895"/>
                  <a:gd name="connsiteY1643" fmla="*/ 246601 h 1799493"/>
                  <a:gd name="connsiteX1644" fmla="*/ 1915601 w 3888895"/>
                  <a:gd name="connsiteY1644" fmla="*/ 250044 h 1799493"/>
                  <a:gd name="connsiteX1645" fmla="*/ 1915595 w 3888895"/>
                  <a:gd name="connsiteY1645" fmla="*/ 250363 h 1799493"/>
                  <a:gd name="connsiteX1646" fmla="*/ 1915644 w 3888895"/>
                  <a:gd name="connsiteY1646" fmla="*/ 246897 h 1799493"/>
                  <a:gd name="connsiteX1647" fmla="*/ 943843 w 3888895"/>
                  <a:gd name="connsiteY1647" fmla="*/ 242059 h 1799493"/>
                  <a:gd name="connsiteX1648" fmla="*/ 952693 w 3888895"/>
                  <a:gd name="connsiteY1648" fmla="*/ 259490 h 1799493"/>
                  <a:gd name="connsiteX1649" fmla="*/ 950500 w 3888895"/>
                  <a:gd name="connsiteY1649" fmla="*/ 255386 h 1799493"/>
                  <a:gd name="connsiteX1650" fmla="*/ 1915832 w 3888895"/>
                  <a:gd name="connsiteY1650" fmla="*/ 233298 h 1799493"/>
                  <a:gd name="connsiteX1651" fmla="*/ 1915644 w 3888895"/>
                  <a:gd name="connsiteY1651" fmla="*/ 246897 h 1799493"/>
                  <a:gd name="connsiteX1652" fmla="*/ 1913643 w 3888895"/>
                  <a:gd name="connsiteY1652" fmla="*/ 273292 h 1799493"/>
                  <a:gd name="connsiteX1653" fmla="*/ 1913643 w 3888895"/>
                  <a:gd name="connsiteY1653" fmla="*/ 311064 h 1799493"/>
                  <a:gd name="connsiteX1654" fmla="*/ 1913643 w 3888895"/>
                  <a:gd name="connsiteY1654" fmla="*/ 354404 h 1799493"/>
                  <a:gd name="connsiteX1655" fmla="*/ 1912899 w 3888895"/>
                  <a:gd name="connsiteY1655" fmla="*/ 394033 h 1799493"/>
                  <a:gd name="connsiteX1656" fmla="*/ 1911454 w 3888895"/>
                  <a:gd name="connsiteY1656" fmla="*/ 471040 h 1799493"/>
                  <a:gd name="connsiteX1657" fmla="*/ 1913643 w 3888895"/>
                  <a:gd name="connsiteY1657" fmla="*/ 391052 h 1799493"/>
                  <a:gd name="connsiteX1658" fmla="*/ 1915148 w 3888895"/>
                  <a:gd name="connsiteY1658" fmla="*/ 282601 h 1799493"/>
                  <a:gd name="connsiteX1659" fmla="*/ 1915832 w 3888895"/>
                  <a:gd name="connsiteY1659" fmla="*/ 244407 h 1799493"/>
                  <a:gd name="connsiteX1660" fmla="*/ 1915666 w 3888895"/>
                  <a:gd name="connsiteY1660" fmla="*/ 246601 h 1799493"/>
                  <a:gd name="connsiteX1661" fmla="*/ 1915764 w 3888895"/>
                  <a:gd name="connsiteY1661" fmla="*/ 241387 h 1799493"/>
                  <a:gd name="connsiteX1662" fmla="*/ 1915832 w 3888895"/>
                  <a:gd name="connsiteY1662" fmla="*/ 237742 h 1799493"/>
                  <a:gd name="connsiteX1663" fmla="*/ 1183719 w 3888895"/>
                  <a:gd name="connsiteY1663" fmla="*/ 217762 h 1799493"/>
                  <a:gd name="connsiteX1664" fmla="*/ 1188511 w 3888895"/>
                  <a:gd name="connsiteY1664" fmla="*/ 229283 h 1799493"/>
                  <a:gd name="connsiteX1665" fmla="*/ 1352050 w 3888895"/>
                  <a:gd name="connsiteY1665" fmla="*/ 617711 h 1799493"/>
                  <a:gd name="connsiteX1666" fmla="*/ 1456277 w 3888895"/>
                  <a:gd name="connsiteY1666" fmla="*/ 859930 h 1799493"/>
                  <a:gd name="connsiteX1667" fmla="*/ 1460712 w 3888895"/>
                  <a:gd name="connsiteY1667" fmla="*/ 871041 h 1799493"/>
                  <a:gd name="connsiteX1668" fmla="*/ 1476235 w 3888895"/>
                  <a:gd name="connsiteY1668" fmla="*/ 908819 h 1799493"/>
                  <a:gd name="connsiteX1669" fmla="*/ 1502847 w 3888895"/>
                  <a:gd name="connsiteY1669" fmla="*/ 971040 h 1799493"/>
                  <a:gd name="connsiteX1670" fmla="*/ 1516152 w 3888895"/>
                  <a:gd name="connsiteY1670" fmla="*/ 999929 h 1799493"/>
                  <a:gd name="connsiteX1671" fmla="*/ 1538328 w 3888895"/>
                  <a:gd name="connsiteY1671" fmla="*/ 1048817 h 1799493"/>
                  <a:gd name="connsiteX1672" fmla="*/ 1542763 w 3888895"/>
                  <a:gd name="connsiteY1672" fmla="*/ 1053262 h 1799493"/>
                  <a:gd name="connsiteX1673" fmla="*/ 1547198 w 3888895"/>
                  <a:gd name="connsiteY1673" fmla="*/ 1064372 h 1799493"/>
                  <a:gd name="connsiteX1674" fmla="*/ 1553851 w 3888895"/>
                  <a:gd name="connsiteY1674" fmla="*/ 1082150 h 1799493"/>
                  <a:gd name="connsiteX1675" fmla="*/ 1582680 w 3888895"/>
                  <a:gd name="connsiteY1675" fmla="*/ 1151038 h 1799493"/>
                  <a:gd name="connsiteX1676" fmla="*/ 1580462 w 3888895"/>
                  <a:gd name="connsiteY1676" fmla="*/ 1148816 h 1799493"/>
                  <a:gd name="connsiteX1677" fmla="*/ 1582680 w 3888895"/>
                  <a:gd name="connsiteY1677" fmla="*/ 1153260 h 1799493"/>
                  <a:gd name="connsiteX1678" fmla="*/ 1584898 w 3888895"/>
                  <a:gd name="connsiteY1678" fmla="*/ 1159927 h 1799493"/>
                  <a:gd name="connsiteX1679" fmla="*/ 1582680 w 3888895"/>
                  <a:gd name="connsiteY1679" fmla="*/ 1155482 h 1799493"/>
                  <a:gd name="connsiteX1680" fmla="*/ 1589333 w 3888895"/>
                  <a:gd name="connsiteY1680" fmla="*/ 1179927 h 1799493"/>
                  <a:gd name="connsiteX1681" fmla="*/ 1582680 w 3888895"/>
                  <a:gd name="connsiteY1681" fmla="*/ 1173260 h 1799493"/>
                  <a:gd name="connsiteX1682" fmla="*/ 1580462 w 3888895"/>
                  <a:gd name="connsiteY1682" fmla="*/ 1171038 h 1799493"/>
                  <a:gd name="connsiteX1683" fmla="*/ 1576027 w 3888895"/>
                  <a:gd name="connsiteY1683" fmla="*/ 1164371 h 1799493"/>
                  <a:gd name="connsiteX1684" fmla="*/ 1576027 w 3888895"/>
                  <a:gd name="connsiteY1684" fmla="*/ 1162149 h 1799493"/>
                  <a:gd name="connsiteX1685" fmla="*/ 1562722 w 3888895"/>
                  <a:gd name="connsiteY1685" fmla="*/ 1135483 h 1799493"/>
                  <a:gd name="connsiteX1686" fmla="*/ 1551634 w 3888895"/>
                  <a:gd name="connsiteY1686" fmla="*/ 1108816 h 1799493"/>
                  <a:gd name="connsiteX1687" fmla="*/ 1553851 w 3888895"/>
                  <a:gd name="connsiteY1687" fmla="*/ 1106594 h 1799493"/>
                  <a:gd name="connsiteX1688" fmla="*/ 1551634 w 3888895"/>
                  <a:gd name="connsiteY1688" fmla="*/ 1104372 h 1799493"/>
                  <a:gd name="connsiteX1689" fmla="*/ 1549416 w 3888895"/>
                  <a:gd name="connsiteY1689" fmla="*/ 1097705 h 1799493"/>
                  <a:gd name="connsiteX1690" fmla="*/ 1542763 w 3888895"/>
                  <a:gd name="connsiteY1690" fmla="*/ 1079928 h 1799493"/>
                  <a:gd name="connsiteX1691" fmla="*/ 1536111 w 3888895"/>
                  <a:gd name="connsiteY1691" fmla="*/ 1064372 h 1799493"/>
                  <a:gd name="connsiteX1692" fmla="*/ 1513935 w 3888895"/>
                  <a:gd name="connsiteY1692" fmla="*/ 1006595 h 1799493"/>
                  <a:gd name="connsiteX1693" fmla="*/ 1478453 w 3888895"/>
                  <a:gd name="connsiteY1693" fmla="*/ 926596 h 1799493"/>
                  <a:gd name="connsiteX1694" fmla="*/ 1454060 w 3888895"/>
                  <a:gd name="connsiteY1694" fmla="*/ 864375 h 1799493"/>
                  <a:gd name="connsiteX1695" fmla="*/ 1436319 w 3888895"/>
                  <a:gd name="connsiteY1695" fmla="*/ 828820 h 1799493"/>
                  <a:gd name="connsiteX1696" fmla="*/ 1416360 w 3888895"/>
                  <a:gd name="connsiteY1696" fmla="*/ 779931 h 1799493"/>
                  <a:gd name="connsiteX1697" fmla="*/ 1400837 w 3888895"/>
                  <a:gd name="connsiteY1697" fmla="*/ 744376 h 1799493"/>
                  <a:gd name="connsiteX1698" fmla="*/ 1394185 w 3888895"/>
                  <a:gd name="connsiteY1698" fmla="*/ 733265 h 1799493"/>
                  <a:gd name="connsiteX1699" fmla="*/ 1385314 w 3888895"/>
                  <a:gd name="connsiteY1699" fmla="*/ 713266 h 1799493"/>
                  <a:gd name="connsiteX1700" fmla="*/ 1376444 w 3888895"/>
                  <a:gd name="connsiteY1700" fmla="*/ 684377 h 1799493"/>
                  <a:gd name="connsiteX1701" fmla="*/ 1358703 w 3888895"/>
                  <a:gd name="connsiteY1701" fmla="*/ 646600 h 1799493"/>
                  <a:gd name="connsiteX1702" fmla="*/ 1356485 w 3888895"/>
                  <a:gd name="connsiteY1702" fmla="*/ 639933 h 1799493"/>
                  <a:gd name="connsiteX1703" fmla="*/ 1349833 w 3888895"/>
                  <a:gd name="connsiteY1703" fmla="*/ 622156 h 1799493"/>
                  <a:gd name="connsiteX1704" fmla="*/ 1346421 w 3888895"/>
                  <a:gd name="connsiteY1704" fmla="*/ 614697 h 1799493"/>
                  <a:gd name="connsiteX1705" fmla="*/ 1333201 w 3888895"/>
                  <a:gd name="connsiteY1705" fmla="*/ 581323 h 1799493"/>
                  <a:gd name="connsiteX1706" fmla="*/ 1318786 w 3888895"/>
                  <a:gd name="connsiteY1706" fmla="*/ 546601 h 1799493"/>
                  <a:gd name="connsiteX1707" fmla="*/ 1258911 w 3888895"/>
                  <a:gd name="connsiteY1707" fmla="*/ 404380 h 1799493"/>
                  <a:gd name="connsiteX1708" fmla="*/ 1245606 w 3888895"/>
                  <a:gd name="connsiteY1708" fmla="*/ 371048 h 1799493"/>
                  <a:gd name="connsiteX1709" fmla="*/ 1223430 w 3888895"/>
                  <a:gd name="connsiteY1709" fmla="*/ 315493 h 1799493"/>
                  <a:gd name="connsiteX1710" fmla="*/ 1241171 w 3888895"/>
                  <a:gd name="connsiteY1710" fmla="*/ 357714 h 1799493"/>
                  <a:gd name="connsiteX1711" fmla="*/ 1256694 w 3888895"/>
                  <a:gd name="connsiteY1711" fmla="*/ 395492 h 1799493"/>
                  <a:gd name="connsiteX1712" fmla="*/ 1241171 w 3888895"/>
                  <a:gd name="connsiteY1712" fmla="*/ 357714 h 1799493"/>
                  <a:gd name="connsiteX1713" fmla="*/ 1186597 w 3888895"/>
                  <a:gd name="connsiteY1713" fmla="*/ 225528 h 1799493"/>
                  <a:gd name="connsiteX1714" fmla="*/ 2658897 w 3888895"/>
                  <a:gd name="connsiteY1714" fmla="*/ 211098 h 1799493"/>
                  <a:gd name="connsiteX1715" fmla="*/ 2652248 w 3888895"/>
                  <a:gd name="connsiteY1715" fmla="*/ 224433 h 1799493"/>
                  <a:gd name="connsiteX1716" fmla="*/ 2603627 w 3888895"/>
                  <a:gd name="connsiteY1716" fmla="*/ 327611 h 1799493"/>
                  <a:gd name="connsiteX1717" fmla="*/ 2598463 w 3888895"/>
                  <a:gd name="connsiteY1717" fmla="*/ 338688 h 1799493"/>
                  <a:gd name="connsiteX1718" fmla="*/ 2579108 w 3888895"/>
                  <a:gd name="connsiteY1718" fmla="*/ 375565 h 1799493"/>
                  <a:gd name="connsiteX1719" fmla="*/ 2658897 w 3888895"/>
                  <a:gd name="connsiteY1719" fmla="*/ 211098 h 1799493"/>
                  <a:gd name="connsiteX1720" fmla="*/ 1174643 w 3888895"/>
                  <a:gd name="connsiteY1720" fmla="*/ 193272 h 1799493"/>
                  <a:gd name="connsiteX1721" fmla="*/ 1183719 w 3888895"/>
                  <a:gd name="connsiteY1721" fmla="*/ 217762 h 1799493"/>
                  <a:gd name="connsiteX1722" fmla="*/ 1179078 w 3888895"/>
                  <a:gd name="connsiteY1722" fmla="*/ 206605 h 1799493"/>
                  <a:gd name="connsiteX1723" fmla="*/ 2445923 w 3888895"/>
                  <a:gd name="connsiteY1723" fmla="*/ 89130 h 1799493"/>
                  <a:gd name="connsiteX1724" fmla="*/ 2441488 w 3888895"/>
                  <a:gd name="connsiteY1724" fmla="*/ 102456 h 1799493"/>
                  <a:gd name="connsiteX1725" fmla="*/ 2299561 w 3888895"/>
                  <a:gd name="connsiteY1725" fmla="*/ 537779 h 1799493"/>
                  <a:gd name="connsiteX1726" fmla="*/ 2217510 w 3888895"/>
                  <a:gd name="connsiteY1726" fmla="*/ 793198 h 1799493"/>
                  <a:gd name="connsiteX1727" fmla="*/ 2213075 w 3888895"/>
                  <a:gd name="connsiteY1727" fmla="*/ 806525 h 1799493"/>
                  <a:gd name="connsiteX1728" fmla="*/ 2201987 w 3888895"/>
                  <a:gd name="connsiteY1728" fmla="*/ 846503 h 1799493"/>
                  <a:gd name="connsiteX1729" fmla="*/ 2179811 w 3888895"/>
                  <a:gd name="connsiteY1729" fmla="*/ 913134 h 1799493"/>
                  <a:gd name="connsiteX1730" fmla="*/ 2170941 w 3888895"/>
                  <a:gd name="connsiteY1730" fmla="*/ 944229 h 1799493"/>
                  <a:gd name="connsiteX1731" fmla="*/ 2153200 w 3888895"/>
                  <a:gd name="connsiteY1731" fmla="*/ 997534 h 1799493"/>
                  <a:gd name="connsiteX1732" fmla="*/ 2153200 w 3888895"/>
                  <a:gd name="connsiteY1732" fmla="*/ 1001976 h 1799493"/>
                  <a:gd name="connsiteX1733" fmla="*/ 2150982 w 3888895"/>
                  <a:gd name="connsiteY1733" fmla="*/ 1013081 h 1799493"/>
                  <a:gd name="connsiteX1734" fmla="*/ 2144330 w 3888895"/>
                  <a:gd name="connsiteY1734" fmla="*/ 1033070 h 1799493"/>
                  <a:gd name="connsiteX1735" fmla="*/ 2119936 w 3888895"/>
                  <a:gd name="connsiteY1735" fmla="*/ 1106364 h 1799493"/>
                  <a:gd name="connsiteX1736" fmla="*/ 2115501 w 3888895"/>
                  <a:gd name="connsiteY1736" fmla="*/ 1113027 h 1799493"/>
                  <a:gd name="connsiteX1737" fmla="*/ 2115501 w 3888895"/>
                  <a:gd name="connsiteY1737" fmla="*/ 1108585 h 1799493"/>
                  <a:gd name="connsiteX1738" fmla="*/ 2106630 w 3888895"/>
                  <a:gd name="connsiteY1738" fmla="*/ 1133017 h 1799493"/>
                  <a:gd name="connsiteX1739" fmla="*/ 2106630 w 3888895"/>
                  <a:gd name="connsiteY1739" fmla="*/ 1121912 h 1799493"/>
                  <a:gd name="connsiteX1740" fmla="*/ 2104413 w 3888895"/>
                  <a:gd name="connsiteY1740" fmla="*/ 1119691 h 1799493"/>
                  <a:gd name="connsiteX1741" fmla="*/ 2106630 w 3888895"/>
                  <a:gd name="connsiteY1741" fmla="*/ 1110806 h 1799493"/>
                  <a:gd name="connsiteX1742" fmla="*/ 2106630 w 3888895"/>
                  <a:gd name="connsiteY1742" fmla="*/ 1108585 h 1799493"/>
                  <a:gd name="connsiteX1743" fmla="*/ 2115501 w 3888895"/>
                  <a:gd name="connsiteY1743" fmla="*/ 1079712 h 1799493"/>
                  <a:gd name="connsiteX1744" fmla="*/ 2126589 w 3888895"/>
                  <a:gd name="connsiteY1744" fmla="*/ 1053060 h 1799493"/>
                  <a:gd name="connsiteX1745" fmla="*/ 2126589 w 3888895"/>
                  <a:gd name="connsiteY1745" fmla="*/ 1050838 h 1799493"/>
                  <a:gd name="connsiteX1746" fmla="*/ 2128806 w 3888895"/>
                  <a:gd name="connsiteY1746" fmla="*/ 1050838 h 1799493"/>
                  <a:gd name="connsiteX1747" fmla="*/ 2131024 w 3888895"/>
                  <a:gd name="connsiteY1747" fmla="*/ 1041954 h 1799493"/>
                  <a:gd name="connsiteX1748" fmla="*/ 2131024 w 3888895"/>
                  <a:gd name="connsiteY1748" fmla="*/ 1044175 h 1799493"/>
                  <a:gd name="connsiteX1749" fmla="*/ 2137677 w 3888895"/>
                  <a:gd name="connsiteY1749" fmla="*/ 1024186 h 1799493"/>
                  <a:gd name="connsiteX1750" fmla="*/ 2142112 w 3888895"/>
                  <a:gd name="connsiteY1750" fmla="*/ 1008639 h 1799493"/>
                  <a:gd name="connsiteX1751" fmla="*/ 2162070 w 3888895"/>
                  <a:gd name="connsiteY1751" fmla="*/ 946450 h 1799493"/>
                  <a:gd name="connsiteX1752" fmla="*/ 2190899 w 3888895"/>
                  <a:gd name="connsiteY1752" fmla="*/ 862050 h 1799493"/>
                  <a:gd name="connsiteX1753" fmla="*/ 2213075 w 3888895"/>
                  <a:gd name="connsiteY1753" fmla="*/ 797640 h 1799493"/>
                  <a:gd name="connsiteX1754" fmla="*/ 2224163 w 3888895"/>
                  <a:gd name="connsiteY1754" fmla="*/ 757662 h 1799493"/>
                  <a:gd name="connsiteX1755" fmla="*/ 2239686 w 3888895"/>
                  <a:gd name="connsiteY1755" fmla="*/ 704357 h 1799493"/>
                  <a:gd name="connsiteX1756" fmla="*/ 2250774 w 3888895"/>
                  <a:gd name="connsiteY1756" fmla="*/ 668820 h 1799493"/>
                  <a:gd name="connsiteX1757" fmla="*/ 2255209 w 3888895"/>
                  <a:gd name="connsiteY1757" fmla="*/ 655494 h 1799493"/>
                  <a:gd name="connsiteX1758" fmla="*/ 2261862 w 3888895"/>
                  <a:gd name="connsiteY1758" fmla="*/ 635505 h 1799493"/>
                  <a:gd name="connsiteX1759" fmla="*/ 2272950 w 3888895"/>
                  <a:gd name="connsiteY1759" fmla="*/ 604410 h 1799493"/>
                  <a:gd name="connsiteX1760" fmla="*/ 2286256 w 3888895"/>
                  <a:gd name="connsiteY1760" fmla="*/ 564432 h 1799493"/>
                  <a:gd name="connsiteX1761" fmla="*/ 2288473 w 3888895"/>
                  <a:gd name="connsiteY1761" fmla="*/ 557768 h 1799493"/>
                  <a:gd name="connsiteX1762" fmla="*/ 2292909 w 3888895"/>
                  <a:gd name="connsiteY1762" fmla="*/ 540000 h 1799493"/>
                  <a:gd name="connsiteX1763" fmla="*/ 2310649 w 3888895"/>
                  <a:gd name="connsiteY1763" fmla="*/ 480032 h 1799493"/>
                  <a:gd name="connsiteX1764" fmla="*/ 2372742 w 3888895"/>
                  <a:gd name="connsiteY1764" fmla="*/ 295686 h 1799493"/>
                  <a:gd name="connsiteX1765" fmla="*/ 2370524 w 3888895"/>
                  <a:gd name="connsiteY1765" fmla="*/ 302349 h 1799493"/>
                  <a:gd name="connsiteX1766" fmla="*/ 2366089 w 3888895"/>
                  <a:gd name="connsiteY1766" fmla="*/ 317897 h 1799493"/>
                  <a:gd name="connsiteX1767" fmla="*/ 2354616 w 3888895"/>
                  <a:gd name="connsiteY1767" fmla="*/ 353721 h 1799493"/>
                  <a:gd name="connsiteX1768" fmla="*/ 2343913 w 3888895"/>
                  <a:gd name="connsiteY1768" fmla="*/ 382307 h 1799493"/>
                  <a:gd name="connsiteX1769" fmla="*/ 2328390 w 3888895"/>
                  <a:gd name="connsiteY1769" fmla="*/ 435611 h 1799493"/>
                  <a:gd name="connsiteX1770" fmla="*/ 2353646 w 3888895"/>
                  <a:gd name="connsiteY1770" fmla="*/ 356752 h 1799493"/>
                  <a:gd name="connsiteX1771" fmla="*/ 2354616 w 3888895"/>
                  <a:gd name="connsiteY1771" fmla="*/ 353721 h 1799493"/>
                  <a:gd name="connsiteX1772" fmla="*/ 2357219 w 3888895"/>
                  <a:gd name="connsiteY1772" fmla="*/ 346770 h 1799493"/>
                  <a:gd name="connsiteX1773" fmla="*/ 2366089 w 3888895"/>
                  <a:gd name="connsiteY1773" fmla="*/ 317897 h 1799493"/>
                  <a:gd name="connsiteX1774" fmla="*/ 2368307 w 3888895"/>
                  <a:gd name="connsiteY1774" fmla="*/ 313455 h 1799493"/>
                  <a:gd name="connsiteX1775" fmla="*/ 2338369 w 3888895"/>
                  <a:gd name="connsiteY1775" fmla="*/ 406218 h 1799493"/>
                  <a:gd name="connsiteX1776" fmla="*/ 2320784 w 3888895"/>
                  <a:gd name="connsiteY1776" fmla="*/ 460705 h 1799493"/>
                  <a:gd name="connsiteX1777" fmla="*/ 2308709 w 3888895"/>
                  <a:gd name="connsiteY1777" fmla="*/ 497245 h 1799493"/>
                  <a:gd name="connsiteX1778" fmla="*/ 2297344 w 3888895"/>
                  <a:gd name="connsiteY1778" fmla="*/ 533337 h 1799493"/>
                  <a:gd name="connsiteX1779" fmla="*/ 2320767 w 3888895"/>
                  <a:gd name="connsiteY1779" fmla="*/ 460759 h 1799493"/>
                  <a:gd name="connsiteX1780" fmla="*/ 2320784 w 3888895"/>
                  <a:gd name="connsiteY1780" fmla="*/ 460705 h 1799493"/>
                  <a:gd name="connsiteX1781" fmla="*/ 2321737 w 3888895"/>
                  <a:gd name="connsiteY1781" fmla="*/ 457822 h 1799493"/>
                  <a:gd name="connsiteX1782" fmla="*/ 2370524 w 3888895"/>
                  <a:gd name="connsiteY1782" fmla="*/ 309012 h 1799493"/>
                  <a:gd name="connsiteX1783" fmla="*/ 2381612 w 3888895"/>
                  <a:gd name="connsiteY1783" fmla="*/ 275697 h 1799493"/>
                  <a:gd name="connsiteX1784" fmla="*/ 2401571 w 3888895"/>
                  <a:gd name="connsiteY1784" fmla="*/ 215729 h 1799493"/>
                  <a:gd name="connsiteX1785" fmla="*/ 2386048 w 3888895"/>
                  <a:gd name="connsiteY1785" fmla="*/ 262371 h 1799493"/>
                  <a:gd name="connsiteX1786" fmla="*/ 2375237 w 3888895"/>
                  <a:gd name="connsiteY1786" fmla="*/ 295686 h 1799493"/>
                  <a:gd name="connsiteX1787" fmla="*/ 2374640 w 3888895"/>
                  <a:gd name="connsiteY1787" fmla="*/ 297359 h 1799493"/>
                  <a:gd name="connsiteX1788" fmla="*/ 2372742 w 3888895"/>
                  <a:gd name="connsiteY1788" fmla="*/ 302349 h 1799493"/>
                  <a:gd name="connsiteX1789" fmla="*/ 2372638 w 3888895"/>
                  <a:gd name="connsiteY1789" fmla="*/ 302974 h 1799493"/>
                  <a:gd name="connsiteX1790" fmla="*/ 2374640 w 3888895"/>
                  <a:gd name="connsiteY1790" fmla="*/ 297359 h 1799493"/>
                  <a:gd name="connsiteX1791" fmla="*/ 2379395 w 3888895"/>
                  <a:gd name="connsiteY1791" fmla="*/ 284859 h 1799493"/>
                  <a:gd name="connsiteX1792" fmla="*/ 2386048 w 3888895"/>
                  <a:gd name="connsiteY1792" fmla="*/ 262371 h 1799493"/>
                  <a:gd name="connsiteX1793" fmla="*/ 2445923 w 3888895"/>
                  <a:gd name="connsiteY1793" fmla="*/ 89130 h 1799493"/>
                  <a:gd name="connsiteX1794" fmla="*/ 1651256 w 3888895"/>
                  <a:gd name="connsiteY1794" fmla="*/ 80686 h 1799493"/>
                  <a:gd name="connsiteX1795" fmla="*/ 1653473 w 3888895"/>
                  <a:gd name="connsiteY1795" fmla="*/ 94011 h 1799493"/>
                  <a:gd name="connsiteX1796" fmla="*/ 1704478 w 3888895"/>
                  <a:gd name="connsiteY1796" fmla="*/ 531515 h 1799493"/>
                  <a:gd name="connsiteX1797" fmla="*/ 1733307 w 3888895"/>
                  <a:gd name="connsiteY1797" fmla="*/ 789132 h 1799493"/>
                  <a:gd name="connsiteX1798" fmla="*/ 1735525 w 3888895"/>
                  <a:gd name="connsiteY1798" fmla="*/ 802457 h 1799493"/>
                  <a:gd name="connsiteX1799" fmla="*/ 1739960 w 3888895"/>
                  <a:gd name="connsiteY1799" fmla="*/ 840212 h 1799493"/>
                  <a:gd name="connsiteX1800" fmla="*/ 1748830 w 3888895"/>
                  <a:gd name="connsiteY1800" fmla="*/ 906837 h 1799493"/>
                  <a:gd name="connsiteX1801" fmla="*/ 1753265 w 3888895"/>
                  <a:gd name="connsiteY1801" fmla="*/ 937928 h 1799493"/>
                  <a:gd name="connsiteX1802" fmla="*/ 1759918 w 3888895"/>
                  <a:gd name="connsiteY1802" fmla="*/ 991228 h 1799493"/>
                  <a:gd name="connsiteX1803" fmla="*/ 1762136 w 3888895"/>
                  <a:gd name="connsiteY1803" fmla="*/ 995670 h 1799493"/>
                  <a:gd name="connsiteX1804" fmla="*/ 1764353 w 3888895"/>
                  <a:gd name="connsiteY1804" fmla="*/ 1006774 h 1799493"/>
                  <a:gd name="connsiteX1805" fmla="*/ 1766571 w 3888895"/>
                  <a:gd name="connsiteY1805" fmla="*/ 1026762 h 1799493"/>
                  <a:gd name="connsiteX1806" fmla="*/ 1773224 w 3888895"/>
                  <a:gd name="connsiteY1806" fmla="*/ 1100049 h 1799493"/>
                  <a:gd name="connsiteX1807" fmla="*/ 1773224 w 3888895"/>
                  <a:gd name="connsiteY1807" fmla="*/ 1102270 h 1799493"/>
                  <a:gd name="connsiteX1808" fmla="*/ 1773224 w 3888895"/>
                  <a:gd name="connsiteY1808" fmla="*/ 1108933 h 1799493"/>
                  <a:gd name="connsiteX1809" fmla="*/ 1771006 w 3888895"/>
                  <a:gd name="connsiteY1809" fmla="*/ 1104491 h 1799493"/>
                  <a:gd name="connsiteX1810" fmla="*/ 1773224 w 3888895"/>
                  <a:gd name="connsiteY1810" fmla="*/ 1128920 h 1799493"/>
                  <a:gd name="connsiteX1811" fmla="*/ 1768789 w 3888895"/>
                  <a:gd name="connsiteY1811" fmla="*/ 1122258 h 1799493"/>
                  <a:gd name="connsiteX1812" fmla="*/ 1766571 w 3888895"/>
                  <a:gd name="connsiteY1812" fmla="*/ 1120037 h 1799493"/>
                  <a:gd name="connsiteX1813" fmla="*/ 1764353 w 3888895"/>
                  <a:gd name="connsiteY1813" fmla="*/ 1111153 h 1799493"/>
                  <a:gd name="connsiteX1814" fmla="*/ 1764353 w 3888895"/>
                  <a:gd name="connsiteY1814" fmla="*/ 1108933 h 1799493"/>
                  <a:gd name="connsiteX1815" fmla="*/ 1759918 w 3888895"/>
                  <a:gd name="connsiteY1815" fmla="*/ 1080062 h 1799493"/>
                  <a:gd name="connsiteX1816" fmla="*/ 1757701 w 3888895"/>
                  <a:gd name="connsiteY1816" fmla="*/ 1051191 h 1799493"/>
                  <a:gd name="connsiteX1817" fmla="*/ 1757701 w 3888895"/>
                  <a:gd name="connsiteY1817" fmla="*/ 1048970 h 1799493"/>
                  <a:gd name="connsiteX1818" fmla="*/ 1757701 w 3888895"/>
                  <a:gd name="connsiteY1818" fmla="*/ 1048415 h 1799493"/>
                  <a:gd name="connsiteX1819" fmla="*/ 1757701 w 3888895"/>
                  <a:gd name="connsiteY1819" fmla="*/ 1042308 h 1799493"/>
                  <a:gd name="connsiteX1820" fmla="*/ 1755483 w 3888895"/>
                  <a:gd name="connsiteY1820" fmla="*/ 1022320 h 1799493"/>
                  <a:gd name="connsiteX1821" fmla="*/ 1753265 w 3888895"/>
                  <a:gd name="connsiteY1821" fmla="*/ 1006774 h 1799493"/>
                  <a:gd name="connsiteX1822" fmla="*/ 1748830 w 3888895"/>
                  <a:gd name="connsiteY1822" fmla="*/ 944591 h 1799493"/>
                  <a:gd name="connsiteX1823" fmla="*/ 1737742 w 3888895"/>
                  <a:gd name="connsiteY1823" fmla="*/ 860199 h 1799493"/>
                  <a:gd name="connsiteX1824" fmla="*/ 1731089 w 3888895"/>
                  <a:gd name="connsiteY1824" fmla="*/ 793574 h 1799493"/>
                  <a:gd name="connsiteX1825" fmla="*/ 1724437 w 3888895"/>
                  <a:gd name="connsiteY1825" fmla="*/ 755820 h 1799493"/>
                  <a:gd name="connsiteX1826" fmla="*/ 1717784 w 3888895"/>
                  <a:gd name="connsiteY1826" fmla="*/ 702520 h 1799493"/>
                  <a:gd name="connsiteX1827" fmla="*/ 1713349 w 3888895"/>
                  <a:gd name="connsiteY1827" fmla="*/ 664766 h 1799493"/>
                  <a:gd name="connsiteX1828" fmla="*/ 1711131 w 3888895"/>
                  <a:gd name="connsiteY1828" fmla="*/ 651441 h 1799493"/>
                  <a:gd name="connsiteX1829" fmla="*/ 1708913 w 3888895"/>
                  <a:gd name="connsiteY1829" fmla="*/ 631453 h 1799493"/>
                  <a:gd name="connsiteX1830" fmla="*/ 1706696 w 3888895"/>
                  <a:gd name="connsiteY1830" fmla="*/ 600361 h 1799493"/>
                  <a:gd name="connsiteX1831" fmla="*/ 1702261 w 3888895"/>
                  <a:gd name="connsiteY1831" fmla="*/ 560386 h 1799493"/>
                  <a:gd name="connsiteX1832" fmla="*/ 1700043 w 3888895"/>
                  <a:gd name="connsiteY1832" fmla="*/ 553724 h 1799493"/>
                  <a:gd name="connsiteX1833" fmla="*/ 1697825 w 3888895"/>
                  <a:gd name="connsiteY1833" fmla="*/ 535957 h 1799493"/>
                  <a:gd name="connsiteX1834" fmla="*/ 1691173 w 3888895"/>
                  <a:gd name="connsiteY1834" fmla="*/ 475995 h 1799493"/>
                  <a:gd name="connsiteX1835" fmla="*/ 1671890 w 3888895"/>
                  <a:gd name="connsiteY1835" fmla="*/ 302409 h 1799493"/>
                  <a:gd name="connsiteX1836" fmla="*/ 1671777 w 3888895"/>
                  <a:gd name="connsiteY1836" fmla="*/ 300618 h 1799493"/>
                  <a:gd name="connsiteX1837" fmla="*/ 1673432 w 3888895"/>
                  <a:gd name="connsiteY1837" fmla="*/ 313874 h 1799493"/>
                  <a:gd name="connsiteX1838" fmla="*/ 1675649 w 3888895"/>
                  <a:gd name="connsiteY1838" fmla="*/ 340524 h 1799493"/>
                  <a:gd name="connsiteX1839" fmla="*/ 1680085 w 3888895"/>
                  <a:gd name="connsiteY1839" fmla="*/ 378278 h 1799493"/>
                  <a:gd name="connsiteX1840" fmla="*/ 1686737 w 3888895"/>
                  <a:gd name="connsiteY1840" fmla="*/ 429357 h 1799493"/>
                  <a:gd name="connsiteX1841" fmla="*/ 1688955 w 3888895"/>
                  <a:gd name="connsiteY1841" fmla="*/ 449345 h 1799493"/>
                  <a:gd name="connsiteX1842" fmla="*/ 1686737 w 3888895"/>
                  <a:gd name="connsiteY1842" fmla="*/ 429357 h 1799493"/>
                  <a:gd name="connsiteX1843" fmla="*/ 1673432 w 3888895"/>
                  <a:gd name="connsiteY1843" fmla="*/ 313874 h 1799493"/>
                  <a:gd name="connsiteX1844" fmla="*/ 1673432 w 3888895"/>
                  <a:gd name="connsiteY1844" fmla="*/ 307211 h 1799493"/>
                  <a:gd name="connsiteX1845" fmla="*/ 1700043 w 3888895"/>
                  <a:gd name="connsiteY1845" fmla="*/ 529295 h 1799493"/>
                  <a:gd name="connsiteX1846" fmla="*/ 1691173 w 3888895"/>
                  <a:gd name="connsiteY1846" fmla="*/ 453786 h 1799493"/>
                  <a:gd name="connsiteX1847" fmla="*/ 1673432 w 3888895"/>
                  <a:gd name="connsiteY1847" fmla="*/ 302769 h 1799493"/>
                  <a:gd name="connsiteX1848" fmla="*/ 1668997 w 3888895"/>
                  <a:gd name="connsiteY1848" fmla="*/ 269457 h 1799493"/>
                  <a:gd name="connsiteX1849" fmla="*/ 1667679 w 3888895"/>
                  <a:gd name="connsiteY1849" fmla="*/ 243322 h 1799493"/>
                  <a:gd name="connsiteX1850" fmla="*/ 1668997 w 3888895"/>
                  <a:gd name="connsiteY1850" fmla="*/ 256132 h 1799493"/>
                  <a:gd name="connsiteX1851" fmla="*/ 1673432 w 3888895"/>
                  <a:gd name="connsiteY1851" fmla="*/ 293886 h 1799493"/>
                  <a:gd name="connsiteX1852" fmla="*/ 1668997 w 3888895"/>
                  <a:gd name="connsiteY1852" fmla="*/ 256132 h 1799493"/>
                  <a:gd name="connsiteX1853" fmla="*/ 1664561 w 3888895"/>
                  <a:gd name="connsiteY1853" fmla="*/ 209494 h 1799493"/>
                  <a:gd name="connsiteX1854" fmla="*/ 1667611 w 3888895"/>
                  <a:gd name="connsiteY1854" fmla="*/ 241974 h 1799493"/>
                  <a:gd name="connsiteX1855" fmla="*/ 1667679 w 3888895"/>
                  <a:gd name="connsiteY1855" fmla="*/ 243322 h 1799493"/>
                  <a:gd name="connsiteX1856" fmla="*/ 1664665 w 3888895"/>
                  <a:gd name="connsiteY1856" fmla="*/ 214040 h 1799493"/>
                  <a:gd name="connsiteX1857" fmla="*/ 1651256 w 3888895"/>
                  <a:gd name="connsiteY1857" fmla="*/ 80686 h 1799493"/>
                  <a:gd name="connsiteX1858" fmla="*/ 2168212 w 3888895"/>
                  <a:gd name="connsiteY1858" fmla="*/ 77872 h 1799493"/>
                  <a:gd name="connsiteX1859" fmla="*/ 2166002 w 3888895"/>
                  <a:gd name="connsiteY1859" fmla="*/ 91206 h 1799493"/>
                  <a:gd name="connsiteX1860" fmla="*/ 2097500 w 3888895"/>
                  <a:gd name="connsiteY1860" fmla="*/ 528998 h 1799493"/>
                  <a:gd name="connsiteX1861" fmla="*/ 2057724 w 3888895"/>
                  <a:gd name="connsiteY1861" fmla="*/ 784561 h 1799493"/>
                  <a:gd name="connsiteX1862" fmla="*/ 2055515 w 3888895"/>
                  <a:gd name="connsiteY1862" fmla="*/ 797895 h 1799493"/>
                  <a:gd name="connsiteX1863" fmla="*/ 2051095 w 3888895"/>
                  <a:gd name="connsiteY1863" fmla="*/ 835674 h 1799493"/>
                  <a:gd name="connsiteX1864" fmla="*/ 2040046 w 3888895"/>
                  <a:gd name="connsiteY1864" fmla="*/ 904565 h 1799493"/>
                  <a:gd name="connsiteX1865" fmla="*/ 2035627 w 3888895"/>
                  <a:gd name="connsiteY1865" fmla="*/ 935678 h 1799493"/>
                  <a:gd name="connsiteX1866" fmla="*/ 2028998 w 3888895"/>
                  <a:gd name="connsiteY1866" fmla="*/ 989013 h 1799493"/>
                  <a:gd name="connsiteX1867" fmla="*/ 2028998 w 3888895"/>
                  <a:gd name="connsiteY1867" fmla="*/ 993457 h 1799493"/>
                  <a:gd name="connsiteX1868" fmla="*/ 2026788 w 3888895"/>
                  <a:gd name="connsiteY1868" fmla="*/ 1004569 h 1799493"/>
                  <a:gd name="connsiteX1869" fmla="*/ 2024578 w 3888895"/>
                  <a:gd name="connsiteY1869" fmla="*/ 1022347 h 1799493"/>
                  <a:gd name="connsiteX1870" fmla="*/ 2013529 w 3888895"/>
                  <a:gd name="connsiteY1870" fmla="*/ 1095683 h 1799493"/>
                  <a:gd name="connsiteX1871" fmla="*/ 2011320 w 3888895"/>
                  <a:gd name="connsiteY1871" fmla="*/ 1093460 h 1799493"/>
                  <a:gd name="connsiteX1872" fmla="*/ 2011320 w 3888895"/>
                  <a:gd name="connsiteY1872" fmla="*/ 1097905 h 1799493"/>
                  <a:gd name="connsiteX1873" fmla="*/ 2009110 w 3888895"/>
                  <a:gd name="connsiteY1873" fmla="*/ 1104572 h 1799493"/>
                  <a:gd name="connsiteX1874" fmla="*/ 2009110 w 3888895"/>
                  <a:gd name="connsiteY1874" fmla="*/ 1100127 h 1799493"/>
                  <a:gd name="connsiteX1875" fmla="*/ 2004690 w 3888895"/>
                  <a:gd name="connsiteY1875" fmla="*/ 1124573 h 1799493"/>
                  <a:gd name="connsiteX1876" fmla="*/ 2000271 w 3888895"/>
                  <a:gd name="connsiteY1876" fmla="*/ 1115683 h 1799493"/>
                  <a:gd name="connsiteX1877" fmla="*/ 2000271 w 3888895"/>
                  <a:gd name="connsiteY1877" fmla="*/ 1113461 h 1799493"/>
                  <a:gd name="connsiteX1878" fmla="*/ 2000271 w 3888895"/>
                  <a:gd name="connsiteY1878" fmla="*/ 1104572 h 1799493"/>
                  <a:gd name="connsiteX1879" fmla="*/ 2000271 w 3888895"/>
                  <a:gd name="connsiteY1879" fmla="*/ 1102350 h 1799493"/>
                  <a:gd name="connsiteX1880" fmla="*/ 2004690 w 3888895"/>
                  <a:gd name="connsiteY1880" fmla="*/ 1073460 h 1799493"/>
                  <a:gd name="connsiteX1881" fmla="*/ 2009110 w 3888895"/>
                  <a:gd name="connsiteY1881" fmla="*/ 1044570 h 1799493"/>
                  <a:gd name="connsiteX1882" fmla="*/ 2011320 w 3888895"/>
                  <a:gd name="connsiteY1882" fmla="*/ 1044570 h 1799493"/>
                  <a:gd name="connsiteX1883" fmla="*/ 2011320 w 3888895"/>
                  <a:gd name="connsiteY1883" fmla="*/ 1042348 h 1799493"/>
                  <a:gd name="connsiteX1884" fmla="*/ 2013529 w 3888895"/>
                  <a:gd name="connsiteY1884" fmla="*/ 1033458 h 1799493"/>
                  <a:gd name="connsiteX1885" fmla="*/ 2013529 w 3888895"/>
                  <a:gd name="connsiteY1885" fmla="*/ 1035681 h 1799493"/>
                  <a:gd name="connsiteX1886" fmla="*/ 2017739 w 3888895"/>
                  <a:gd name="connsiteY1886" fmla="*/ 1015680 h 1799493"/>
                  <a:gd name="connsiteX1887" fmla="*/ 2017949 w 3888895"/>
                  <a:gd name="connsiteY1887" fmla="*/ 1000124 h 1799493"/>
                  <a:gd name="connsiteX1888" fmla="*/ 2028998 w 3888895"/>
                  <a:gd name="connsiteY1888" fmla="*/ 940122 h 1799493"/>
                  <a:gd name="connsiteX1889" fmla="*/ 2042256 w 3888895"/>
                  <a:gd name="connsiteY1889" fmla="*/ 855675 h 1799493"/>
                  <a:gd name="connsiteX1890" fmla="*/ 2053305 w 3888895"/>
                  <a:gd name="connsiteY1890" fmla="*/ 789006 h 1799493"/>
                  <a:gd name="connsiteX1891" fmla="*/ 2057724 w 3888895"/>
                  <a:gd name="connsiteY1891" fmla="*/ 751227 h 1799493"/>
                  <a:gd name="connsiteX1892" fmla="*/ 2064354 w 3888895"/>
                  <a:gd name="connsiteY1892" fmla="*/ 695670 h 1799493"/>
                  <a:gd name="connsiteX1893" fmla="*/ 2070983 w 3888895"/>
                  <a:gd name="connsiteY1893" fmla="*/ 660113 h 1799493"/>
                  <a:gd name="connsiteX1894" fmla="*/ 2070983 w 3888895"/>
                  <a:gd name="connsiteY1894" fmla="*/ 646779 h 1799493"/>
                  <a:gd name="connsiteX1895" fmla="*/ 2075402 w 3888895"/>
                  <a:gd name="connsiteY1895" fmla="*/ 626779 h 1799493"/>
                  <a:gd name="connsiteX1896" fmla="*/ 2082032 w 3888895"/>
                  <a:gd name="connsiteY1896" fmla="*/ 595666 h 1799493"/>
                  <a:gd name="connsiteX1897" fmla="*/ 2088661 w 3888895"/>
                  <a:gd name="connsiteY1897" fmla="*/ 555665 h 1799493"/>
                  <a:gd name="connsiteX1898" fmla="*/ 2088661 w 3888895"/>
                  <a:gd name="connsiteY1898" fmla="*/ 548998 h 1799493"/>
                  <a:gd name="connsiteX1899" fmla="*/ 2090871 w 3888895"/>
                  <a:gd name="connsiteY1899" fmla="*/ 531220 h 1799493"/>
                  <a:gd name="connsiteX1900" fmla="*/ 2099710 w 3888895"/>
                  <a:gd name="connsiteY1900" fmla="*/ 471218 h 1799493"/>
                  <a:gd name="connsiteX1901" fmla="*/ 2124258 w 3888895"/>
                  <a:gd name="connsiteY1901" fmla="*/ 317776 h 1799493"/>
                  <a:gd name="connsiteX1902" fmla="*/ 2126755 w 3888895"/>
                  <a:gd name="connsiteY1902" fmla="*/ 304744 h 1799493"/>
                  <a:gd name="connsiteX1903" fmla="*/ 2126227 w 3888895"/>
                  <a:gd name="connsiteY1903" fmla="*/ 308990 h 1799493"/>
                  <a:gd name="connsiteX1904" fmla="*/ 2121807 w 3888895"/>
                  <a:gd name="connsiteY1904" fmla="*/ 335658 h 1799493"/>
                  <a:gd name="connsiteX1905" fmla="*/ 2115178 w 3888895"/>
                  <a:gd name="connsiteY1905" fmla="*/ 373437 h 1799493"/>
                  <a:gd name="connsiteX1906" fmla="*/ 2108549 w 3888895"/>
                  <a:gd name="connsiteY1906" fmla="*/ 426772 h 1799493"/>
                  <a:gd name="connsiteX1907" fmla="*/ 2104129 w 3888895"/>
                  <a:gd name="connsiteY1907" fmla="*/ 446773 h 1799493"/>
                  <a:gd name="connsiteX1908" fmla="*/ 2108549 w 3888895"/>
                  <a:gd name="connsiteY1908" fmla="*/ 426772 h 1799493"/>
                  <a:gd name="connsiteX1909" fmla="*/ 2126227 w 3888895"/>
                  <a:gd name="connsiteY1909" fmla="*/ 308990 h 1799493"/>
                  <a:gd name="connsiteX1910" fmla="*/ 2126503 w 3888895"/>
                  <a:gd name="connsiteY1910" fmla="*/ 308157 h 1799493"/>
                  <a:gd name="connsiteX1911" fmla="*/ 2127839 w 3888895"/>
                  <a:gd name="connsiteY1911" fmla="*/ 304126 h 1799493"/>
                  <a:gd name="connsiteX1912" fmla="*/ 2123526 w 3888895"/>
                  <a:gd name="connsiteY1912" fmla="*/ 333189 h 1799493"/>
                  <a:gd name="connsiteX1913" fmla="*/ 2119804 w 3888895"/>
                  <a:gd name="connsiteY1913" fmla="*/ 356579 h 1799493"/>
                  <a:gd name="connsiteX1914" fmla="*/ 2104750 w 3888895"/>
                  <a:gd name="connsiteY1914" fmla="*/ 451200 h 1799493"/>
                  <a:gd name="connsiteX1915" fmla="*/ 2100504 w 3888895"/>
                  <a:gd name="connsiteY1915" fmla="*/ 477892 h 1799493"/>
                  <a:gd name="connsiteX1916" fmla="*/ 2098881 w 3888895"/>
                  <a:gd name="connsiteY1916" fmla="*/ 486774 h 1799493"/>
                  <a:gd name="connsiteX1917" fmla="*/ 2093080 w 3888895"/>
                  <a:gd name="connsiteY1917" fmla="*/ 524553 h 1799493"/>
                  <a:gd name="connsiteX1918" fmla="*/ 2100504 w 3888895"/>
                  <a:gd name="connsiteY1918" fmla="*/ 477892 h 1799493"/>
                  <a:gd name="connsiteX1919" fmla="*/ 2102713 w 3888895"/>
                  <a:gd name="connsiteY1919" fmla="*/ 465801 h 1799493"/>
                  <a:gd name="connsiteX1920" fmla="*/ 2106339 w 3888895"/>
                  <a:gd name="connsiteY1920" fmla="*/ 448995 h 1799493"/>
                  <a:gd name="connsiteX1921" fmla="*/ 2123526 w 3888895"/>
                  <a:gd name="connsiteY1921" fmla="*/ 333189 h 1799493"/>
                  <a:gd name="connsiteX1922" fmla="*/ 2124017 w 3888895"/>
                  <a:gd name="connsiteY1922" fmla="*/ 330102 h 1799493"/>
                  <a:gd name="connsiteX1923" fmla="*/ 2128436 w 3888895"/>
                  <a:gd name="connsiteY1923" fmla="*/ 302324 h 1799493"/>
                  <a:gd name="connsiteX1924" fmla="*/ 2127839 w 3888895"/>
                  <a:gd name="connsiteY1924" fmla="*/ 304126 h 1799493"/>
                  <a:gd name="connsiteX1925" fmla="*/ 2128436 w 3888895"/>
                  <a:gd name="connsiteY1925" fmla="*/ 300101 h 1799493"/>
                  <a:gd name="connsiteX1926" fmla="*/ 2131233 w 3888895"/>
                  <a:gd name="connsiteY1926" fmla="*/ 285101 h 1799493"/>
                  <a:gd name="connsiteX1927" fmla="*/ 2135063 w 3888895"/>
                  <a:gd name="connsiteY1927" fmla="*/ 264561 h 1799493"/>
                  <a:gd name="connsiteX1928" fmla="*/ 2130646 w 3888895"/>
                  <a:gd name="connsiteY1928" fmla="*/ 291212 h 1799493"/>
                  <a:gd name="connsiteX1929" fmla="*/ 2132303 w 3888895"/>
                  <a:gd name="connsiteY1929" fmla="*/ 285379 h 1799493"/>
                  <a:gd name="connsiteX1930" fmla="*/ 2136192 w 3888895"/>
                  <a:gd name="connsiteY1930" fmla="*/ 258654 h 1799493"/>
                  <a:gd name="connsiteX1931" fmla="*/ 2146114 w 3888895"/>
                  <a:gd name="connsiteY1931" fmla="*/ 206765 h 1799493"/>
                  <a:gd name="connsiteX1932" fmla="*/ 2137275 w 3888895"/>
                  <a:gd name="connsiteY1932" fmla="*/ 251211 h 1799493"/>
                  <a:gd name="connsiteX1933" fmla="*/ 2168212 w 3888895"/>
                  <a:gd name="connsiteY1933" fmla="*/ 77872 h 1799493"/>
                  <a:gd name="connsiteX1934" fmla="*/ 1396062 w 3888895"/>
                  <a:gd name="connsiteY1934" fmla="*/ 75995 h 1799493"/>
                  <a:gd name="connsiteX1935" fmla="*/ 1400503 w 3888895"/>
                  <a:gd name="connsiteY1935" fmla="*/ 89322 h 1799493"/>
                  <a:gd name="connsiteX1936" fmla="*/ 1511525 w 3888895"/>
                  <a:gd name="connsiteY1936" fmla="*/ 522464 h 1799493"/>
                  <a:gd name="connsiteX1937" fmla="*/ 1575918 w 3888895"/>
                  <a:gd name="connsiteY1937" fmla="*/ 775686 h 1799493"/>
                  <a:gd name="connsiteX1938" fmla="*/ 1580358 w 3888895"/>
                  <a:gd name="connsiteY1938" fmla="*/ 789013 h 1799493"/>
                  <a:gd name="connsiteX1939" fmla="*/ 1589240 w 3888895"/>
                  <a:gd name="connsiteY1939" fmla="*/ 826774 h 1799493"/>
                  <a:gd name="connsiteX1940" fmla="*/ 1607004 w 3888895"/>
                  <a:gd name="connsiteY1940" fmla="*/ 893412 h 1799493"/>
                  <a:gd name="connsiteX1941" fmla="*/ 1615885 w 3888895"/>
                  <a:gd name="connsiteY1941" fmla="*/ 924509 h 1799493"/>
                  <a:gd name="connsiteX1942" fmla="*/ 1631429 w 3888895"/>
                  <a:gd name="connsiteY1942" fmla="*/ 975598 h 1799493"/>
                  <a:gd name="connsiteX1943" fmla="*/ 1633649 w 3888895"/>
                  <a:gd name="connsiteY1943" fmla="*/ 982261 h 1799493"/>
                  <a:gd name="connsiteX1944" fmla="*/ 1635869 w 3888895"/>
                  <a:gd name="connsiteY1944" fmla="*/ 991146 h 1799493"/>
                  <a:gd name="connsiteX1945" fmla="*/ 1642531 w 3888895"/>
                  <a:gd name="connsiteY1945" fmla="*/ 1011137 h 1799493"/>
                  <a:gd name="connsiteX1946" fmla="*/ 1658074 w 3888895"/>
                  <a:gd name="connsiteY1946" fmla="*/ 1084438 h 1799493"/>
                  <a:gd name="connsiteX1947" fmla="*/ 1658074 w 3888895"/>
                  <a:gd name="connsiteY1947" fmla="*/ 1086660 h 1799493"/>
                  <a:gd name="connsiteX1948" fmla="*/ 1660294 w 3888895"/>
                  <a:gd name="connsiteY1948" fmla="*/ 1093323 h 1799493"/>
                  <a:gd name="connsiteX1949" fmla="*/ 1658074 w 3888895"/>
                  <a:gd name="connsiteY1949" fmla="*/ 1088881 h 1799493"/>
                  <a:gd name="connsiteX1950" fmla="*/ 1662515 w 3888895"/>
                  <a:gd name="connsiteY1950" fmla="*/ 1113315 h 1799493"/>
                  <a:gd name="connsiteX1951" fmla="*/ 1655853 w 3888895"/>
                  <a:gd name="connsiteY1951" fmla="*/ 1106651 h 1799493"/>
                  <a:gd name="connsiteX1952" fmla="*/ 1653633 w 3888895"/>
                  <a:gd name="connsiteY1952" fmla="*/ 1104430 h 1799493"/>
                  <a:gd name="connsiteX1953" fmla="*/ 1651413 w 3888895"/>
                  <a:gd name="connsiteY1953" fmla="*/ 1095545 h 1799493"/>
                  <a:gd name="connsiteX1954" fmla="*/ 1651413 w 3888895"/>
                  <a:gd name="connsiteY1954" fmla="*/ 1093323 h 1799493"/>
                  <a:gd name="connsiteX1955" fmla="*/ 1642531 w 3888895"/>
                  <a:gd name="connsiteY1955" fmla="*/ 1066669 h 1799493"/>
                  <a:gd name="connsiteX1956" fmla="*/ 1635869 w 3888895"/>
                  <a:gd name="connsiteY1956" fmla="*/ 1037792 h 1799493"/>
                  <a:gd name="connsiteX1957" fmla="*/ 1635869 w 3888895"/>
                  <a:gd name="connsiteY1957" fmla="*/ 1035571 h 1799493"/>
                  <a:gd name="connsiteX1958" fmla="*/ 1635869 w 3888895"/>
                  <a:gd name="connsiteY1958" fmla="*/ 1033350 h 1799493"/>
                  <a:gd name="connsiteX1959" fmla="*/ 1633649 w 3888895"/>
                  <a:gd name="connsiteY1959" fmla="*/ 1024465 h 1799493"/>
                  <a:gd name="connsiteX1960" fmla="*/ 1635869 w 3888895"/>
                  <a:gd name="connsiteY1960" fmla="*/ 1026686 h 1799493"/>
                  <a:gd name="connsiteX1961" fmla="*/ 1629208 w 3888895"/>
                  <a:gd name="connsiteY1961" fmla="*/ 1006695 h 1799493"/>
                  <a:gd name="connsiteX1962" fmla="*/ 1626988 w 3888895"/>
                  <a:gd name="connsiteY1962" fmla="*/ 991146 h 1799493"/>
                  <a:gd name="connsiteX1963" fmla="*/ 1611445 w 3888895"/>
                  <a:gd name="connsiteY1963" fmla="*/ 931173 h 1799493"/>
                  <a:gd name="connsiteX1964" fmla="*/ 1589240 w 3888895"/>
                  <a:gd name="connsiteY1964" fmla="*/ 846766 h 1799493"/>
                  <a:gd name="connsiteX1965" fmla="*/ 1573697 w 3888895"/>
                  <a:gd name="connsiteY1965" fmla="*/ 782350 h 1799493"/>
                  <a:gd name="connsiteX1966" fmla="*/ 1562595 w 3888895"/>
                  <a:gd name="connsiteY1966" fmla="*/ 744589 h 1799493"/>
                  <a:gd name="connsiteX1967" fmla="*/ 1549272 w 3888895"/>
                  <a:gd name="connsiteY1967" fmla="*/ 691279 h 1799493"/>
                  <a:gd name="connsiteX1968" fmla="*/ 1538170 w 3888895"/>
                  <a:gd name="connsiteY1968" fmla="*/ 655739 h 1799493"/>
                  <a:gd name="connsiteX1969" fmla="*/ 1535950 w 3888895"/>
                  <a:gd name="connsiteY1969" fmla="*/ 642411 h 1799493"/>
                  <a:gd name="connsiteX1970" fmla="*/ 1529288 w 3888895"/>
                  <a:gd name="connsiteY1970" fmla="*/ 622420 h 1799493"/>
                  <a:gd name="connsiteX1971" fmla="*/ 1522627 w 3888895"/>
                  <a:gd name="connsiteY1971" fmla="*/ 591323 h 1799493"/>
                  <a:gd name="connsiteX1972" fmla="*/ 1513745 w 3888895"/>
                  <a:gd name="connsiteY1972" fmla="*/ 551341 h 1799493"/>
                  <a:gd name="connsiteX1973" fmla="*/ 1511525 w 3888895"/>
                  <a:gd name="connsiteY1973" fmla="*/ 544677 h 1799493"/>
                  <a:gd name="connsiteX1974" fmla="*/ 1507084 w 3888895"/>
                  <a:gd name="connsiteY1974" fmla="*/ 526907 h 1799493"/>
                  <a:gd name="connsiteX1975" fmla="*/ 1489320 w 3888895"/>
                  <a:gd name="connsiteY1975" fmla="*/ 469155 h 1799493"/>
                  <a:gd name="connsiteX1976" fmla="*/ 1444911 w 3888895"/>
                  <a:gd name="connsiteY1976" fmla="*/ 284792 h 1799493"/>
                  <a:gd name="connsiteX1977" fmla="*/ 1447132 w 3888895"/>
                  <a:gd name="connsiteY1977" fmla="*/ 291455 h 1799493"/>
                  <a:gd name="connsiteX1978" fmla="*/ 1451573 w 3888895"/>
                  <a:gd name="connsiteY1978" fmla="*/ 307004 h 1799493"/>
                  <a:gd name="connsiteX1979" fmla="*/ 1449352 w 3888895"/>
                  <a:gd name="connsiteY1979" fmla="*/ 302561 h 1799493"/>
                  <a:gd name="connsiteX1980" fmla="*/ 1456569 w 3888895"/>
                  <a:gd name="connsiteY1980" fmla="*/ 330049 h 1799493"/>
                  <a:gd name="connsiteX1981" fmla="*/ 1460901 w 3888895"/>
                  <a:gd name="connsiteY1981" fmla="*/ 346550 h 1799493"/>
                  <a:gd name="connsiteX1982" fmla="*/ 1467116 w 3888895"/>
                  <a:gd name="connsiteY1982" fmla="*/ 371420 h 1799493"/>
                  <a:gd name="connsiteX1983" fmla="*/ 1480439 w 3888895"/>
                  <a:gd name="connsiteY1983" fmla="*/ 422509 h 1799493"/>
                  <a:gd name="connsiteX1984" fmla="*/ 1480994 w 3888895"/>
                  <a:gd name="connsiteY1984" fmla="*/ 425008 h 1799493"/>
                  <a:gd name="connsiteX1985" fmla="*/ 1482714 w 3888895"/>
                  <a:gd name="connsiteY1985" fmla="*/ 432750 h 1799493"/>
                  <a:gd name="connsiteX1986" fmla="*/ 1484324 w 3888895"/>
                  <a:gd name="connsiteY1986" fmla="*/ 440001 h 1799493"/>
                  <a:gd name="connsiteX1987" fmla="*/ 1484879 w 3888895"/>
                  <a:gd name="connsiteY1987" fmla="*/ 442500 h 1799493"/>
                  <a:gd name="connsiteX1988" fmla="*/ 1482714 w 3888895"/>
                  <a:gd name="connsiteY1988" fmla="*/ 432750 h 1799493"/>
                  <a:gd name="connsiteX1989" fmla="*/ 1480439 w 3888895"/>
                  <a:gd name="connsiteY1989" fmla="*/ 422509 h 1799493"/>
                  <a:gd name="connsiteX1990" fmla="*/ 1473391 w 3888895"/>
                  <a:gd name="connsiteY1990" fmla="*/ 394309 h 1799493"/>
                  <a:gd name="connsiteX1991" fmla="*/ 1472449 w 3888895"/>
                  <a:gd name="connsiteY1991" fmla="*/ 390539 h 1799493"/>
                  <a:gd name="connsiteX1992" fmla="*/ 1473708 w 3888895"/>
                  <a:gd name="connsiteY1992" fmla="*/ 395333 h 1799493"/>
                  <a:gd name="connsiteX1993" fmla="*/ 1482622 w 3888895"/>
                  <a:gd name="connsiteY1993" fmla="*/ 429286 h 1799493"/>
                  <a:gd name="connsiteX1994" fmla="*/ 1487100 w 3888895"/>
                  <a:gd name="connsiteY1994" fmla="*/ 446942 h 1799493"/>
                  <a:gd name="connsiteX1995" fmla="*/ 1497092 w 3888895"/>
                  <a:gd name="connsiteY1995" fmla="*/ 484703 h 1799493"/>
                  <a:gd name="connsiteX1996" fmla="*/ 1500861 w 3888895"/>
                  <a:gd name="connsiteY1996" fmla="*/ 498762 h 1799493"/>
                  <a:gd name="connsiteX1997" fmla="*/ 1507084 w 3888895"/>
                  <a:gd name="connsiteY1997" fmla="*/ 522464 h 1799493"/>
                  <a:gd name="connsiteX1998" fmla="*/ 1502712 w 3888895"/>
                  <a:gd name="connsiteY1998" fmla="*/ 505666 h 1799493"/>
                  <a:gd name="connsiteX1999" fmla="*/ 1500861 w 3888895"/>
                  <a:gd name="connsiteY1999" fmla="*/ 498762 h 1799493"/>
                  <a:gd name="connsiteX2000" fmla="*/ 1488028 w 3888895"/>
                  <a:gd name="connsiteY2000" fmla="*/ 449879 h 1799493"/>
                  <a:gd name="connsiteX2001" fmla="*/ 1482622 w 3888895"/>
                  <a:gd name="connsiteY2001" fmla="*/ 429286 h 1799493"/>
                  <a:gd name="connsiteX2002" fmla="*/ 1449352 w 3888895"/>
                  <a:gd name="connsiteY2002" fmla="*/ 298119 h 1799493"/>
                  <a:gd name="connsiteX2003" fmla="*/ 1440471 w 3888895"/>
                  <a:gd name="connsiteY2003" fmla="*/ 262579 h 1799493"/>
                  <a:gd name="connsiteX2004" fmla="*/ 1427148 w 3888895"/>
                  <a:gd name="connsiteY2004" fmla="*/ 204827 h 1799493"/>
                  <a:gd name="connsiteX2005" fmla="*/ 1438250 w 3888895"/>
                  <a:gd name="connsiteY2005" fmla="*/ 249252 h 1799493"/>
                  <a:gd name="connsiteX2006" fmla="*/ 1449352 w 3888895"/>
                  <a:gd name="connsiteY2006" fmla="*/ 289234 h 1799493"/>
                  <a:gd name="connsiteX2007" fmla="*/ 1438250 w 3888895"/>
                  <a:gd name="connsiteY2007" fmla="*/ 249252 h 1799493"/>
                  <a:gd name="connsiteX2008" fmla="*/ 1396062 w 3888895"/>
                  <a:gd name="connsiteY2008" fmla="*/ 75995 h 1799493"/>
                  <a:gd name="connsiteX2009" fmla="*/ 1922400 w 3888895"/>
                  <a:gd name="connsiteY2009" fmla="*/ 0 h 1799493"/>
                  <a:gd name="connsiteX2010" fmla="*/ 1922400 w 3888895"/>
                  <a:gd name="connsiteY2010" fmla="*/ 13331 h 1799493"/>
                  <a:gd name="connsiteX2011" fmla="*/ 1915832 w 3888895"/>
                  <a:gd name="connsiteY2011" fmla="*/ 473261 h 1799493"/>
                  <a:gd name="connsiteX2012" fmla="*/ 1913643 w 3888895"/>
                  <a:gd name="connsiteY2012" fmla="*/ 742110 h 1799493"/>
                  <a:gd name="connsiteX2013" fmla="*/ 1913643 w 3888895"/>
                  <a:gd name="connsiteY2013" fmla="*/ 757663 h 1799493"/>
                  <a:gd name="connsiteX2014" fmla="*/ 1913643 w 3888895"/>
                  <a:gd name="connsiteY2014" fmla="*/ 797657 h 1799493"/>
                  <a:gd name="connsiteX2017" fmla="*/ 1913643 w 3888895"/>
                  <a:gd name="connsiteY2017" fmla="*/ 868757 h 1799493"/>
                  <a:gd name="connsiteX2017-1" fmla="*/ 1913643 w 3888895"/>
                  <a:gd name="connsiteY2017-2" fmla="*/ 899863 h 1799493"/>
                  <a:gd name="connsiteX2017-3" fmla="*/ 1913643 w 3888895"/>
                  <a:gd name="connsiteY2017-4" fmla="*/ 957632 h 1799493"/>
                  <a:gd name="connsiteX2018" fmla="*/ 1915832 w 3888895"/>
                  <a:gd name="connsiteY2018" fmla="*/ 962076 h 1799493"/>
                  <a:gd name="connsiteX2019" fmla="*/ 1915832 w 3888895"/>
                  <a:gd name="connsiteY2019" fmla="*/ 973186 h 1799493"/>
                  <a:gd name="connsiteX2020" fmla="*/ 1915832 w 3888895"/>
                  <a:gd name="connsiteY2020" fmla="*/ 993183 h 1799493"/>
                  <a:gd name="connsiteX2021" fmla="*/ 1913643 w 3888895"/>
                  <a:gd name="connsiteY2021" fmla="*/ 1070949 h 1799493"/>
                  <a:gd name="connsiteX2022" fmla="*/ 1913643 w 3888895"/>
                  <a:gd name="connsiteY2022" fmla="*/ 1073170 h 1799493"/>
                  <a:gd name="connsiteX2023" fmla="*/ 1911454 w 3888895"/>
                  <a:gd name="connsiteY2023" fmla="*/ 1079836 h 1799493"/>
                  <a:gd name="connsiteX2024" fmla="*/ 1911454 w 3888895"/>
                  <a:gd name="connsiteY2024" fmla="*/ 1075392 h 1799493"/>
                  <a:gd name="connsiteX2025" fmla="*/ 1909264 w 3888895"/>
                  <a:gd name="connsiteY2025" fmla="*/ 1099833 h 1799493"/>
                  <a:gd name="connsiteX2026" fmla="*/ 1904886 w 3888895"/>
                  <a:gd name="connsiteY2026" fmla="*/ 1090946 h 1799493"/>
                  <a:gd name="connsiteX2027" fmla="*/ 1902697 w 3888895"/>
                  <a:gd name="connsiteY2027" fmla="*/ 1088724 h 1799493"/>
                  <a:gd name="connsiteX2028" fmla="*/ 1902697 w 3888895"/>
                  <a:gd name="connsiteY2028" fmla="*/ 1079836 h 1799493"/>
                  <a:gd name="connsiteX2029" fmla="*/ 1902697 w 3888895"/>
                  <a:gd name="connsiteY2029" fmla="*/ 1077614 h 1799493"/>
                  <a:gd name="connsiteX2030" fmla="*/ 1902697 w 3888895"/>
                  <a:gd name="connsiteY2030" fmla="*/ 1048730 h 1799493"/>
                  <a:gd name="connsiteX2031" fmla="*/ 1902697 w 3888895"/>
                  <a:gd name="connsiteY2031" fmla="*/ 1017623 h 1799493"/>
                  <a:gd name="connsiteX2032" fmla="*/ 1904886 w 3888895"/>
                  <a:gd name="connsiteY2032" fmla="*/ 1015401 h 1799493"/>
                  <a:gd name="connsiteX2033" fmla="*/ 1904886 w 3888895"/>
                  <a:gd name="connsiteY2033" fmla="*/ 1008736 h 1799493"/>
                  <a:gd name="connsiteX2034" fmla="*/ 1904886 w 3888895"/>
                  <a:gd name="connsiteY2034" fmla="*/ 1006514 h 1799493"/>
                  <a:gd name="connsiteX2035" fmla="*/ 1904886 w 3888895"/>
                  <a:gd name="connsiteY2035" fmla="*/ 986517 h 1799493"/>
                  <a:gd name="connsiteX2036" fmla="*/ 1904886 w 3888895"/>
                  <a:gd name="connsiteY2036" fmla="*/ 970964 h 1799493"/>
                  <a:gd name="connsiteX2037" fmla="*/ 1907075 w 3888895"/>
                  <a:gd name="connsiteY2037" fmla="*/ 906529 h 1799493"/>
                  <a:gd name="connsiteX2038" fmla="*/ 1909264 w 3888895"/>
                  <a:gd name="connsiteY2038" fmla="*/ 817654 h 1799493"/>
                  <a:gd name="connsiteX2039" fmla="*/ 1909264 w 3888895"/>
                  <a:gd name="connsiteY2039" fmla="*/ 748775 h 1799493"/>
                  <a:gd name="connsiteX2040" fmla="*/ 1909264 w 3888895"/>
                  <a:gd name="connsiteY2040" fmla="*/ 708781 h 1799493"/>
                  <a:gd name="connsiteX2041" fmla="*/ 1909264 w 3888895"/>
                  <a:gd name="connsiteY2041" fmla="*/ 651012 h 1799493"/>
                  <a:gd name="connsiteX2042" fmla="*/ 1909264 w 3888895"/>
                  <a:gd name="connsiteY2042" fmla="*/ 613240 h 1799493"/>
                  <a:gd name="connsiteX2043" fmla="*/ 1909264 w 3888895"/>
                  <a:gd name="connsiteY2043" fmla="*/ 597687 h 1799493"/>
                  <a:gd name="connsiteX2044" fmla="*/ 1909264 w 3888895"/>
                  <a:gd name="connsiteY2044" fmla="*/ 577690 h 1799493"/>
                  <a:gd name="connsiteX2045" fmla="*/ 1911454 w 3888895"/>
                  <a:gd name="connsiteY2045" fmla="*/ 544362 h 1799493"/>
                  <a:gd name="connsiteX2046" fmla="*/ 1911454 w 3888895"/>
                  <a:gd name="connsiteY2046" fmla="*/ 502146 h 1799493"/>
                  <a:gd name="connsiteX2047" fmla="*/ 1911454 w 3888895"/>
                  <a:gd name="connsiteY2047" fmla="*/ 497702 h 1799493"/>
                  <a:gd name="connsiteX2048" fmla="*/ 1911454 w 3888895"/>
                  <a:gd name="connsiteY2048" fmla="*/ 477705 h 1799493"/>
                  <a:gd name="connsiteX2049" fmla="*/ 1909264 w 3888895"/>
                  <a:gd name="connsiteY2049" fmla="*/ 415492 h 1799493"/>
                  <a:gd name="connsiteX2050" fmla="*/ 1915832 w 3888895"/>
                  <a:gd name="connsiteY2050" fmla="*/ 219967 h 1799493"/>
                  <a:gd name="connsiteX2051" fmla="*/ 1915832 w 3888895"/>
                  <a:gd name="connsiteY2051" fmla="*/ 218300 h 1799493"/>
                  <a:gd name="connsiteX2052" fmla="*/ 1915832 w 3888895"/>
                  <a:gd name="connsiteY2052" fmla="*/ 197748 h 1799493"/>
                  <a:gd name="connsiteX2053" fmla="*/ 1918021 w 3888895"/>
                  <a:gd name="connsiteY2053" fmla="*/ 135535 h 1799493"/>
                  <a:gd name="connsiteX2054" fmla="*/ 1918021 w 3888895"/>
                  <a:gd name="connsiteY2054" fmla="*/ 184416 h 1799493"/>
                  <a:gd name="connsiteX2055" fmla="*/ 1922400 w 3888895"/>
                  <a:gd name="connsiteY2055" fmla="*/ 0 h 179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7-1" y="connsiteY2017-2"/>
                  </a:cxn>
                  <a:cxn ang="0">
                    <a:pos x="connsiteX2017-1" y="connsiteY2017-2"/>
                  </a:cxn>
                  <a:cxn ang="0">
                    <a:pos x="connsiteX2017-1" y="connsiteY2017-2"/>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Lst>
                <a:rect l="l" t="t" r="r" b="b"/>
                <a:pathLst>
                  <a:path w="3888895" h="1799493">
                    <a:moveTo>
                      <a:pt x="3571026" y="1697503"/>
                    </a:moveTo>
                    <a:lnTo>
                      <a:pt x="3554399" y="1699107"/>
                    </a:lnTo>
                    <a:lnTo>
                      <a:pt x="3569222" y="1697623"/>
                    </a:lnTo>
                    <a:close/>
                    <a:moveTo>
                      <a:pt x="3608615" y="1693876"/>
                    </a:moveTo>
                    <a:lnTo>
                      <a:pt x="3602521" y="1695401"/>
                    </a:lnTo>
                    <a:lnTo>
                      <a:pt x="3571026" y="1697503"/>
                    </a:lnTo>
                    <a:close/>
                    <a:moveTo>
                      <a:pt x="3888895" y="1670958"/>
                    </a:moveTo>
                    <a:lnTo>
                      <a:pt x="3871135" y="1673180"/>
                    </a:lnTo>
                    <a:cubicBezTo>
                      <a:pt x="3815636" y="1677624"/>
                      <a:pt x="3564782" y="1699845"/>
                      <a:pt x="3338347" y="1724288"/>
                    </a:cubicBezTo>
                    <a:cubicBezTo>
                      <a:pt x="3225129" y="1737621"/>
                      <a:pt x="3138551" y="1744287"/>
                      <a:pt x="3023113" y="1757620"/>
                    </a:cubicBezTo>
                    <a:cubicBezTo>
                      <a:pt x="3023113" y="1757620"/>
                      <a:pt x="3023113" y="1757620"/>
                      <a:pt x="3007574" y="1759842"/>
                    </a:cubicBezTo>
                    <a:cubicBezTo>
                      <a:pt x="2992034" y="1759842"/>
                      <a:pt x="2976494" y="1762064"/>
                      <a:pt x="2960954" y="1764286"/>
                    </a:cubicBezTo>
                    <a:cubicBezTo>
                      <a:pt x="2932095" y="1766508"/>
                      <a:pt x="2901016" y="1770952"/>
                      <a:pt x="2878816" y="1773174"/>
                    </a:cubicBezTo>
                    <a:cubicBezTo>
                      <a:pt x="2861057" y="1773174"/>
                      <a:pt x="2856617" y="1775396"/>
                      <a:pt x="2841077" y="1777618"/>
                    </a:cubicBezTo>
                    <a:cubicBezTo>
                      <a:pt x="2841077" y="1779840"/>
                      <a:pt x="2796678" y="1782063"/>
                      <a:pt x="2776698" y="1784285"/>
                    </a:cubicBezTo>
                    <a:cubicBezTo>
                      <a:pt x="2774478" y="1784285"/>
                      <a:pt x="2774478" y="1784285"/>
                      <a:pt x="2770038" y="1786507"/>
                    </a:cubicBezTo>
                    <a:cubicBezTo>
                      <a:pt x="2767819" y="1786507"/>
                      <a:pt x="2758939" y="1786507"/>
                      <a:pt x="2756719" y="1786507"/>
                    </a:cubicBezTo>
                    <a:cubicBezTo>
                      <a:pt x="2750059" y="1788729"/>
                      <a:pt x="2738959" y="1788729"/>
                      <a:pt x="2732299" y="1790951"/>
                    </a:cubicBezTo>
                    <a:cubicBezTo>
                      <a:pt x="2705660" y="1793173"/>
                      <a:pt x="2672361" y="1795395"/>
                      <a:pt x="2643501" y="1797617"/>
                    </a:cubicBezTo>
                    <a:lnTo>
                      <a:pt x="2641281" y="1797617"/>
                    </a:lnTo>
                    <a:cubicBezTo>
                      <a:pt x="2645721" y="1797617"/>
                      <a:pt x="2643501" y="1795395"/>
                      <a:pt x="2632401" y="1797617"/>
                    </a:cubicBezTo>
                    <a:cubicBezTo>
                      <a:pt x="2634621" y="1797617"/>
                      <a:pt x="2639061" y="1795395"/>
                      <a:pt x="2636841" y="1795395"/>
                    </a:cubicBezTo>
                    <a:cubicBezTo>
                      <a:pt x="2627961" y="1795395"/>
                      <a:pt x="2607982" y="1797617"/>
                      <a:pt x="2607982" y="1797617"/>
                    </a:cubicBezTo>
                    <a:cubicBezTo>
                      <a:pt x="2603542" y="1797617"/>
                      <a:pt x="2619082" y="1793173"/>
                      <a:pt x="2619082" y="1793173"/>
                    </a:cubicBezTo>
                    <a:cubicBezTo>
                      <a:pt x="2619082" y="1790951"/>
                      <a:pt x="2619082" y="1790951"/>
                      <a:pt x="2621302" y="1790951"/>
                    </a:cubicBezTo>
                    <a:cubicBezTo>
                      <a:pt x="2621302" y="1790951"/>
                      <a:pt x="2621302" y="1790951"/>
                      <a:pt x="2630181" y="1788729"/>
                    </a:cubicBezTo>
                    <a:cubicBezTo>
                      <a:pt x="2632401" y="1788729"/>
                      <a:pt x="2632401" y="1788729"/>
                      <a:pt x="2634621" y="1788729"/>
                    </a:cubicBezTo>
                    <a:cubicBezTo>
                      <a:pt x="2634621" y="1788729"/>
                      <a:pt x="2634621" y="1788729"/>
                      <a:pt x="2667921" y="1784285"/>
                    </a:cubicBezTo>
                    <a:cubicBezTo>
                      <a:pt x="2667921" y="1784285"/>
                      <a:pt x="2667921" y="1784285"/>
                      <a:pt x="2703440" y="1782063"/>
                    </a:cubicBezTo>
                    <a:lnTo>
                      <a:pt x="2705660" y="1782063"/>
                    </a:lnTo>
                    <a:lnTo>
                      <a:pt x="2706215" y="1782063"/>
                    </a:lnTo>
                    <a:lnTo>
                      <a:pt x="2714540" y="1782063"/>
                    </a:lnTo>
                    <a:cubicBezTo>
                      <a:pt x="2723419" y="1782063"/>
                      <a:pt x="2734519" y="1779840"/>
                      <a:pt x="2738959" y="1779840"/>
                    </a:cubicBezTo>
                    <a:cubicBezTo>
                      <a:pt x="2743399" y="1779840"/>
                      <a:pt x="2750059" y="1777618"/>
                      <a:pt x="2758939" y="1777618"/>
                    </a:cubicBezTo>
                    <a:cubicBezTo>
                      <a:pt x="2787798" y="1775396"/>
                      <a:pt x="2801118" y="1775396"/>
                      <a:pt x="2832197" y="1770952"/>
                    </a:cubicBezTo>
                    <a:cubicBezTo>
                      <a:pt x="2865496" y="1768730"/>
                      <a:pt x="2905456" y="1764286"/>
                      <a:pt x="2936535" y="1762064"/>
                    </a:cubicBezTo>
                    <a:cubicBezTo>
                      <a:pt x="2963174" y="1759842"/>
                      <a:pt x="2983154" y="1757620"/>
                      <a:pt x="3018673" y="1753175"/>
                    </a:cubicBezTo>
                    <a:cubicBezTo>
                      <a:pt x="3018673" y="1753175"/>
                      <a:pt x="3060852" y="1748731"/>
                      <a:pt x="3065292" y="1748731"/>
                    </a:cubicBezTo>
                    <a:cubicBezTo>
                      <a:pt x="3091932" y="1744287"/>
                      <a:pt x="3098592" y="1744287"/>
                      <a:pt x="3129671" y="1739843"/>
                    </a:cubicBezTo>
                    <a:cubicBezTo>
                      <a:pt x="3151870" y="1737621"/>
                      <a:pt x="3156310" y="1737621"/>
                      <a:pt x="3174070" y="1735399"/>
                    </a:cubicBezTo>
                    <a:cubicBezTo>
                      <a:pt x="3180730" y="1735399"/>
                      <a:pt x="3189610" y="1733177"/>
                      <a:pt x="3191830" y="1733177"/>
                    </a:cubicBezTo>
                    <a:cubicBezTo>
                      <a:pt x="3214029" y="1730954"/>
                      <a:pt x="3207369" y="1733177"/>
                      <a:pt x="3216249" y="1730954"/>
                    </a:cubicBezTo>
                    <a:cubicBezTo>
                      <a:pt x="3218469" y="1728732"/>
                      <a:pt x="3245108" y="1728732"/>
                      <a:pt x="3253988" y="1728732"/>
                    </a:cubicBezTo>
                    <a:cubicBezTo>
                      <a:pt x="3267308" y="1726510"/>
                      <a:pt x="3285068" y="1726510"/>
                      <a:pt x="3302827" y="1724288"/>
                    </a:cubicBezTo>
                    <a:cubicBezTo>
                      <a:pt x="3305047" y="1724288"/>
                      <a:pt x="3309487" y="1722066"/>
                      <a:pt x="3309487" y="1722066"/>
                    </a:cubicBezTo>
                    <a:cubicBezTo>
                      <a:pt x="3316147" y="1722066"/>
                      <a:pt x="3325027" y="1722066"/>
                      <a:pt x="3331687" y="1719844"/>
                    </a:cubicBezTo>
                    <a:cubicBezTo>
                      <a:pt x="3358326" y="1717622"/>
                      <a:pt x="3380526" y="1713178"/>
                      <a:pt x="3404945" y="1710956"/>
                    </a:cubicBezTo>
                    <a:cubicBezTo>
                      <a:pt x="3433805" y="1708734"/>
                      <a:pt x="3613621" y="1690957"/>
                      <a:pt x="3631380" y="1690957"/>
                    </a:cubicBezTo>
                    <a:lnTo>
                      <a:pt x="3628818" y="1691812"/>
                    </a:lnTo>
                    <a:lnTo>
                      <a:pt x="3621113" y="1692624"/>
                    </a:lnTo>
                    <a:cubicBezTo>
                      <a:pt x="3615841" y="1693179"/>
                      <a:pt x="3615841" y="1693179"/>
                      <a:pt x="3615841" y="1693179"/>
                    </a:cubicBezTo>
                    <a:lnTo>
                      <a:pt x="3608615" y="1693876"/>
                    </a:lnTo>
                    <a:lnTo>
                      <a:pt x="3611401" y="1693179"/>
                    </a:lnTo>
                    <a:cubicBezTo>
                      <a:pt x="3611401" y="1693179"/>
                      <a:pt x="3611401" y="1693179"/>
                      <a:pt x="3340566" y="1719844"/>
                    </a:cubicBezTo>
                    <a:cubicBezTo>
                      <a:pt x="3360546" y="1719844"/>
                      <a:pt x="3409385" y="1713178"/>
                      <a:pt x="3431585" y="1710956"/>
                    </a:cubicBezTo>
                    <a:lnTo>
                      <a:pt x="3554399" y="1699107"/>
                    </a:lnTo>
                    <a:lnTo>
                      <a:pt x="3524823" y="1702067"/>
                    </a:lnTo>
                    <a:cubicBezTo>
                      <a:pt x="3502623" y="1704289"/>
                      <a:pt x="3482644" y="1706512"/>
                      <a:pt x="3460444" y="1708734"/>
                    </a:cubicBezTo>
                    <a:cubicBezTo>
                      <a:pt x="3460444" y="1708734"/>
                      <a:pt x="3460444" y="1708734"/>
                      <a:pt x="3602521" y="1695401"/>
                    </a:cubicBezTo>
                    <a:cubicBezTo>
                      <a:pt x="3624721" y="1693179"/>
                      <a:pt x="3624721" y="1693179"/>
                      <a:pt x="3624721" y="1693179"/>
                    </a:cubicBezTo>
                    <a:lnTo>
                      <a:pt x="3628818" y="1691812"/>
                    </a:lnTo>
                    <a:lnTo>
                      <a:pt x="3658020" y="1688735"/>
                    </a:lnTo>
                    <a:lnTo>
                      <a:pt x="3712247" y="1685445"/>
                    </a:lnTo>
                    <a:lnTo>
                      <a:pt x="3673560" y="1688735"/>
                    </a:lnTo>
                    <a:cubicBezTo>
                      <a:pt x="3689099" y="1688735"/>
                      <a:pt x="3709079" y="1686513"/>
                      <a:pt x="3731278" y="1684291"/>
                    </a:cubicBezTo>
                    <a:lnTo>
                      <a:pt x="3712247" y="1685445"/>
                    </a:lnTo>
                    <a:lnTo>
                      <a:pt x="3787887" y="1679013"/>
                    </a:lnTo>
                    <a:cubicBezTo>
                      <a:pt x="3830066" y="1675402"/>
                      <a:pt x="3870025" y="1672069"/>
                      <a:pt x="3888895" y="1670958"/>
                    </a:cubicBezTo>
                    <a:close/>
                    <a:moveTo>
                      <a:pt x="135696" y="1641896"/>
                    </a:moveTo>
                    <a:cubicBezTo>
                      <a:pt x="153459" y="1644116"/>
                      <a:pt x="169002" y="1646336"/>
                      <a:pt x="182325" y="1648555"/>
                    </a:cubicBezTo>
                    <a:cubicBezTo>
                      <a:pt x="200088" y="1652995"/>
                      <a:pt x="213411" y="1655214"/>
                      <a:pt x="222293" y="1657434"/>
                    </a:cubicBezTo>
                    <a:cubicBezTo>
                      <a:pt x="217852" y="1657434"/>
                      <a:pt x="217852" y="1657434"/>
                      <a:pt x="217852" y="1657434"/>
                    </a:cubicBezTo>
                    <a:lnTo>
                      <a:pt x="195648" y="1652995"/>
                    </a:lnTo>
                    <a:cubicBezTo>
                      <a:pt x="180104" y="1650775"/>
                      <a:pt x="157900" y="1646336"/>
                      <a:pt x="135696" y="1641896"/>
                    </a:cubicBezTo>
                    <a:close/>
                    <a:moveTo>
                      <a:pt x="2638780" y="1631476"/>
                    </a:moveTo>
                    <a:lnTo>
                      <a:pt x="2638414" y="1632210"/>
                    </a:lnTo>
                    <a:cubicBezTo>
                      <a:pt x="2637304" y="1632766"/>
                      <a:pt x="2635639" y="1633322"/>
                      <a:pt x="2634529" y="1633322"/>
                    </a:cubicBezTo>
                    <a:close/>
                    <a:moveTo>
                      <a:pt x="4690" y="1617480"/>
                    </a:moveTo>
                    <a:lnTo>
                      <a:pt x="20233" y="1619700"/>
                    </a:lnTo>
                    <a:cubicBezTo>
                      <a:pt x="66862" y="1626359"/>
                      <a:pt x="273363" y="1666313"/>
                      <a:pt x="462100" y="1692949"/>
                    </a:cubicBezTo>
                    <a:cubicBezTo>
                      <a:pt x="555359" y="1708487"/>
                      <a:pt x="626413" y="1721805"/>
                      <a:pt x="721892" y="1737342"/>
                    </a:cubicBezTo>
                    <a:cubicBezTo>
                      <a:pt x="721892" y="1737342"/>
                      <a:pt x="721892" y="1737342"/>
                      <a:pt x="737435" y="1739562"/>
                    </a:cubicBezTo>
                    <a:cubicBezTo>
                      <a:pt x="737435" y="1739562"/>
                      <a:pt x="737435" y="1739562"/>
                      <a:pt x="775182" y="1746221"/>
                    </a:cubicBezTo>
                    <a:cubicBezTo>
                      <a:pt x="799607" y="1748441"/>
                      <a:pt x="824032" y="1752880"/>
                      <a:pt x="844016" y="1757319"/>
                    </a:cubicBezTo>
                    <a:cubicBezTo>
                      <a:pt x="857339" y="1759539"/>
                      <a:pt x="861779" y="1757319"/>
                      <a:pt x="875102" y="1759539"/>
                    </a:cubicBezTo>
                    <a:cubicBezTo>
                      <a:pt x="875102" y="1759539"/>
                      <a:pt x="912850" y="1766198"/>
                      <a:pt x="928393" y="1768418"/>
                    </a:cubicBezTo>
                    <a:cubicBezTo>
                      <a:pt x="930613" y="1768418"/>
                      <a:pt x="930613" y="1768418"/>
                      <a:pt x="935054" y="1768418"/>
                    </a:cubicBezTo>
                    <a:cubicBezTo>
                      <a:pt x="937274" y="1768418"/>
                      <a:pt x="943936" y="1770637"/>
                      <a:pt x="946156" y="1770637"/>
                    </a:cubicBezTo>
                    <a:cubicBezTo>
                      <a:pt x="950597" y="1770637"/>
                      <a:pt x="959479" y="1772857"/>
                      <a:pt x="963920" y="1772857"/>
                    </a:cubicBezTo>
                    <a:cubicBezTo>
                      <a:pt x="988345" y="1775077"/>
                      <a:pt x="1014990" y="1781736"/>
                      <a:pt x="1039415" y="1786175"/>
                    </a:cubicBezTo>
                    <a:cubicBezTo>
                      <a:pt x="1039415" y="1786175"/>
                      <a:pt x="1037194" y="1786175"/>
                      <a:pt x="1037194" y="1786175"/>
                    </a:cubicBezTo>
                    <a:lnTo>
                      <a:pt x="1040155" y="1787655"/>
                    </a:lnTo>
                    <a:lnTo>
                      <a:pt x="1039137" y="1787562"/>
                    </a:lnTo>
                    <a:cubicBezTo>
                      <a:pt x="1038305" y="1787285"/>
                      <a:pt x="1039415" y="1787285"/>
                      <a:pt x="1041635" y="1788395"/>
                    </a:cubicBezTo>
                    <a:lnTo>
                      <a:pt x="1040155" y="1787655"/>
                    </a:lnTo>
                    <a:lnTo>
                      <a:pt x="1048296" y="1788395"/>
                    </a:lnTo>
                    <a:cubicBezTo>
                      <a:pt x="1046076" y="1790614"/>
                      <a:pt x="1041635" y="1790614"/>
                      <a:pt x="1043856" y="1790614"/>
                    </a:cubicBezTo>
                    <a:cubicBezTo>
                      <a:pt x="1050517" y="1792834"/>
                      <a:pt x="1066060" y="1795054"/>
                      <a:pt x="1068280" y="1795054"/>
                    </a:cubicBezTo>
                    <a:cubicBezTo>
                      <a:pt x="1070501" y="1797273"/>
                      <a:pt x="1059399" y="1797273"/>
                      <a:pt x="1059399" y="1797273"/>
                    </a:cubicBezTo>
                    <a:cubicBezTo>
                      <a:pt x="1057178" y="1797273"/>
                      <a:pt x="1057178" y="1799493"/>
                      <a:pt x="1054958" y="1799493"/>
                    </a:cubicBezTo>
                    <a:cubicBezTo>
                      <a:pt x="1054958" y="1799493"/>
                      <a:pt x="1054958" y="1799493"/>
                      <a:pt x="1048296" y="1797273"/>
                    </a:cubicBezTo>
                    <a:cubicBezTo>
                      <a:pt x="1046076" y="1797273"/>
                      <a:pt x="1046076" y="1797273"/>
                      <a:pt x="1043856" y="1797273"/>
                    </a:cubicBezTo>
                    <a:cubicBezTo>
                      <a:pt x="1043856" y="1797273"/>
                      <a:pt x="1043856" y="1797273"/>
                      <a:pt x="1014990" y="1795054"/>
                    </a:cubicBezTo>
                    <a:cubicBezTo>
                      <a:pt x="1014990" y="1795054"/>
                      <a:pt x="1014990" y="1795054"/>
                      <a:pt x="986124" y="1788395"/>
                    </a:cubicBezTo>
                    <a:cubicBezTo>
                      <a:pt x="986124" y="1788395"/>
                      <a:pt x="986124" y="1788395"/>
                      <a:pt x="983904" y="1786175"/>
                    </a:cubicBezTo>
                    <a:lnTo>
                      <a:pt x="977242" y="1786175"/>
                    </a:lnTo>
                    <a:cubicBezTo>
                      <a:pt x="970581" y="1783955"/>
                      <a:pt x="961699" y="1783955"/>
                      <a:pt x="957258" y="1781736"/>
                    </a:cubicBezTo>
                    <a:cubicBezTo>
                      <a:pt x="952817" y="1781736"/>
                      <a:pt x="948377" y="1781736"/>
                      <a:pt x="941715" y="1779516"/>
                    </a:cubicBezTo>
                    <a:cubicBezTo>
                      <a:pt x="917290" y="1775077"/>
                      <a:pt x="906188" y="1772857"/>
                      <a:pt x="879543" y="1768418"/>
                    </a:cubicBezTo>
                    <a:cubicBezTo>
                      <a:pt x="852898" y="1763978"/>
                      <a:pt x="819591" y="1757319"/>
                      <a:pt x="792946" y="1752880"/>
                    </a:cubicBezTo>
                    <a:cubicBezTo>
                      <a:pt x="772962" y="1748441"/>
                      <a:pt x="755198" y="1746221"/>
                      <a:pt x="726333" y="1741782"/>
                    </a:cubicBezTo>
                    <a:cubicBezTo>
                      <a:pt x="726333" y="1741782"/>
                      <a:pt x="690806" y="1737342"/>
                      <a:pt x="688585" y="1737342"/>
                    </a:cubicBezTo>
                    <a:cubicBezTo>
                      <a:pt x="664160" y="1732903"/>
                      <a:pt x="659719" y="1730683"/>
                      <a:pt x="633074" y="1728464"/>
                    </a:cubicBezTo>
                    <a:cubicBezTo>
                      <a:pt x="615311" y="1726244"/>
                      <a:pt x="610870" y="1726244"/>
                      <a:pt x="595327" y="1721805"/>
                    </a:cubicBezTo>
                    <a:cubicBezTo>
                      <a:pt x="590886" y="1721805"/>
                      <a:pt x="584225" y="1721805"/>
                      <a:pt x="582004" y="1719585"/>
                    </a:cubicBezTo>
                    <a:cubicBezTo>
                      <a:pt x="564241" y="1717365"/>
                      <a:pt x="568681" y="1717365"/>
                      <a:pt x="562020" y="1717365"/>
                    </a:cubicBezTo>
                    <a:cubicBezTo>
                      <a:pt x="559800" y="1717365"/>
                      <a:pt x="537595" y="1710706"/>
                      <a:pt x="530934" y="1710706"/>
                    </a:cubicBezTo>
                    <a:cubicBezTo>
                      <a:pt x="519832" y="1708487"/>
                      <a:pt x="504289" y="1706267"/>
                      <a:pt x="490966" y="1704047"/>
                    </a:cubicBezTo>
                    <a:cubicBezTo>
                      <a:pt x="486525" y="1704047"/>
                      <a:pt x="484305" y="1704047"/>
                      <a:pt x="484305" y="1704047"/>
                    </a:cubicBezTo>
                    <a:cubicBezTo>
                      <a:pt x="477643" y="1701828"/>
                      <a:pt x="473203" y="1701828"/>
                      <a:pt x="464321" y="1699608"/>
                    </a:cubicBezTo>
                    <a:cubicBezTo>
                      <a:pt x="442116" y="1697388"/>
                      <a:pt x="424353" y="1695169"/>
                      <a:pt x="404369" y="1690729"/>
                    </a:cubicBezTo>
                    <a:cubicBezTo>
                      <a:pt x="386050" y="1689065"/>
                      <a:pt x="297788" y="1673666"/>
                      <a:pt x="249181" y="1664197"/>
                    </a:cubicBezTo>
                    <a:lnTo>
                      <a:pt x="217852" y="1657434"/>
                    </a:lnTo>
                    <a:lnTo>
                      <a:pt x="224791" y="1658821"/>
                    </a:lnTo>
                    <a:cubicBezTo>
                      <a:pt x="228954" y="1659654"/>
                      <a:pt x="228954" y="1659654"/>
                      <a:pt x="228954" y="1659654"/>
                    </a:cubicBezTo>
                    <a:lnTo>
                      <a:pt x="235082" y="1660630"/>
                    </a:lnTo>
                    <a:lnTo>
                      <a:pt x="240056" y="1661873"/>
                    </a:lnTo>
                    <a:lnTo>
                      <a:pt x="294982" y="1671197"/>
                    </a:lnTo>
                    <a:lnTo>
                      <a:pt x="304449" y="1672972"/>
                    </a:lnTo>
                    <a:cubicBezTo>
                      <a:pt x="324433" y="1675192"/>
                      <a:pt x="342197" y="1679631"/>
                      <a:pt x="357740" y="1681851"/>
                    </a:cubicBezTo>
                    <a:cubicBezTo>
                      <a:pt x="357740" y="1681851"/>
                      <a:pt x="357740" y="1681851"/>
                      <a:pt x="360515" y="1682406"/>
                    </a:cubicBezTo>
                    <a:lnTo>
                      <a:pt x="364685" y="1683239"/>
                    </a:lnTo>
                    <a:lnTo>
                      <a:pt x="379944" y="1686290"/>
                    </a:lnTo>
                    <a:cubicBezTo>
                      <a:pt x="379944" y="1686290"/>
                      <a:pt x="379944" y="1686290"/>
                      <a:pt x="377169" y="1685735"/>
                    </a:cubicBezTo>
                    <a:lnTo>
                      <a:pt x="364685" y="1683239"/>
                    </a:lnTo>
                    <a:lnTo>
                      <a:pt x="357740" y="1681851"/>
                    </a:lnTo>
                    <a:cubicBezTo>
                      <a:pt x="357740" y="1681851"/>
                      <a:pt x="357740" y="1681851"/>
                      <a:pt x="308092" y="1673423"/>
                    </a:cubicBezTo>
                    <a:lnTo>
                      <a:pt x="294982" y="1671197"/>
                    </a:lnTo>
                    <a:lnTo>
                      <a:pt x="268922" y="1666313"/>
                    </a:lnTo>
                    <a:cubicBezTo>
                      <a:pt x="257820" y="1664093"/>
                      <a:pt x="248938" y="1664093"/>
                      <a:pt x="240056" y="1661873"/>
                    </a:cubicBezTo>
                    <a:lnTo>
                      <a:pt x="237466" y="1661010"/>
                    </a:lnTo>
                    <a:lnTo>
                      <a:pt x="331082" y="1675929"/>
                    </a:lnTo>
                    <a:lnTo>
                      <a:pt x="398881" y="1687225"/>
                    </a:lnTo>
                    <a:lnTo>
                      <a:pt x="421855" y="1691562"/>
                    </a:lnTo>
                    <a:cubicBezTo>
                      <a:pt x="436565" y="1694059"/>
                      <a:pt x="450998" y="1696279"/>
                      <a:pt x="459880" y="1697388"/>
                    </a:cubicBezTo>
                    <a:lnTo>
                      <a:pt x="398881" y="1687225"/>
                    </a:lnTo>
                    <a:lnTo>
                      <a:pt x="382164" y="1684070"/>
                    </a:lnTo>
                    <a:lnTo>
                      <a:pt x="331082" y="1675929"/>
                    </a:lnTo>
                    <a:lnTo>
                      <a:pt x="328943" y="1675573"/>
                    </a:lnTo>
                    <a:cubicBezTo>
                      <a:pt x="233395" y="1659654"/>
                      <a:pt x="233395" y="1659654"/>
                      <a:pt x="233395" y="1659654"/>
                    </a:cubicBezTo>
                    <a:lnTo>
                      <a:pt x="237466" y="1661010"/>
                    </a:lnTo>
                    <a:lnTo>
                      <a:pt x="235082" y="1660630"/>
                    </a:lnTo>
                    <a:lnTo>
                      <a:pt x="224513" y="1657989"/>
                    </a:lnTo>
                    <a:cubicBezTo>
                      <a:pt x="222293" y="1657434"/>
                      <a:pt x="222293" y="1657434"/>
                      <a:pt x="222293" y="1657434"/>
                    </a:cubicBezTo>
                    <a:cubicBezTo>
                      <a:pt x="231175" y="1657434"/>
                      <a:pt x="211191" y="1655214"/>
                      <a:pt x="182325" y="1648555"/>
                    </a:cubicBezTo>
                    <a:cubicBezTo>
                      <a:pt x="137916" y="1641896"/>
                      <a:pt x="35776" y="1624139"/>
                      <a:pt x="4690" y="1617480"/>
                    </a:cubicBezTo>
                    <a:close/>
                    <a:moveTo>
                      <a:pt x="352852" y="1486589"/>
                    </a:moveTo>
                    <a:cubicBezTo>
                      <a:pt x="352852" y="1486589"/>
                      <a:pt x="352852" y="1486589"/>
                      <a:pt x="355349" y="1487421"/>
                    </a:cubicBezTo>
                    <a:lnTo>
                      <a:pt x="361325" y="1489414"/>
                    </a:lnTo>
                    <a:close/>
                    <a:moveTo>
                      <a:pt x="330185" y="1480709"/>
                    </a:moveTo>
                    <a:lnTo>
                      <a:pt x="337873" y="1482704"/>
                    </a:lnTo>
                    <a:cubicBezTo>
                      <a:pt x="352852" y="1486589"/>
                      <a:pt x="352852" y="1486589"/>
                      <a:pt x="352852" y="1486589"/>
                    </a:cubicBezTo>
                    <a:lnTo>
                      <a:pt x="341262" y="1483806"/>
                    </a:lnTo>
                    <a:close/>
                    <a:moveTo>
                      <a:pt x="3600154" y="1475657"/>
                    </a:moveTo>
                    <a:cubicBezTo>
                      <a:pt x="3532488" y="1491185"/>
                      <a:pt x="3498656" y="1498949"/>
                      <a:pt x="3481739" y="1502830"/>
                    </a:cubicBezTo>
                    <a:lnTo>
                      <a:pt x="3475772" y="1504200"/>
                    </a:lnTo>
                    <a:lnTo>
                      <a:pt x="3499175" y="1498706"/>
                    </a:lnTo>
                    <a:cubicBezTo>
                      <a:pt x="3535053" y="1490283"/>
                      <a:pt x="3558972" y="1484669"/>
                      <a:pt x="3574917" y="1480925"/>
                    </a:cubicBezTo>
                    <a:lnTo>
                      <a:pt x="3581295" y="1479428"/>
                    </a:lnTo>
                    <a:close/>
                    <a:moveTo>
                      <a:pt x="3606809" y="1473439"/>
                    </a:moveTo>
                    <a:cubicBezTo>
                      <a:pt x="3600154" y="1475657"/>
                      <a:pt x="3600154" y="1475657"/>
                      <a:pt x="3600154" y="1475657"/>
                    </a:cubicBezTo>
                    <a:lnTo>
                      <a:pt x="3606806" y="1473440"/>
                    </a:lnTo>
                    <a:close/>
                    <a:moveTo>
                      <a:pt x="3627887" y="1469741"/>
                    </a:moveTo>
                    <a:lnTo>
                      <a:pt x="3619387" y="1471630"/>
                    </a:lnTo>
                    <a:lnTo>
                      <a:pt x="3618976" y="1471706"/>
                    </a:lnTo>
                    <a:cubicBezTo>
                      <a:pt x="3617624" y="1471914"/>
                      <a:pt x="3617902" y="1471775"/>
                      <a:pt x="3620120" y="1471220"/>
                    </a:cubicBezTo>
                    <a:close/>
                    <a:moveTo>
                      <a:pt x="3620120" y="1469002"/>
                    </a:moveTo>
                    <a:cubicBezTo>
                      <a:pt x="3624557" y="1469002"/>
                      <a:pt x="3624557" y="1469002"/>
                      <a:pt x="3624557" y="1469002"/>
                    </a:cubicBezTo>
                    <a:lnTo>
                      <a:pt x="3614212" y="1470971"/>
                    </a:lnTo>
                    <a:lnTo>
                      <a:pt x="3617624" y="1469834"/>
                    </a:lnTo>
                    <a:cubicBezTo>
                      <a:pt x="3620120" y="1469002"/>
                      <a:pt x="3620120" y="1469002"/>
                      <a:pt x="3620120" y="1469002"/>
                    </a:cubicBezTo>
                    <a:close/>
                    <a:moveTo>
                      <a:pt x="262353" y="1462319"/>
                    </a:moveTo>
                    <a:lnTo>
                      <a:pt x="309593" y="1474953"/>
                    </a:lnTo>
                    <a:lnTo>
                      <a:pt x="330185" y="1480709"/>
                    </a:lnTo>
                    <a:lnTo>
                      <a:pt x="302296" y="1473476"/>
                    </a:lnTo>
                    <a:lnTo>
                      <a:pt x="277304" y="1466994"/>
                    </a:lnTo>
                    <a:close/>
                    <a:moveTo>
                      <a:pt x="261263" y="1462028"/>
                    </a:moveTo>
                    <a:lnTo>
                      <a:pt x="261865" y="1462167"/>
                    </a:lnTo>
                    <a:lnTo>
                      <a:pt x="262353" y="1462319"/>
                    </a:lnTo>
                    <a:close/>
                    <a:moveTo>
                      <a:pt x="233016" y="1455506"/>
                    </a:moveTo>
                    <a:lnTo>
                      <a:pt x="238100" y="1456680"/>
                    </a:lnTo>
                    <a:lnTo>
                      <a:pt x="243071" y="1458108"/>
                    </a:lnTo>
                    <a:lnTo>
                      <a:pt x="243304" y="1458175"/>
                    </a:lnTo>
                    <a:close/>
                    <a:moveTo>
                      <a:pt x="229757" y="1454284"/>
                    </a:moveTo>
                    <a:lnTo>
                      <a:pt x="231671" y="1454833"/>
                    </a:lnTo>
                    <a:lnTo>
                      <a:pt x="233016" y="1455506"/>
                    </a:lnTo>
                    <a:close/>
                    <a:moveTo>
                      <a:pt x="228577" y="1453286"/>
                    </a:moveTo>
                    <a:cubicBezTo>
                      <a:pt x="228577" y="1453286"/>
                      <a:pt x="228577" y="1453286"/>
                      <a:pt x="256595" y="1460779"/>
                    </a:cubicBezTo>
                    <a:lnTo>
                      <a:pt x="261263" y="1462028"/>
                    </a:lnTo>
                    <a:lnTo>
                      <a:pt x="238100" y="1456680"/>
                    </a:lnTo>
                    <a:lnTo>
                      <a:pt x="231671" y="1454833"/>
                    </a:lnTo>
                    <a:close/>
                    <a:moveTo>
                      <a:pt x="3717736" y="1449038"/>
                    </a:moveTo>
                    <a:cubicBezTo>
                      <a:pt x="3697769" y="1453474"/>
                      <a:pt x="3680021" y="1457911"/>
                      <a:pt x="3666710" y="1462347"/>
                    </a:cubicBezTo>
                    <a:lnTo>
                      <a:pt x="3627887" y="1469741"/>
                    </a:lnTo>
                    <a:lnTo>
                      <a:pt x="3628093" y="1469695"/>
                    </a:lnTo>
                    <a:cubicBezTo>
                      <a:pt x="3633709" y="1468448"/>
                      <a:pt x="3641196" y="1466784"/>
                      <a:pt x="3651180" y="1464566"/>
                    </a:cubicBezTo>
                    <a:cubicBezTo>
                      <a:pt x="3668928" y="1460129"/>
                      <a:pt x="3693332" y="1455692"/>
                      <a:pt x="3717736" y="1449038"/>
                    </a:cubicBezTo>
                    <a:close/>
                    <a:moveTo>
                      <a:pt x="210824" y="1448845"/>
                    </a:moveTo>
                    <a:lnTo>
                      <a:pt x="215262" y="1448845"/>
                    </a:lnTo>
                    <a:lnTo>
                      <a:pt x="217481" y="1449678"/>
                    </a:lnTo>
                    <a:lnTo>
                      <a:pt x="229757" y="1454284"/>
                    </a:lnTo>
                    <a:close/>
                    <a:moveTo>
                      <a:pt x="3866378" y="1415764"/>
                    </a:moveTo>
                    <a:lnTo>
                      <a:pt x="3850848" y="1420200"/>
                    </a:lnTo>
                    <a:cubicBezTo>
                      <a:pt x="3799822" y="1433510"/>
                      <a:pt x="3562438" y="1484530"/>
                      <a:pt x="3349459" y="1537768"/>
                    </a:cubicBezTo>
                    <a:cubicBezTo>
                      <a:pt x="3245187" y="1564387"/>
                      <a:pt x="3163102" y="1582133"/>
                      <a:pt x="3054393" y="1608752"/>
                    </a:cubicBezTo>
                    <a:cubicBezTo>
                      <a:pt x="3054393" y="1608752"/>
                      <a:pt x="3054393" y="1608752"/>
                      <a:pt x="3038863" y="1613189"/>
                    </a:cubicBezTo>
                    <a:cubicBezTo>
                      <a:pt x="3038863" y="1613189"/>
                      <a:pt x="3038863" y="1613189"/>
                      <a:pt x="2996711" y="1624280"/>
                    </a:cubicBezTo>
                    <a:cubicBezTo>
                      <a:pt x="2967870" y="1630935"/>
                      <a:pt x="2941248" y="1637589"/>
                      <a:pt x="2919062" y="1642026"/>
                    </a:cubicBezTo>
                    <a:cubicBezTo>
                      <a:pt x="2903533" y="1646462"/>
                      <a:pt x="2899096" y="1648681"/>
                      <a:pt x="2883566" y="1650899"/>
                    </a:cubicBezTo>
                    <a:cubicBezTo>
                      <a:pt x="2885784" y="1653117"/>
                      <a:pt x="2843632" y="1661990"/>
                      <a:pt x="2823665" y="1666427"/>
                    </a:cubicBezTo>
                    <a:cubicBezTo>
                      <a:pt x="2821447" y="1666427"/>
                      <a:pt x="2821447" y="1668645"/>
                      <a:pt x="2817010" y="1668645"/>
                    </a:cubicBezTo>
                    <a:cubicBezTo>
                      <a:pt x="2814791" y="1670863"/>
                      <a:pt x="2808135" y="1670863"/>
                      <a:pt x="2805917" y="1673082"/>
                    </a:cubicBezTo>
                    <a:cubicBezTo>
                      <a:pt x="2799261" y="1673082"/>
                      <a:pt x="2788169" y="1677518"/>
                      <a:pt x="2783732" y="1677518"/>
                    </a:cubicBezTo>
                    <a:cubicBezTo>
                      <a:pt x="2757109" y="1684173"/>
                      <a:pt x="2726050" y="1690828"/>
                      <a:pt x="2699427" y="1697483"/>
                    </a:cubicBezTo>
                    <a:cubicBezTo>
                      <a:pt x="2699427" y="1697483"/>
                      <a:pt x="2701646" y="1695264"/>
                      <a:pt x="2701646" y="1695264"/>
                    </a:cubicBezTo>
                    <a:cubicBezTo>
                      <a:pt x="2701646" y="1695264"/>
                      <a:pt x="2699427" y="1695264"/>
                      <a:pt x="2694990" y="1697483"/>
                    </a:cubicBezTo>
                    <a:cubicBezTo>
                      <a:pt x="2699427" y="1695264"/>
                      <a:pt x="2699427" y="1695264"/>
                      <a:pt x="2688334" y="1697483"/>
                    </a:cubicBezTo>
                    <a:cubicBezTo>
                      <a:pt x="2690553" y="1697483"/>
                      <a:pt x="2694990" y="1695264"/>
                      <a:pt x="2692772" y="1695264"/>
                    </a:cubicBezTo>
                    <a:cubicBezTo>
                      <a:pt x="2683897" y="1697483"/>
                      <a:pt x="2666149" y="1701919"/>
                      <a:pt x="2663931" y="1699701"/>
                    </a:cubicBezTo>
                    <a:cubicBezTo>
                      <a:pt x="2661712" y="1699701"/>
                      <a:pt x="2675023" y="1695264"/>
                      <a:pt x="2672805" y="1695264"/>
                    </a:cubicBezTo>
                    <a:cubicBezTo>
                      <a:pt x="2675023" y="1693046"/>
                      <a:pt x="2675023" y="1693046"/>
                      <a:pt x="2675023" y="1693046"/>
                    </a:cubicBezTo>
                    <a:cubicBezTo>
                      <a:pt x="2675023" y="1693046"/>
                      <a:pt x="2675023" y="1693046"/>
                      <a:pt x="2686116" y="1688610"/>
                    </a:cubicBezTo>
                    <a:cubicBezTo>
                      <a:pt x="2686116" y="1688610"/>
                      <a:pt x="2688334" y="1688610"/>
                      <a:pt x="2688334" y="1688610"/>
                    </a:cubicBezTo>
                    <a:cubicBezTo>
                      <a:pt x="2688334" y="1688610"/>
                      <a:pt x="2688334" y="1688610"/>
                      <a:pt x="2719394" y="1679737"/>
                    </a:cubicBezTo>
                    <a:cubicBezTo>
                      <a:pt x="2719394" y="1679737"/>
                      <a:pt x="2719394" y="1679737"/>
                      <a:pt x="2752672" y="1673082"/>
                    </a:cubicBezTo>
                    <a:cubicBezTo>
                      <a:pt x="2757109" y="1670863"/>
                      <a:pt x="2757109" y="1673082"/>
                      <a:pt x="2754891" y="1673082"/>
                    </a:cubicBezTo>
                    <a:cubicBezTo>
                      <a:pt x="2754891" y="1673082"/>
                      <a:pt x="2754891" y="1673082"/>
                      <a:pt x="2757109" y="1673082"/>
                    </a:cubicBezTo>
                    <a:cubicBezTo>
                      <a:pt x="2759328" y="1673082"/>
                      <a:pt x="2763765" y="1670863"/>
                      <a:pt x="2765983" y="1670863"/>
                    </a:cubicBezTo>
                    <a:cubicBezTo>
                      <a:pt x="2772639" y="1670863"/>
                      <a:pt x="2783732" y="1666427"/>
                      <a:pt x="2788169" y="1666427"/>
                    </a:cubicBezTo>
                    <a:cubicBezTo>
                      <a:pt x="2792606" y="1664209"/>
                      <a:pt x="2797043" y="1664209"/>
                      <a:pt x="2805917" y="1661990"/>
                    </a:cubicBezTo>
                    <a:cubicBezTo>
                      <a:pt x="2832539" y="1655335"/>
                      <a:pt x="2845851" y="1655335"/>
                      <a:pt x="2876910" y="1646462"/>
                    </a:cubicBezTo>
                    <a:cubicBezTo>
                      <a:pt x="2905751" y="1639808"/>
                      <a:pt x="2945685" y="1630935"/>
                      <a:pt x="2972307" y="1624280"/>
                    </a:cubicBezTo>
                    <a:cubicBezTo>
                      <a:pt x="2998930" y="1619843"/>
                      <a:pt x="3016678" y="1613189"/>
                      <a:pt x="3049956" y="1606534"/>
                    </a:cubicBezTo>
                    <a:cubicBezTo>
                      <a:pt x="3049956" y="1606534"/>
                      <a:pt x="3089890" y="1595443"/>
                      <a:pt x="3092108" y="1595443"/>
                    </a:cubicBezTo>
                    <a:cubicBezTo>
                      <a:pt x="3118731" y="1586570"/>
                      <a:pt x="3125386" y="1586570"/>
                      <a:pt x="3154227" y="1579915"/>
                    </a:cubicBezTo>
                    <a:cubicBezTo>
                      <a:pt x="3174194" y="1573260"/>
                      <a:pt x="3178631" y="1573260"/>
                      <a:pt x="3196380" y="1568824"/>
                    </a:cubicBezTo>
                    <a:cubicBezTo>
                      <a:pt x="3200817" y="1566605"/>
                      <a:pt x="3209691" y="1564387"/>
                      <a:pt x="3211909" y="1564387"/>
                    </a:cubicBezTo>
                    <a:cubicBezTo>
                      <a:pt x="3231876" y="1559950"/>
                      <a:pt x="3227439" y="1562169"/>
                      <a:pt x="3234095" y="1557732"/>
                    </a:cubicBezTo>
                    <a:cubicBezTo>
                      <a:pt x="3236313" y="1557732"/>
                      <a:pt x="3260717" y="1555514"/>
                      <a:pt x="3269591" y="1551077"/>
                    </a:cubicBezTo>
                    <a:cubicBezTo>
                      <a:pt x="3282903" y="1548859"/>
                      <a:pt x="3300651" y="1544423"/>
                      <a:pt x="3316181" y="1542204"/>
                    </a:cubicBezTo>
                    <a:cubicBezTo>
                      <a:pt x="3318399" y="1539986"/>
                      <a:pt x="3322836" y="1539986"/>
                      <a:pt x="3322836" y="1539986"/>
                    </a:cubicBezTo>
                    <a:cubicBezTo>
                      <a:pt x="3329492" y="1537768"/>
                      <a:pt x="3336148" y="1535550"/>
                      <a:pt x="3345022" y="1533331"/>
                    </a:cubicBezTo>
                    <a:cubicBezTo>
                      <a:pt x="3369426" y="1528895"/>
                      <a:pt x="3389392" y="1522240"/>
                      <a:pt x="3411578" y="1515585"/>
                    </a:cubicBezTo>
                    <a:cubicBezTo>
                      <a:pt x="3436814" y="1509762"/>
                      <a:pt x="3569060" y="1480163"/>
                      <a:pt x="3612130" y="1471368"/>
                    </a:cubicBezTo>
                    <a:lnTo>
                      <a:pt x="3614212" y="1470971"/>
                    </a:lnTo>
                    <a:lnTo>
                      <a:pt x="3606806" y="1473440"/>
                    </a:lnTo>
                    <a:lnTo>
                      <a:pt x="3605127" y="1473834"/>
                    </a:lnTo>
                    <a:cubicBezTo>
                      <a:pt x="3603445" y="1474229"/>
                      <a:pt x="3600082" y="1475018"/>
                      <a:pt x="3593355" y="1476597"/>
                    </a:cubicBezTo>
                    <a:lnTo>
                      <a:pt x="3581295" y="1479428"/>
                    </a:lnTo>
                    <a:lnTo>
                      <a:pt x="3566875" y="1482312"/>
                    </a:lnTo>
                    <a:cubicBezTo>
                      <a:pt x="3553564" y="1484530"/>
                      <a:pt x="3538034" y="1488966"/>
                      <a:pt x="3524723" y="1491185"/>
                    </a:cubicBezTo>
                    <a:cubicBezTo>
                      <a:pt x="3504756" y="1495621"/>
                      <a:pt x="3484790" y="1502276"/>
                      <a:pt x="3464823" y="1506712"/>
                    </a:cubicBezTo>
                    <a:cubicBezTo>
                      <a:pt x="3442637" y="1511149"/>
                      <a:pt x="3442637" y="1511149"/>
                      <a:pt x="3442637" y="1511149"/>
                    </a:cubicBezTo>
                    <a:cubicBezTo>
                      <a:pt x="3464823" y="1506712"/>
                      <a:pt x="3464823" y="1506712"/>
                      <a:pt x="3464823" y="1506712"/>
                    </a:cubicBezTo>
                    <a:cubicBezTo>
                      <a:pt x="3464823" y="1506712"/>
                      <a:pt x="3464823" y="1506712"/>
                      <a:pt x="3466938" y="1506227"/>
                    </a:cubicBezTo>
                    <a:lnTo>
                      <a:pt x="3475772" y="1504200"/>
                    </a:lnTo>
                    <a:lnTo>
                      <a:pt x="3435890" y="1513562"/>
                    </a:lnTo>
                    <a:cubicBezTo>
                      <a:pt x="3411474" y="1519294"/>
                      <a:pt x="3383568" y="1525845"/>
                      <a:pt x="3351677" y="1533331"/>
                    </a:cubicBezTo>
                    <a:cubicBezTo>
                      <a:pt x="3371644" y="1528895"/>
                      <a:pt x="3418233" y="1517804"/>
                      <a:pt x="3438200" y="1513367"/>
                    </a:cubicBezTo>
                    <a:cubicBezTo>
                      <a:pt x="3495882" y="1500058"/>
                      <a:pt x="3553564" y="1486748"/>
                      <a:pt x="3611246" y="1473439"/>
                    </a:cubicBezTo>
                    <a:cubicBezTo>
                      <a:pt x="3611246" y="1473439"/>
                      <a:pt x="3611246" y="1473439"/>
                      <a:pt x="3616238" y="1472329"/>
                    </a:cubicBezTo>
                    <a:lnTo>
                      <a:pt x="3619387" y="1471630"/>
                    </a:lnTo>
                    <a:lnTo>
                      <a:pt x="3627608" y="1470111"/>
                    </a:lnTo>
                    <a:cubicBezTo>
                      <a:pt x="3636205" y="1468447"/>
                      <a:pt x="3650071" y="1465675"/>
                      <a:pt x="3666710" y="1462347"/>
                    </a:cubicBezTo>
                    <a:cubicBezTo>
                      <a:pt x="3715517" y="1449038"/>
                      <a:pt x="3833100" y="1422419"/>
                      <a:pt x="3866378" y="1415764"/>
                    </a:cubicBezTo>
                    <a:close/>
                    <a:moveTo>
                      <a:pt x="0" y="1386680"/>
                    </a:moveTo>
                    <a:lnTo>
                      <a:pt x="13315" y="1388900"/>
                    </a:lnTo>
                    <a:cubicBezTo>
                      <a:pt x="59918" y="1402221"/>
                      <a:pt x="266304" y="1462167"/>
                      <a:pt x="454935" y="1511011"/>
                    </a:cubicBezTo>
                    <a:cubicBezTo>
                      <a:pt x="550361" y="1535433"/>
                      <a:pt x="619156" y="1555415"/>
                      <a:pt x="716801" y="1579837"/>
                    </a:cubicBezTo>
                    <a:cubicBezTo>
                      <a:pt x="716801" y="1579837"/>
                      <a:pt x="716801" y="1579837"/>
                      <a:pt x="730116" y="1584278"/>
                    </a:cubicBezTo>
                    <a:cubicBezTo>
                      <a:pt x="730116" y="1584278"/>
                      <a:pt x="730116" y="1584278"/>
                      <a:pt x="767842" y="1595379"/>
                    </a:cubicBezTo>
                    <a:cubicBezTo>
                      <a:pt x="792254" y="1602039"/>
                      <a:pt x="816665" y="1608700"/>
                      <a:pt x="836638" y="1613140"/>
                    </a:cubicBezTo>
                    <a:cubicBezTo>
                      <a:pt x="852172" y="1617581"/>
                      <a:pt x="854391" y="1617581"/>
                      <a:pt x="867706" y="1619801"/>
                    </a:cubicBezTo>
                    <a:cubicBezTo>
                      <a:pt x="867706" y="1617581"/>
                      <a:pt x="905433" y="1628682"/>
                      <a:pt x="923186" y="1635342"/>
                    </a:cubicBezTo>
                    <a:cubicBezTo>
                      <a:pt x="923186" y="1635342"/>
                      <a:pt x="923186" y="1633122"/>
                      <a:pt x="927625" y="1635342"/>
                    </a:cubicBezTo>
                    <a:cubicBezTo>
                      <a:pt x="929844" y="1635342"/>
                      <a:pt x="936501" y="1637562"/>
                      <a:pt x="938721" y="1637562"/>
                    </a:cubicBezTo>
                    <a:cubicBezTo>
                      <a:pt x="945378" y="1639782"/>
                      <a:pt x="952036" y="1642003"/>
                      <a:pt x="958693" y="1642003"/>
                    </a:cubicBezTo>
                    <a:cubicBezTo>
                      <a:pt x="980885" y="1648663"/>
                      <a:pt x="1007516" y="1657544"/>
                      <a:pt x="1031927" y="1664205"/>
                    </a:cubicBezTo>
                    <a:lnTo>
                      <a:pt x="1034146" y="1664205"/>
                    </a:lnTo>
                    <a:cubicBezTo>
                      <a:pt x="1029708" y="1664205"/>
                      <a:pt x="1029708" y="1664205"/>
                      <a:pt x="1040804" y="1668645"/>
                    </a:cubicBezTo>
                    <a:cubicBezTo>
                      <a:pt x="1038585" y="1668645"/>
                      <a:pt x="1034146" y="1666425"/>
                      <a:pt x="1036365" y="1668645"/>
                    </a:cubicBezTo>
                    <a:cubicBezTo>
                      <a:pt x="1043023" y="1670865"/>
                      <a:pt x="1058557" y="1675306"/>
                      <a:pt x="1060777" y="1675306"/>
                    </a:cubicBezTo>
                    <a:cubicBezTo>
                      <a:pt x="1062996" y="1677526"/>
                      <a:pt x="1049681" y="1675306"/>
                      <a:pt x="1049681" y="1677526"/>
                    </a:cubicBezTo>
                    <a:cubicBezTo>
                      <a:pt x="1049681" y="1677526"/>
                      <a:pt x="1049681" y="1677526"/>
                      <a:pt x="1047461" y="1677526"/>
                    </a:cubicBezTo>
                    <a:cubicBezTo>
                      <a:pt x="1047461" y="1677526"/>
                      <a:pt x="1047461" y="1677526"/>
                      <a:pt x="1038585" y="1675306"/>
                    </a:cubicBezTo>
                    <a:cubicBezTo>
                      <a:pt x="1038585" y="1675306"/>
                      <a:pt x="1036365" y="1675306"/>
                      <a:pt x="1036365" y="1675306"/>
                    </a:cubicBezTo>
                    <a:cubicBezTo>
                      <a:pt x="1036365" y="1675306"/>
                      <a:pt x="1036365" y="1675306"/>
                      <a:pt x="1007516" y="1668645"/>
                    </a:cubicBezTo>
                    <a:cubicBezTo>
                      <a:pt x="1007516" y="1668645"/>
                      <a:pt x="1007516" y="1668645"/>
                      <a:pt x="978666" y="1659764"/>
                    </a:cubicBezTo>
                    <a:cubicBezTo>
                      <a:pt x="978666" y="1659764"/>
                      <a:pt x="978666" y="1659764"/>
                      <a:pt x="976447" y="1659764"/>
                    </a:cubicBezTo>
                    <a:cubicBezTo>
                      <a:pt x="974228" y="1657544"/>
                      <a:pt x="969789" y="1657544"/>
                      <a:pt x="967570" y="1655324"/>
                    </a:cubicBezTo>
                    <a:cubicBezTo>
                      <a:pt x="967570" y="1655324"/>
                      <a:pt x="967570" y="1655324"/>
                      <a:pt x="969789" y="1655324"/>
                    </a:cubicBezTo>
                    <a:cubicBezTo>
                      <a:pt x="963132" y="1653104"/>
                      <a:pt x="952036" y="1653104"/>
                      <a:pt x="949817" y="1650883"/>
                    </a:cubicBezTo>
                    <a:cubicBezTo>
                      <a:pt x="945378" y="1648663"/>
                      <a:pt x="940940" y="1648663"/>
                      <a:pt x="934282" y="1646443"/>
                    </a:cubicBezTo>
                    <a:cubicBezTo>
                      <a:pt x="909871" y="1639782"/>
                      <a:pt x="898775" y="1635342"/>
                      <a:pt x="872145" y="1628682"/>
                    </a:cubicBezTo>
                    <a:cubicBezTo>
                      <a:pt x="845514" y="1622021"/>
                      <a:pt x="812226" y="1610920"/>
                      <a:pt x="785596" y="1604259"/>
                    </a:cubicBezTo>
                    <a:cubicBezTo>
                      <a:pt x="765623" y="1597599"/>
                      <a:pt x="747870" y="1593158"/>
                      <a:pt x="719020" y="1586498"/>
                    </a:cubicBezTo>
                    <a:cubicBezTo>
                      <a:pt x="719020" y="1586498"/>
                      <a:pt x="683513" y="1577617"/>
                      <a:pt x="681294" y="1577617"/>
                    </a:cubicBezTo>
                    <a:cubicBezTo>
                      <a:pt x="656882" y="1570956"/>
                      <a:pt x="652444" y="1568736"/>
                      <a:pt x="625814" y="1562076"/>
                    </a:cubicBezTo>
                    <a:cubicBezTo>
                      <a:pt x="608060" y="1557635"/>
                      <a:pt x="603622" y="1557635"/>
                      <a:pt x="588087" y="1553195"/>
                    </a:cubicBezTo>
                    <a:cubicBezTo>
                      <a:pt x="583649" y="1550975"/>
                      <a:pt x="576991" y="1550975"/>
                      <a:pt x="574772" y="1548754"/>
                    </a:cubicBezTo>
                    <a:cubicBezTo>
                      <a:pt x="557019" y="1544314"/>
                      <a:pt x="561457" y="1544314"/>
                      <a:pt x="554799" y="1544314"/>
                    </a:cubicBezTo>
                    <a:cubicBezTo>
                      <a:pt x="552580" y="1544314"/>
                      <a:pt x="532607" y="1535433"/>
                      <a:pt x="523731" y="1533213"/>
                    </a:cubicBezTo>
                    <a:cubicBezTo>
                      <a:pt x="512635" y="1530993"/>
                      <a:pt x="497100" y="1526552"/>
                      <a:pt x="483785" y="1522112"/>
                    </a:cubicBezTo>
                    <a:cubicBezTo>
                      <a:pt x="479347" y="1522112"/>
                      <a:pt x="477127" y="1522112"/>
                      <a:pt x="477127" y="1522112"/>
                    </a:cubicBezTo>
                    <a:cubicBezTo>
                      <a:pt x="470470" y="1519892"/>
                      <a:pt x="466031" y="1517672"/>
                      <a:pt x="457155" y="1517672"/>
                    </a:cubicBezTo>
                    <a:cubicBezTo>
                      <a:pt x="434963" y="1511011"/>
                      <a:pt x="417209" y="1506571"/>
                      <a:pt x="397236" y="1502130"/>
                    </a:cubicBezTo>
                    <a:cubicBezTo>
                      <a:pt x="385031" y="1498800"/>
                      <a:pt x="342311" y="1486589"/>
                      <a:pt x="300701" y="1474655"/>
                    </a:cubicBezTo>
                    <a:lnTo>
                      <a:pt x="243304" y="1458175"/>
                    </a:lnTo>
                    <a:lnTo>
                      <a:pt x="277304" y="1466994"/>
                    </a:lnTo>
                    <a:lnTo>
                      <a:pt x="297372" y="1473268"/>
                    </a:lnTo>
                    <a:lnTo>
                      <a:pt x="341262" y="1483806"/>
                    </a:lnTo>
                    <a:lnTo>
                      <a:pt x="361325" y="1489414"/>
                    </a:lnTo>
                    <a:lnTo>
                      <a:pt x="370329" y="1492417"/>
                    </a:lnTo>
                    <a:cubicBezTo>
                      <a:pt x="372825" y="1493249"/>
                      <a:pt x="372825" y="1493249"/>
                      <a:pt x="372825" y="1493249"/>
                    </a:cubicBezTo>
                    <a:lnTo>
                      <a:pt x="361325" y="1489414"/>
                    </a:lnTo>
                    <a:lnTo>
                      <a:pt x="375044" y="1493249"/>
                    </a:lnTo>
                    <a:cubicBezTo>
                      <a:pt x="395017" y="1497690"/>
                      <a:pt x="434963" y="1508791"/>
                      <a:pt x="452716" y="1513231"/>
                    </a:cubicBezTo>
                    <a:cubicBezTo>
                      <a:pt x="396682" y="1498245"/>
                      <a:pt x="354655" y="1487005"/>
                      <a:pt x="323136" y="1478575"/>
                    </a:cubicBezTo>
                    <a:lnTo>
                      <a:pt x="309593" y="1474953"/>
                    </a:lnTo>
                    <a:lnTo>
                      <a:pt x="224139" y="1451066"/>
                    </a:lnTo>
                    <a:cubicBezTo>
                      <a:pt x="224139" y="1451066"/>
                      <a:pt x="224139" y="1451066"/>
                      <a:pt x="219700" y="1449956"/>
                    </a:cubicBezTo>
                    <a:lnTo>
                      <a:pt x="215262" y="1448845"/>
                    </a:lnTo>
                    <a:lnTo>
                      <a:pt x="188632" y="1442185"/>
                    </a:lnTo>
                    <a:lnTo>
                      <a:pt x="140259" y="1426053"/>
                    </a:lnTo>
                    <a:lnTo>
                      <a:pt x="175316" y="1435524"/>
                    </a:lnTo>
                    <a:cubicBezTo>
                      <a:pt x="193070" y="1439965"/>
                      <a:pt x="206385" y="1444405"/>
                      <a:pt x="215262" y="1446625"/>
                    </a:cubicBezTo>
                    <a:cubicBezTo>
                      <a:pt x="224139" y="1448845"/>
                      <a:pt x="206385" y="1444405"/>
                      <a:pt x="175316" y="1435524"/>
                    </a:cubicBezTo>
                    <a:cubicBezTo>
                      <a:pt x="164220" y="1433304"/>
                      <a:pt x="148686" y="1428864"/>
                      <a:pt x="128713" y="1422203"/>
                    </a:cubicBezTo>
                    <a:lnTo>
                      <a:pt x="140259" y="1426053"/>
                    </a:lnTo>
                    <a:lnTo>
                      <a:pt x="81833" y="1410269"/>
                    </a:lnTo>
                    <a:cubicBezTo>
                      <a:pt x="47158" y="1400556"/>
                      <a:pt x="14425" y="1391120"/>
                      <a:pt x="0" y="1386680"/>
                    </a:cubicBezTo>
                    <a:close/>
                    <a:moveTo>
                      <a:pt x="3222744" y="1365678"/>
                    </a:moveTo>
                    <a:lnTo>
                      <a:pt x="3218704" y="1367547"/>
                    </a:lnTo>
                    <a:lnTo>
                      <a:pt x="3216147" y="1368558"/>
                    </a:lnTo>
                    <a:close/>
                    <a:moveTo>
                      <a:pt x="3401679" y="1287504"/>
                    </a:moveTo>
                    <a:lnTo>
                      <a:pt x="3393180" y="1291262"/>
                    </a:lnTo>
                    <a:lnTo>
                      <a:pt x="3385620" y="1294563"/>
                    </a:lnTo>
                    <a:cubicBezTo>
                      <a:pt x="3363724" y="1304123"/>
                      <a:pt x="3333070" y="1317507"/>
                      <a:pt x="3290154" y="1336245"/>
                    </a:cubicBezTo>
                    <a:lnTo>
                      <a:pt x="3222744" y="1365678"/>
                    </a:lnTo>
                    <a:lnTo>
                      <a:pt x="3269425" y="1344085"/>
                    </a:lnTo>
                    <a:cubicBezTo>
                      <a:pt x="3275530" y="1341303"/>
                      <a:pt x="3289404" y="1335185"/>
                      <a:pt x="3307025" y="1327467"/>
                    </a:cubicBezTo>
                    <a:lnTo>
                      <a:pt x="3338936" y="1313544"/>
                    </a:lnTo>
                    <a:lnTo>
                      <a:pt x="3316043" y="1324060"/>
                    </a:lnTo>
                    <a:lnTo>
                      <a:pt x="3306054" y="1328510"/>
                    </a:lnTo>
                    <a:lnTo>
                      <a:pt x="3296064" y="1332960"/>
                    </a:lnTo>
                    <a:cubicBezTo>
                      <a:pt x="3296064" y="1332960"/>
                      <a:pt x="3296064" y="1332960"/>
                      <a:pt x="3298561" y="1331848"/>
                    </a:cubicBezTo>
                    <a:lnTo>
                      <a:pt x="3306054" y="1328510"/>
                    </a:lnTo>
                    <a:lnTo>
                      <a:pt x="3313546" y="1325173"/>
                    </a:lnTo>
                    <a:cubicBezTo>
                      <a:pt x="3316043" y="1324060"/>
                      <a:pt x="3316043" y="1324060"/>
                      <a:pt x="3316043" y="1324060"/>
                    </a:cubicBezTo>
                    <a:cubicBezTo>
                      <a:pt x="3316043" y="1324060"/>
                      <a:pt x="3316043" y="1324060"/>
                      <a:pt x="3396351" y="1289779"/>
                    </a:cubicBezTo>
                    <a:close/>
                    <a:moveTo>
                      <a:pt x="3401666" y="1286238"/>
                    </a:moveTo>
                    <a:lnTo>
                      <a:pt x="3367102" y="1301255"/>
                    </a:lnTo>
                    <a:lnTo>
                      <a:pt x="3338936" y="1313544"/>
                    </a:lnTo>
                    <a:lnTo>
                      <a:pt x="3369321" y="1299586"/>
                    </a:lnTo>
                    <a:close/>
                    <a:moveTo>
                      <a:pt x="406315" y="1281375"/>
                    </a:moveTo>
                    <a:lnTo>
                      <a:pt x="434229" y="1293346"/>
                    </a:lnTo>
                    <a:lnTo>
                      <a:pt x="449067" y="1299709"/>
                    </a:lnTo>
                    <a:lnTo>
                      <a:pt x="413360" y="1284664"/>
                    </a:lnTo>
                    <a:close/>
                    <a:moveTo>
                      <a:pt x="3430319" y="1275046"/>
                    </a:moveTo>
                    <a:lnTo>
                      <a:pt x="3428535" y="1275825"/>
                    </a:lnTo>
                    <a:cubicBezTo>
                      <a:pt x="3424594" y="1277546"/>
                      <a:pt x="3419339" y="1279840"/>
                      <a:pt x="3412332" y="1282900"/>
                    </a:cubicBezTo>
                    <a:lnTo>
                      <a:pt x="3406515" y="1285439"/>
                    </a:lnTo>
                    <a:lnTo>
                      <a:pt x="3401679" y="1287504"/>
                    </a:lnTo>
                    <a:lnTo>
                      <a:pt x="3426687" y="1276446"/>
                    </a:lnTo>
                    <a:close/>
                    <a:moveTo>
                      <a:pt x="3440359" y="1270663"/>
                    </a:moveTo>
                    <a:cubicBezTo>
                      <a:pt x="3435919" y="1272888"/>
                      <a:pt x="3435919" y="1272888"/>
                      <a:pt x="3435919" y="1272888"/>
                    </a:cubicBezTo>
                    <a:lnTo>
                      <a:pt x="3430319" y="1275046"/>
                    </a:lnTo>
                    <a:lnTo>
                      <a:pt x="3436856" y="1272192"/>
                    </a:lnTo>
                    <a:cubicBezTo>
                      <a:pt x="3440359" y="1270663"/>
                      <a:pt x="3440359" y="1270663"/>
                      <a:pt x="3440359" y="1270663"/>
                    </a:cubicBezTo>
                    <a:close/>
                    <a:moveTo>
                      <a:pt x="371360" y="1266384"/>
                    </a:moveTo>
                    <a:cubicBezTo>
                      <a:pt x="380237" y="1270826"/>
                      <a:pt x="386895" y="1273046"/>
                      <a:pt x="397992" y="1277488"/>
                    </a:cubicBezTo>
                    <a:lnTo>
                      <a:pt x="406315" y="1281375"/>
                    </a:lnTo>
                    <a:close/>
                    <a:moveTo>
                      <a:pt x="3458118" y="1261763"/>
                    </a:moveTo>
                    <a:cubicBezTo>
                      <a:pt x="3458118" y="1261763"/>
                      <a:pt x="3458118" y="1261763"/>
                      <a:pt x="3457286" y="1262319"/>
                    </a:cubicBezTo>
                    <a:lnTo>
                      <a:pt x="3454484" y="1264191"/>
                    </a:lnTo>
                    <a:lnTo>
                      <a:pt x="3449239" y="1266491"/>
                    </a:lnTo>
                    <a:cubicBezTo>
                      <a:pt x="3444799" y="1268438"/>
                      <a:pt x="3444799" y="1268438"/>
                      <a:pt x="3444799" y="1268438"/>
                    </a:cubicBezTo>
                    <a:lnTo>
                      <a:pt x="3426687" y="1276446"/>
                    </a:lnTo>
                    <a:lnTo>
                      <a:pt x="3407060" y="1284012"/>
                    </a:lnTo>
                    <a:lnTo>
                      <a:pt x="3401666" y="1286238"/>
                    </a:lnTo>
                    <a:lnTo>
                      <a:pt x="3425513" y="1275877"/>
                    </a:lnTo>
                    <a:cubicBezTo>
                      <a:pt x="3442024" y="1268716"/>
                      <a:pt x="3454233" y="1263432"/>
                      <a:pt x="3458118" y="1261763"/>
                    </a:cubicBezTo>
                    <a:close/>
                    <a:moveTo>
                      <a:pt x="3540255" y="1228389"/>
                    </a:moveTo>
                    <a:lnTo>
                      <a:pt x="3522469" y="1236464"/>
                    </a:lnTo>
                    <a:lnTo>
                      <a:pt x="3498125" y="1246554"/>
                    </a:lnTo>
                    <a:lnTo>
                      <a:pt x="3497224" y="1246873"/>
                    </a:lnTo>
                    <a:close/>
                    <a:moveTo>
                      <a:pt x="3671230" y="1172767"/>
                    </a:moveTo>
                    <a:lnTo>
                      <a:pt x="3657910" y="1179442"/>
                    </a:lnTo>
                    <a:cubicBezTo>
                      <a:pt x="3611292" y="1199466"/>
                      <a:pt x="3402620" y="1288462"/>
                      <a:pt x="3216147" y="1375233"/>
                    </a:cubicBezTo>
                    <a:cubicBezTo>
                      <a:pt x="3122911" y="1417506"/>
                      <a:pt x="3051873" y="1446430"/>
                      <a:pt x="2956417" y="1488703"/>
                    </a:cubicBezTo>
                    <a:cubicBezTo>
                      <a:pt x="2956417" y="1488703"/>
                      <a:pt x="2956417" y="1488703"/>
                      <a:pt x="2943097" y="1495378"/>
                    </a:cubicBezTo>
                    <a:cubicBezTo>
                      <a:pt x="2943097" y="1495378"/>
                      <a:pt x="2943097" y="1495378"/>
                      <a:pt x="2905359" y="1513177"/>
                    </a:cubicBezTo>
                    <a:cubicBezTo>
                      <a:pt x="2880940" y="1524302"/>
                      <a:pt x="2856521" y="1535426"/>
                      <a:pt x="2836541" y="1544326"/>
                    </a:cubicBezTo>
                    <a:cubicBezTo>
                      <a:pt x="2823222" y="1548776"/>
                      <a:pt x="2821002" y="1551001"/>
                      <a:pt x="2807683" y="1557675"/>
                    </a:cubicBezTo>
                    <a:cubicBezTo>
                      <a:pt x="2807683" y="1559900"/>
                      <a:pt x="2769944" y="1575475"/>
                      <a:pt x="2752185" y="1582149"/>
                    </a:cubicBezTo>
                    <a:cubicBezTo>
                      <a:pt x="2752185" y="1584374"/>
                      <a:pt x="2752185" y="1584374"/>
                      <a:pt x="2747745" y="1586599"/>
                    </a:cubicBezTo>
                    <a:cubicBezTo>
                      <a:pt x="2745525" y="1586599"/>
                      <a:pt x="2741085" y="1588824"/>
                      <a:pt x="2736645" y="1591049"/>
                    </a:cubicBezTo>
                    <a:cubicBezTo>
                      <a:pt x="2732205" y="1593274"/>
                      <a:pt x="2723326" y="1597724"/>
                      <a:pt x="2718886" y="1599949"/>
                    </a:cubicBezTo>
                    <a:cubicBezTo>
                      <a:pt x="2696687" y="1611073"/>
                      <a:pt x="2667828" y="1622198"/>
                      <a:pt x="2643409" y="1631097"/>
                    </a:cubicBezTo>
                    <a:cubicBezTo>
                      <a:pt x="2643409" y="1631097"/>
                      <a:pt x="2645629" y="1631097"/>
                      <a:pt x="2645629" y="1628872"/>
                    </a:cubicBezTo>
                    <a:cubicBezTo>
                      <a:pt x="2645629" y="1628872"/>
                      <a:pt x="2643409" y="1631097"/>
                      <a:pt x="2641189" y="1631097"/>
                    </a:cubicBezTo>
                    <a:cubicBezTo>
                      <a:pt x="2643409" y="1629985"/>
                      <a:pt x="2643964" y="1629429"/>
                      <a:pt x="2642854" y="1629707"/>
                    </a:cubicBezTo>
                    <a:lnTo>
                      <a:pt x="2638780" y="1631476"/>
                    </a:lnTo>
                    <a:lnTo>
                      <a:pt x="2638969" y="1631097"/>
                    </a:lnTo>
                    <a:cubicBezTo>
                      <a:pt x="2630089" y="1633322"/>
                      <a:pt x="2614550" y="1639997"/>
                      <a:pt x="2612330" y="1639997"/>
                    </a:cubicBezTo>
                    <a:cubicBezTo>
                      <a:pt x="2610110" y="1639997"/>
                      <a:pt x="2621210" y="1633322"/>
                      <a:pt x="2621210" y="1633322"/>
                    </a:cubicBezTo>
                    <a:cubicBezTo>
                      <a:pt x="2621210" y="1631097"/>
                      <a:pt x="2621210" y="1631097"/>
                      <a:pt x="2621210" y="1631097"/>
                    </a:cubicBezTo>
                    <a:cubicBezTo>
                      <a:pt x="2621210" y="1631097"/>
                      <a:pt x="2621210" y="1631097"/>
                      <a:pt x="2630089" y="1626647"/>
                    </a:cubicBezTo>
                    <a:cubicBezTo>
                      <a:pt x="2632309" y="1626647"/>
                      <a:pt x="2632309" y="1624423"/>
                      <a:pt x="2632309" y="1624423"/>
                    </a:cubicBezTo>
                    <a:cubicBezTo>
                      <a:pt x="2632309" y="1624423"/>
                      <a:pt x="2632309" y="1624423"/>
                      <a:pt x="2661168" y="1611073"/>
                    </a:cubicBezTo>
                    <a:cubicBezTo>
                      <a:pt x="2661168" y="1611073"/>
                      <a:pt x="2661168" y="1611073"/>
                      <a:pt x="2690027" y="1599949"/>
                    </a:cubicBezTo>
                    <a:cubicBezTo>
                      <a:pt x="2694467" y="1597724"/>
                      <a:pt x="2692247" y="1597724"/>
                      <a:pt x="2692247" y="1599949"/>
                    </a:cubicBezTo>
                    <a:cubicBezTo>
                      <a:pt x="2694467" y="1597724"/>
                      <a:pt x="2698907" y="1595499"/>
                      <a:pt x="2701127" y="1595499"/>
                    </a:cubicBezTo>
                    <a:cubicBezTo>
                      <a:pt x="2707786" y="1593274"/>
                      <a:pt x="2716666" y="1588824"/>
                      <a:pt x="2721106" y="1586599"/>
                    </a:cubicBezTo>
                    <a:cubicBezTo>
                      <a:pt x="2725546" y="1586599"/>
                      <a:pt x="2729985" y="1584374"/>
                      <a:pt x="2736645" y="1579924"/>
                    </a:cubicBezTo>
                    <a:cubicBezTo>
                      <a:pt x="2761064" y="1571025"/>
                      <a:pt x="2772164" y="1566575"/>
                      <a:pt x="2798803" y="1555450"/>
                    </a:cubicBezTo>
                    <a:cubicBezTo>
                      <a:pt x="2825442" y="1542101"/>
                      <a:pt x="2858741" y="1528752"/>
                      <a:pt x="2883160" y="1517627"/>
                    </a:cubicBezTo>
                    <a:cubicBezTo>
                      <a:pt x="2905359" y="1508727"/>
                      <a:pt x="2923118" y="1499828"/>
                      <a:pt x="2951977" y="1486478"/>
                    </a:cubicBezTo>
                    <a:cubicBezTo>
                      <a:pt x="2951977" y="1486478"/>
                      <a:pt x="2987496" y="1470904"/>
                      <a:pt x="2989716" y="1468679"/>
                    </a:cubicBezTo>
                    <a:cubicBezTo>
                      <a:pt x="3011915" y="1457555"/>
                      <a:pt x="3018575" y="1457555"/>
                      <a:pt x="3042994" y="1444205"/>
                    </a:cubicBezTo>
                    <a:cubicBezTo>
                      <a:pt x="3060753" y="1437531"/>
                      <a:pt x="3065193" y="1435306"/>
                      <a:pt x="3080732" y="1428631"/>
                    </a:cubicBezTo>
                    <a:cubicBezTo>
                      <a:pt x="3085172" y="1426406"/>
                      <a:pt x="3091832" y="1421956"/>
                      <a:pt x="3094052" y="1421956"/>
                    </a:cubicBezTo>
                    <a:cubicBezTo>
                      <a:pt x="3111811" y="1413057"/>
                      <a:pt x="3107371" y="1417506"/>
                      <a:pt x="3114031" y="1413057"/>
                    </a:cubicBezTo>
                    <a:cubicBezTo>
                      <a:pt x="3114031" y="1410832"/>
                      <a:pt x="3138450" y="1404157"/>
                      <a:pt x="3145110" y="1399707"/>
                    </a:cubicBezTo>
                    <a:cubicBezTo>
                      <a:pt x="3156209" y="1395257"/>
                      <a:pt x="3171749" y="1388583"/>
                      <a:pt x="3185068" y="1381908"/>
                    </a:cubicBezTo>
                    <a:cubicBezTo>
                      <a:pt x="3189508" y="1381908"/>
                      <a:pt x="3191728" y="1379683"/>
                      <a:pt x="3191728" y="1379683"/>
                    </a:cubicBezTo>
                    <a:cubicBezTo>
                      <a:pt x="3196168" y="1377458"/>
                      <a:pt x="3202828" y="1373008"/>
                      <a:pt x="3211707" y="1370783"/>
                    </a:cubicBezTo>
                    <a:lnTo>
                      <a:pt x="3218704" y="1367547"/>
                    </a:lnTo>
                    <a:lnTo>
                      <a:pt x="3233282" y="1361779"/>
                    </a:lnTo>
                    <a:cubicBezTo>
                      <a:pt x="3253469" y="1353540"/>
                      <a:pt x="3280525" y="1341860"/>
                      <a:pt x="3293844" y="1335185"/>
                    </a:cubicBezTo>
                    <a:lnTo>
                      <a:pt x="3393180" y="1291262"/>
                    </a:lnTo>
                    <a:lnTo>
                      <a:pt x="3406515" y="1285439"/>
                    </a:lnTo>
                    <a:lnTo>
                      <a:pt x="3435919" y="1272888"/>
                    </a:lnTo>
                    <a:cubicBezTo>
                      <a:pt x="3451458" y="1266213"/>
                      <a:pt x="3451458" y="1266213"/>
                      <a:pt x="3451458" y="1266213"/>
                    </a:cubicBezTo>
                    <a:lnTo>
                      <a:pt x="3454484" y="1264191"/>
                    </a:lnTo>
                    <a:lnTo>
                      <a:pt x="3459783" y="1261867"/>
                    </a:lnTo>
                    <a:cubicBezTo>
                      <a:pt x="3464778" y="1259677"/>
                      <a:pt x="3471438" y="1256757"/>
                      <a:pt x="3480317" y="1252863"/>
                    </a:cubicBezTo>
                    <a:lnTo>
                      <a:pt x="3497224" y="1246873"/>
                    </a:lnTo>
                    <a:lnTo>
                      <a:pt x="3493637" y="1248414"/>
                    </a:lnTo>
                    <a:lnTo>
                      <a:pt x="3463852" y="1262005"/>
                    </a:lnTo>
                    <a:lnTo>
                      <a:pt x="3453678" y="1266213"/>
                    </a:lnTo>
                    <a:cubicBezTo>
                      <a:pt x="3449239" y="1268438"/>
                      <a:pt x="3452014" y="1267325"/>
                      <a:pt x="3459506" y="1263988"/>
                    </a:cubicBezTo>
                    <a:lnTo>
                      <a:pt x="3463852" y="1262005"/>
                    </a:lnTo>
                    <a:lnTo>
                      <a:pt x="3471160" y="1258982"/>
                    </a:lnTo>
                    <a:cubicBezTo>
                      <a:pt x="3477542" y="1256201"/>
                      <a:pt x="3484757" y="1252863"/>
                      <a:pt x="3493637" y="1248414"/>
                    </a:cubicBezTo>
                    <a:lnTo>
                      <a:pt x="3498125" y="1246554"/>
                    </a:lnTo>
                    <a:lnTo>
                      <a:pt x="3507789" y="1243130"/>
                    </a:lnTo>
                    <a:lnTo>
                      <a:pt x="3522469" y="1236464"/>
                    </a:lnTo>
                    <a:lnTo>
                      <a:pt x="3535746" y="1230962"/>
                    </a:lnTo>
                    <a:cubicBezTo>
                      <a:pt x="3584653" y="1210312"/>
                      <a:pt x="3647921" y="1182779"/>
                      <a:pt x="3671230" y="1172767"/>
                    </a:cubicBezTo>
                    <a:close/>
                    <a:moveTo>
                      <a:pt x="153867" y="1170891"/>
                    </a:moveTo>
                    <a:lnTo>
                      <a:pt x="167183" y="1175332"/>
                    </a:lnTo>
                    <a:cubicBezTo>
                      <a:pt x="209350" y="1193099"/>
                      <a:pt x="402430" y="1277488"/>
                      <a:pt x="577757" y="1348553"/>
                    </a:cubicBezTo>
                    <a:cubicBezTo>
                      <a:pt x="666529" y="1384085"/>
                      <a:pt x="730890" y="1412955"/>
                      <a:pt x="821882" y="1450708"/>
                    </a:cubicBezTo>
                    <a:cubicBezTo>
                      <a:pt x="821882" y="1450708"/>
                      <a:pt x="821882" y="1450708"/>
                      <a:pt x="832978" y="1455150"/>
                    </a:cubicBezTo>
                    <a:cubicBezTo>
                      <a:pt x="832978" y="1455150"/>
                      <a:pt x="832978" y="1455150"/>
                      <a:pt x="870707" y="1470695"/>
                    </a:cubicBezTo>
                    <a:cubicBezTo>
                      <a:pt x="892900" y="1479578"/>
                      <a:pt x="915093" y="1488461"/>
                      <a:pt x="932848" y="1497344"/>
                    </a:cubicBezTo>
                    <a:cubicBezTo>
                      <a:pt x="946163" y="1501786"/>
                      <a:pt x="950602" y="1501786"/>
                      <a:pt x="963918" y="1508448"/>
                    </a:cubicBezTo>
                    <a:cubicBezTo>
                      <a:pt x="961699" y="1506227"/>
                      <a:pt x="997208" y="1521773"/>
                      <a:pt x="1012743" y="1528435"/>
                    </a:cubicBezTo>
                    <a:cubicBezTo>
                      <a:pt x="1014962" y="1528435"/>
                      <a:pt x="1014962" y="1528435"/>
                      <a:pt x="1019401" y="1528435"/>
                    </a:cubicBezTo>
                    <a:cubicBezTo>
                      <a:pt x="1021620" y="1530656"/>
                      <a:pt x="1026059" y="1532877"/>
                      <a:pt x="1028278" y="1535097"/>
                    </a:cubicBezTo>
                    <a:cubicBezTo>
                      <a:pt x="1034936" y="1535097"/>
                      <a:pt x="1041594" y="1539539"/>
                      <a:pt x="1046033" y="1541760"/>
                    </a:cubicBezTo>
                    <a:cubicBezTo>
                      <a:pt x="1068226" y="1548422"/>
                      <a:pt x="1094858" y="1561747"/>
                      <a:pt x="1117051" y="1570630"/>
                    </a:cubicBezTo>
                    <a:cubicBezTo>
                      <a:pt x="1117051" y="1570630"/>
                      <a:pt x="1114832" y="1570630"/>
                      <a:pt x="1112612" y="1570630"/>
                    </a:cubicBezTo>
                    <a:cubicBezTo>
                      <a:pt x="1112612" y="1570630"/>
                      <a:pt x="1114832" y="1572850"/>
                      <a:pt x="1117051" y="1572850"/>
                    </a:cubicBezTo>
                    <a:cubicBezTo>
                      <a:pt x="1114832" y="1570630"/>
                      <a:pt x="1114832" y="1572850"/>
                      <a:pt x="1123709" y="1575071"/>
                    </a:cubicBezTo>
                    <a:cubicBezTo>
                      <a:pt x="1121490" y="1575071"/>
                      <a:pt x="1117051" y="1575071"/>
                      <a:pt x="1119270" y="1575071"/>
                    </a:cubicBezTo>
                    <a:cubicBezTo>
                      <a:pt x="1125928" y="1579513"/>
                      <a:pt x="1141463" y="1586175"/>
                      <a:pt x="1141463" y="1586175"/>
                    </a:cubicBezTo>
                    <a:cubicBezTo>
                      <a:pt x="1143683" y="1588396"/>
                      <a:pt x="1132586" y="1586175"/>
                      <a:pt x="1132586" y="1586175"/>
                    </a:cubicBezTo>
                    <a:cubicBezTo>
                      <a:pt x="1130367" y="1586175"/>
                      <a:pt x="1130367" y="1588396"/>
                      <a:pt x="1128148" y="1586175"/>
                    </a:cubicBezTo>
                    <a:cubicBezTo>
                      <a:pt x="1128148" y="1586175"/>
                      <a:pt x="1128148" y="1586175"/>
                      <a:pt x="1121490" y="1583954"/>
                    </a:cubicBezTo>
                    <a:cubicBezTo>
                      <a:pt x="1119270" y="1583954"/>
                      <a:pt x="1119270" y="1583954"/>
                      <a:pt x="1119270" y="1583954"/>
                    </a:cubicBezTo>
                    <a:cubicBezTo>
                      <a:pt x="1119270" y="1583954"/>
                      <a:pt x="1119270" y="1583954"/>
                      <a:pt x="1090419" y="1572850"/>
                    </a:cubicBezTo>
                    <a:cubicBezTo>
                      <a:pt x="1090419" y="1572850"/>
                      <a:pt x="1090419" y="1572850"/>
                      <a:pt x="1063787" y="1561747"/>
                    </a:cubicBezTo>
                    <a:cubicBezTo>
                      <a:pt x="1061568" y="1559526"/>
                      <a:pt x="1061568" y="1559526"/>
                      <a:pt x="1063787" y="1559526"/>
                    </a:cubicBezTo>
                    <a:cubicBezTo>
                      <a:pt x="1061568" y="1557305"/>
                      <a:pt x="1057129" y="1557305"/>
                      <a:pt x="1054910" y="1555084"/>
                    </a:cubicBezTo>
                    <a:cubicBezTo>
                      <a:pt x="1054910" y="1555084"/>
                      <a:pt x="1054910" y="1555084"/>
                      <a:pt x="1057129" y="1555084"/>
                    </a:cubicBezTo>
                    <a:cubicBezTo>
                      <a:pt x="1050471" y="1552864"/>
                      <a:pt x="1041594" y="1550643"/>
                      <a:pt x="1037155" y="1548422"/>
                    </a:cubicBezTo>
                    <a:cubicBezTo>
                      <a:pt x="1032717" y="1546201"/>
                      <a:pt x="1028278" y="1543980"/>
                      <a:pt x="1023840" y="1541760"/>
                    </a:cubicBezTo>
                    <a:cubicBezTo>
                      <a:pt x="1001646" y="1532877"/>
                      <a:pt x="990550" y="1526214"/>
                      <a:pt x="966137" y="1517331"/>
                    </a:cubicBezTo>
                    <a:cubicBezTo>
                      <a:pt x="941725" y="1506227"/>
                      <a:pt x="910654" y="1490682"/>
                      <a:pt x="886242" y="1484020"/>
                    </a:cubicBezTo>
                    <a:cubicBezTo>
                      <a:pt x="866268" y="1472916"/>
                      <a:pt x="850733" y="1466253"/>
                      <a:pt x="824101" y="1455150"/>
                    </a:cubicBezTo>
                    <a:cubicBezTo>
                      <a:pt x="824101" y="1455150"/>
                      <a:pt x="790811" y="1444046"/>
                      <a:pt x="786373" y="1441825"/>
                    </a:cubicBezTo>
                    <a:cubicBezTo>
                      <a:pt x="766399" y="1435163"/>
                      <a:pt x="759741" y="1430721"/>
                      <a:pt x="735328" y="1421838"/>
                    </a:cubicBezTo>
                    <a:cubicBezTo>
                      <a:pt x="719793" y="1415176"/>
                      <a:pt x="715354" y="1412955"/>
                      <a:pt x="702038" y="1406293"/>
                    </a:cubicBezTo>
                    <a:cubicBezTo>
                      <a:pt x="697600" y="1406293"/>
                      <a:pt x="690942" y="1404072"/>
                      <a:pt x="688723" y="1401851"/>
                    </a:cubicBezTo>
                    <a:cubicBezTo>
                      <a:pt x="670968" y="1395189"/>
                      <a:pt x="675407" y="1395189"/>
                      <a:pt x="668749" y="1395189"/>
                    </a:cubicBezTo>
                    <a:cubicBezTo>
                      <a:pt x="668749" y="1395189"/>
                      <a:pt x="648775" y="1384085"/>
                      <a:pt x="642117" y="1379643"/>
                    </a:cubicBezTo>
                    <a:cubicBezTo>
                      <a:pt x="631020" y="1377423"/>
                      <a:pt x="617704" y="1370760"/>
                      <a:pt x="604388" y="1364098"/>
                    </a:cubicBezTo>
                    <a:cubicBezTo>
                      <a:pt x="599950" y="1364098"/>
                      <a:pt x="597730" y="1361877"/>
                      <a:pt x="597730" y="1361877"/>
                    </a:cubicBezTo>
                    <a:cubicBezTo>
                      <a:pt x="593292" y="1361877"/>
                      <a:pt x="586634" y="1357436"/>
                      <a:pt x="579976" y="1355215"/>
                    </a:cubicBezTo>
                    <a:cubicBezTo>
                      <a:pt x="560002" y="1346332"/>
                      <a:pt x="542247" y="1341890"/>
                      <a:pt x="524493" y="1333007"/>
                    </a:cubicBezTo>
                    <a:cubicBezTo>
                      <a:pt x="500080" y="1324124"/>
                      <a:pt x="362483" y="1264163"/>
                      <a:pt x="349167" y="1257501"/>
                    </a:cubicBezTo>
                    <a:cubicBezTo>
                      <a:pt x="349167" y="1257501"/>
                      <a:pt x="349167" y="1257501"/>
                      <a:pt x="355825" y="1259722"/>
                    </a:cubicBezTo>
                    <a:cubicBezTo>
                      <a:pt x="355825" y="1259722"/>
                      <a:pt x="355825" y="1259722"/>
                      <a:pt x="371360" y="1266384"/>
                    </a:cubicBezTo>
                    <a:cubicBezTo>
                      <a:pt x="371360" y="1266384"/>
                      <a:pt x="371360" y="1266384"/>
                      <a:pt x="364702" y="1264163"/>
                    </a:cubicBezTo>
                    <a:cubicBezTo>
                      <a:pt x="364702" y="1264163"/>
                      <a:pt x="364702" y="1264163"/>
                      <a:pt x="391056" y="1275267"/>
                    </a:cubicBezTo>
                    <a:lnTo>
                      <a:pt x="413360" y="1284664"/>
                    </a:lnTo>
                    <a:lnTo>
                      <a:pt x="431282" y="1293033"/>
                    </a:lnTo>
                    <a:cubicBezTo>
                      <a:pt x="449036" y="1299696"/>
                      <a:pt x="464571" y="1306358"/>
                      <a:pt x="480107" y="1313020"/>
                    </a:cubicBezTo>
                    <a:cubicBezTo>
                      <a:pt x="480107" y="1313020"/>
                      <a:pt x="480107" y="1313020"/>
                      <a:pt x="482603" y="1314131"/>
                    </a:cubicBezTo>
                    <a:lnTo>
                      <a:pt x="492782" y="1318657"/>
                    </a:lnTo>
                    <a:lnTo>
                      <a:pt x="497584" y="1320793"/>
                    </a:lnTo>
                    <a:cubicBezTo>
                      <a:pt x="500080" y="1321903"/>
                      <a:pt x="500080" y="1321903"/>
                      <a:pt x="500080" y="1321903"/>
                    </a:cubicBezTo>
                    <a:lnTo>
                      <a:pt x="492782" y="1318657"/>
                    </a:lnTo>
                    <a:lnTo>
                      <a:pt x="480107" y="1313020"/>
                    </a:lnTo>
                    <a:cubicBezTo>
                      <a:pt x="480107" y="1313020"/>
                      <a:pt x="480107" y="1313020"/>
                      <a:pt x="466513" y="1307191"/>
                    </a:cubicBezTo>
                    <a:lnTo>
                      <a:pt x="449067" y="1299709"/>
                    </a:lnTo>
                    <a:lnTo>
                      <a:pt x="453648" y="1301639"/>
                    </a:lnTo>
                    <a:cubicBezTo>
                      <a:pt x="483297" y="1314131"/>
                      <a:pt x="522828" y="1330786"/>
                      <a:pt x="575537" y="1352994"/>
                    </a:cubicBezTo>
                    <a:cubicBezTo>
                      <a:pt x="557783" y="1344111"/>
                      <a:pt x="520054" y="1328566"/>
                      <a:pt x="504519" y="1321903"/>
                    </a:cubicBezTo>
                    <a:cubicBezTo>
                      <a:pt x="455694" y="1301916"/>
                      <a:pt x="409088" y="1281929"/>
                      <a:pt x="362483" y="1261942"/>
                    </a:cubicBezTo>
                    <a:cubicBezTo>
                      <a:pt x="362483" y="1261942"/>
                      <a:pt x="362483" y="1261942"/>
                      <a:pt x="329193" y="1248618"/>
                    </a:cubicBezTo>
                    <a:lnTo>
                      <a:pt x="294192" y="1231806"/>
                    </a:lnTo>
                    <a:lnTo>
                      <a:pt x="318096" y="1241956"/>
                    </a:lnTo>
                    <a:cubicBezTo>
                      <a:pt x="333632" y="1248618"/>
                      <a:pt x="346947" y="1253059"/>
                      <a:pt x="355825" y="1257501"/>
                    </a:cubicBezTo>
                    <a:cubicBezTo>
                      <a:pt x="362483" y="1259722"/>
                      <a:pt x="344728" y="1253059"/>
                      <a:pt x="318096" y="1241956"/>
                    </a:cubicBezTo>
                    <a:cubicBezTo>
                      <a:pt x="307000" y="1235293"/>
                      <a:pt x="291464" y="1230852"/>
                      <a:pt x="273710" y="1221969"/>
                    </a:cubicBezTo>
                    <a:lnTo>
                      <a:pt x="294192" y="1231806"/>
                    </a:lnTo>
                    <a:lnTo>
                      <a:pt x="278703" y="1225230"/>
                    </a:lnTo>
                    <a:cubicBezTo>
                      <a:pt x="233346" y="1205868"/>
                      <a:pt x="175505" y="1180884"/>
                      <a:pt x="153867" y="1170891"/>
                    </a:cubicBezTo>
                    <a:close/>
                    <a:moveTo>
                      <a:pt x="3351235" y="1108922"/>
                    </a:moveTo>
                    <a:lnTo>
                      <a:pt x="3324109" y="1127029"/>
                    </a:lnTo>
                    <a:lnTo>
                      <a:pt x="3278068" y="1157763"/>
                    </a:lnTo>
                    <a:lnTo>
                      <a:pt x="3293586" y="1146109"/>
                    </a:lnTo>
                    <a:cubicBezTo>
                      <a:pt x="3295803" y="1144444"/>
                      <a:pt x="3295803" y="1144444"/>
                      <a:pt x="3295803" y="1144444"/>
                    </a:cubicBezTo>
                    <a:cubicBezTo>
                      <a:pt x="3295803" y="1144444"/>
                      <a:pt x="3295803" y="1144444"/>
                      <a:pt x="3342576" y="1114471"/>
                    </a:cubicBezTo>
                    <a:close/>
                    <a:moveTo>
                      <a:pt x="3397806" y="1078576"/>
                    </a:moveTo>
                    <a:lnTo>
                      <a:pt x="3378957" y="1091158"/>
                    </a:lnTo>
                    <a:lnTo>
                      <a:pt x="3370077" y="1096848"/>
                    </a:lnTo>
                    <a:lnTo>
                      <a:pt x="3351235" y="1108922"/>
                    </a:lnTo>
                    <a:lnTo>
                      <a:pt x="3360762" y="1102563"/>
                    </a:lnTo>
                    <a:cubicBezTo>
                      <a:pt x="3370831" y="1095842"/>
                      <a:pt x="3378886" y="1090465"/>
                      <a:pt x="3385331" y="1086163"/>
                    </a:cubicBezTo>
                    <a:lnTo>
                      <a:pt x="3388936" y="1083757"/>
                    </a:lnTo>
                    <a:close/>
                    <a:moveTo>
                      <a:pt x="3408890" y="1071177"/>
                    </a:moveTo>
                    <a:lnTo>
                      <a:pt x="3406673" y="1073397"/>
                    </a:lnTo>
                    <a:lnTo>
                      <a:pt x="3397806" y="1078576"/>
                    </a:lnTo>
                    <a:close/>
                    <a:moveTo>
                      <a:pt x="3411108" y="1068956"/>
                    </a:moveTo>
                    <a:lnTo>
                      <a:pt x="3410116" y="1069949"/>
                    </a:lnTo>
                    <a:lnTo>
                      <a:pt x="3403024" y="1074353"/>
                    </a:lnTo>
                    <a:lnTo>
                      <a:pt x="3407886" y="1071107"/>
                    </a:lnTo>
                    <a:cubicBezTo>
                      <a:pt x="3411108" y="1068956"/>
                      <a:pt x="3411108" y="1068956"/>
                      <a:pt x="3411108" y="1068956"/>
                    </a:cubicBezTo>
                    <a:close/>
                    <a:moveTo>
                      <a:pt x="3419363" y="1064321"/>
                    </a:moveTo>
                    <a:lnTo>
                      <a:pt x="3418315" y="1065071"/>
                    </a:lnTo>
                    <a:lnTo>
                      <a:pt x="3415543" y="1066736"/>
                    </a:lnTo>
                    <a:lnTo>
                      <a:pt x="3408890" y="1071177"/>
                    </a:lnTo>
                    <a:lnTo>
                      <a:pt x="3410116" y="1069949"/>
                    </a:lnTo>
                    <a:lnTo>
                      <a:pt x="3416283" y="1066120"/>
                    </a:lnTo>
                    <a:close/>
                    <a:moveTo>
                      <a:pt x="413067" y="1061815"/>
                    </a:moveTo>
                    <a:lnTo>
                      <a:pt x="418402" y="1064952"/>
                    </a:lnTo>
                    <a:lnTo>
                      <a:pt x="419797" y="1065861"/>
                    </a:lnTo>
                    <a:close/>
                    <a:moveTo>
                      <a:pt x="3426628" y="1060076"/>
                    </a:moveTo>
                    <a:lnTo>
                      <a:pt x="3426620" y="1060082"/>
                    </a:lnTo>
                    <a:lnTo>
                      <a:pt x="3419363" y="1064321"/>
                    </a:lnTo>
                    <a:lnTo>
                      <a:pt x="3420255" y="1063684"/>
                    </a:lnTo>
                    <a:cubicBezTo>
                      <a:pt x="3422195" y="1062296"/>
                      <a:pt x="3422195" y="1062296"/>
                      <a:pt x="3422195" y="1062296"/>
                    </a:cubicBezTo>
                    <a:close/>
                    <a:moveTo>
                      <a:pt x="393832" y="1049213"/>
                    </a:moveTo>
                    <a:lnTo>
                      <a:pt x="397136" y="1051105"/>
                    </a:lnTo>
                    <a:lnTo>
                      <a:pt x="409590" y="1059214"/>
                    </a:lnTo>
                    <a:lnTo>
                      <a:pt x="409461" y="1059139"/>
                    </a:lnTo>
                    <a:cubicBezTo>
                      <a:pt x="406409" y="1057367"/>
                      <a:pt x="406409" y="1057367"/>
                      <a:pt x="406409" y="1057367"/>
                    </a:cubicBezTo>
                    <a:cubicBezTo>
                      <a:pt x="413067" y="1061815"/>
                      <a:pt x="413067" y="1061815"/>
                      <a:pt x="413067" y="1061815"/>
                    </a:cubicBezTo>
                    <a:cubicBezTo>
                      <a:pt x="397531" y="1052919"/>
                      <a:pt x="397531" y="1052919"/>
                      <a:pt x="397531" y="1052919"/>
                    </a:cubicBezTo>
                    <a:close/>
                    <a:moveTo>
                      <a:pt x="364239" y="1028456"/>
                    </a:moveTo>
                    <a:lnTo>
                      <a:pt x="366156" y="1029718"/>
                    </a:lnTo>
                    <a:lnTo>
                      <a:pt x="365871" y="1029546"/>
                    </a:lnTo>
                    <a:close/>
                    <a:moveTo>
                      <a:pt x="360823" y="1026508"/>
                    </a:moveTo>
                    <a:lnTo>
                      <a:pt x="364239" y="1028456"/>
                    </a:lnTo>
                    <a:lnTo>
                      <a:pt x="361861" y="1027132"/>
                    </a:lnTo>
                    <a:close/>
                    <a:moveTo>
                      <a:pt x="324289" y="1006217"/>
                    </a:moveTo>
                    <a:lnTo>
                      <a:pt x="361861" y="1027132"/>
                    </a:lnTo>
                    <a:lnTo>
                      <a:pt x="365871" y="1029546"/>
                    </a:lnTo>
                    <a:lnTo>
                      <a:pt x="397531" y="1050695"/>
                    </a:lnTo>
                    <a:cubicBezTo>
                      <a:pt x="400860" y="1052919"/>
                      <a:pt x="398641" y="1051251"/>
                      <a:pt x="392537" y="1047082"/>
                    </a:cubicBezTo>
                    <a:lnTo>
                      <a:pt x="366156" y="1029718"/>
                    </a:lnTo>
                    <a:lnTo>
                      <a:pt x="368678" y="1031236"/>
                    </a:lnTo>
                    <a:cubicBezTo>
                      <a:pt x="438591" y="1072935"/>
                      <a:pt x="524040" y="1122973"/>
                      <a:pt x="606160" y="1168563"/>
                    </a:cubicBezTo>
                    <a:cubicBezTo>
                      <a:pt x="686060" y="1215265"/>
                      <a:pt x="745985" y="1250848"/>
                      <a:pt x="830325" y="1299774"/>
                    </a:cubicBezTo>
                    <a:cubicBezTo>
                      <a:pt x="830325" y="1299774"/>
                      <a:pt x="830325" y="1299774"/>
                      <a:pt x="841422" y="1306446"/>
                    </a:cubicBezTo>
                    <a:cubicBezTo>
                      <a:pt x="841422" y="1306446"/>
                      <a:pt x="841422" y="1306446"/>
                      <a:pt x="874714" y="1326461"/>
                    </a:cubicBezTo>
                    <a:cubicBezTo>
                      <a:pt x="896908" y="1337580"/>
                      <a:pt x="916884" y="1350924"/>
                      <a:pt x="934639" y="1359819"/>
                    </a:cubicBezTo>
                    <a:cubicBezTo>
                      <a:pt x="945736" y="1366491"/>
                      <a:pt x="950175" y="1368715"/>
                      <a:pt x="961273" y="1375387"/>
                    </a:cubicBezTo>
                    <a:cubicBezTo>
                      <a:pt x="961273" y="1373163"/>
                      <a:pt x="994564" y="1393178"/>
                      <a:pt x="1007881" y="1402074"/>
                    </a:cubicBezTo>
                    <a:cubicBezTo>
                      <a:pt x="1010101" y="1402074"/>
                      <a:pt x="1010101" y="1402074"/>
                      <a:pt x="1012320" y="1402074"/>
                    </a:cubicBezTo>
                    <a:cubicBezTo>
                      <a:pt x="1014540" y="1404298"/>
                      <a:pt x="1021198" y="1406522"/>
                      <a:pt x="1023417" y="1408746"/>
                    </a:cubicBezTo>
                    <a:cubicBezTo>
                      <a:pt x="1027856" y="1410969"/>
                      <a:pt x="1034515" y="1415417"/>
                      <a:pt x="1038954" y="1417641"/>
                    </a:cubicBezTo>
                    <a:cubicBezTo>
                      <a:pt x="1061148" y="1428761"/>
                      <a:pt x="1083343" y="1444328"/>
                      <a:pt x="1103318" y="1455448"/>
                    </a:cubicBezTo>
                    <a:cubicBezTo>
                      <a:pt x="1103318" y="1455448"/>
                      <a:pt x="1101098" y="1455448"/>
                      <a:pt x="1101098" y="1455448"/>
                    </a:cubicBezTo>
                    <a:cubicBezTo>
                      <a:pt x="1101098" y="1455448"/>
                      <a:pt x="1103318" y="1457672"/>
                      <a:pt x="1105537" y="1457672"/>
                    </a:cubicBezTo>
                    <a:cubicBezTo>
                      <a:pt x="1101098" y="1455448"/>
                      <a:pt x="1101098" y="1457672"/>
                      <a:pt x="1109976" y="1462119"/>
                    </a:cubicBezTo>
                    <a:cubicBezTo>
                      <a:pt x="1107757" y="1462119"/>
                      <a:pt x="1105537" y="1459896"/>
                      <a:pt x="1105537" y="1459896"/>
                    </a:cubicBezTo>
                    <a:cubicBezTo>
                      <a:pt x="1112196" y="1464343"/>
                      <a:pt x="1125512" y="1473239"/>
                      <a:pt x="1125512" y="1473239"/>
                    </a:cubicBezTo>
                    <a:cubicBezTo>
                      <a:pt x="1127732" y="1477687"/>
                      <a:pt x="1116635" y="1473239"/>
                      <a:pt x="1116635" y="1473239"/>
                    </a:cubicBezTo>
                    <a:cubicBezTo>
                      <a:pt x="1116635" y="1473239"/>
                      <a:pt x="1116635" y="1473239"/>
                      <a:pt x="1114415" y="1473239"/>
                    </a:cubicBezTo>
                    <a:cubicBezTo>
                      <a:pt x="1114415" y="1473239"/>
                      <a:pt x="1114415" y="1473239"/>
                      <a:pt x="1105537" y="1468791"/>
                    </a:cubicBezTo>
                    <a:cubicBezTo>
                      <a:pt x="1105537" y="1468791"/>
                      <a:pt x="1105537" y="1468791"/>
                      <a:pt x="1103318" y="1468791"/>
                    </a:cubicBezTo>
                    <a:cubicBezTo>
                      <a:pt x="1103318" y="1468791"/>
                      <a:pt x="1103318" y="1468791"/>
                      <a:pt x="1078904" y="1455448"/>
                    </a:cubicBezTo>
                    <a:cubicBezTo>
                      <a:pt x="1078904" y="1455448"/>
                      <a:pt x="1078904" y="1455448"/>
                      <a:pt x="1054490" y="1439880"/>
                    </a:cubicBezTo>
                    <a:cubicBezTo>
                      <a:pt x="1052270" y="1437656"/>
                      <a:pt x="1052270" y="1437656"/>
                      <a:pt x="1054490" y="1437656"/>
                    </a:cubicBezTo>
                    <a:cubicBezTo>
                      <a:pt x="1054490" y="1437656"/>
                      <a:pt x="1054490" y="1439880"/>
                      <a:pt x="1052270" y="1437656"/>
                    </a:cubicBezTo>
                    <a:cubicBezTo>
                      <a:pt x="1050051" y="1435433"/>
                      <a:pt x="1047831" y="1433209"/>
                      <a:pt x="1045612" y="1433209"/>
                    </a:cubicBezTo>
                    <a:cubicBezTo>
                      <a:pt x="1041173" y="1430985"/>
                      <a:pt x="1032295" y="1426537"/>
                      <a:pt x="1030076" y="1424313"/>
                    </a:cubicBezTo>
                    <a:cubicBezTo>
                      <a:pt x="1025637" y="1422089"/>
                      <a:pt x="1021198" y="1419865"/>
                      <a:pt x="1016759" y="1415417"/>
                    </a:cubicBezTo>
                    <a:cubicBezTo>
                      <a:pt x="996784" y="1402074"/>
                      <a:pt x="985687" y="1395402"/>
                      <a:pt x="963492" y="1382059"/>
                    </a:cubicBezTo>
                    <a:cubicBezTo>
                      <a:pt x="939078" y="1368715"/>
                      <a:pt x="912445" y="1350924"/>
                      <a:pt x="890250" y="1339804"/>
                    </a:cubicBezTo>
                    <a:cubicBezTo>
                      <a:pt x="870275" y="1328685"/>
                      <a:pt x="854739" y="1319789"/>
                      <a:pt x="832544" y="1306446"/>
                    </a:cubicBezTo>
                    <a:cubicBezTo>
                      <a:pt x="832544" y="1306446"/>
                      <a:pt x="799252" y="1288654"/>
                      <a:pt x="797033" y="1286430"/>
                    </a:cubicBezTo>
                    <a:cubicBezTo>
                      <a:pt x="777058" y="1277535"/>
                      <a:pt x="772619" y="1273087"/>
                      <a:pt x="750424" y="1259743"/>
                    </a:cubicBezTo>
                    <a:cubicBezTo>
                      <a:pt x="734888" y="1250848"/>
                      <a:pt x="730449" y="1250848"/>
                      <a:pt x="719352" y="1241952"/>
                    </a:cubicBezTo>
                    <a:cubicBezTo>
                      <a:pt x="714913" y="1239728"/>
                      <a:pt x="708255" y="1237504"/>
                      <a:pt x="706035" y="1235280"/>
                    </a:cubicBezTo>
                    <a:cubicBezTo>
                      <a:pt x="690499" y="1226385"/>
                      <a:pt x="694938" y="1226385"/>
                      <a:pt x="688280" y="1226385"/>
                    </a:cubicBezTo>
                    <a:cubicBezTo>
                      <a:pt x="686060" y="1224161"/>
                      <a:pt x="668305" y="1210817"/>
                      <a:pt x="661646" y="1208593"/>
                    </a:cubicBezTo>
                    <a:cubicBezTo>
                      <a:pt x="652768" y="1201922"/>
                      <a:pt x="639452" y="1195250"/>
                      <a:pt x="628354" y="1188578"/>
                    </a:cubicBezTo>
                    <a:cubicBezTo>
                      <a:pt x="623915" y="1186354"/>
                      <a:pt x="621696" y="1184130"/>
                      <a:pt x="621696" y="1184130"/>
                    </a:cubicBezTo>
                    <a:cubicBezTo>
                      <a:pt x="617257" y="1181906"/>
                      <a:pt x="610599" y="1179682"/>
                      <a:pt x="606160" y="1175235"/>
                    </a:cubicBezTo>
                    <a:cubicBezTo>
                      <a:pt x="586185" y="1164115"/>
                      <a:pt x="570649" y="1157443"/>
                      <a:pt x="552893" y="1146324"/>
                    </a:cubicBezTo>
                    <a:cubicBezTo>
                      <a:pt x="537912" y="1137984"/>
                      <a:pt x="461756" y="1092116"/>
                      <a:pt x="419934" y="1065950"/>
                    </a:cubicBezTo>
                    <a:lnTo>
                      <a:pt x="419797" y="1065861"/>
                    </a:lnTo>
                    <a:lnTo>
                      <a:pt x="435262" y="1075159"/>
                    </a:lnTo>
                    <a:cubicBezTo>
                      <a:pt x="446359" y="1081830"/>
                      <a:pt x="457456" y="1088502"/>
                      <a:pt x="468554" y="1095174"/>
                    </a:cubicBezTo>
                    <a:cubicBezTo>
                      <a:pt x="484090" y="1104069"/>
                      <a:pt x="499626" y="1112965"/>
                      <a:pt x="515162" y="1121861"/>
                    </a:cubicBezTo>
                    <a:cubicBezTo>
                      <a:pt x="515162" y="1121861"/>
                      <a:pt x="515162" y="1121861"/>
                      <a:pt x="517104" y="1122973"/>
                    </a:cubicBezTo>
                    <a:lnTo>
                      <a:pt x="527948" y="1129182"/>
                    </a:lnTo>
                    <a:lnTo>
                      <a:pt x="530698" y="1130756"/>
                    </a:lnTo>
                    <a:cubicBezTo>
                      <a:pt x="530698" y="1130756"/>
                      <a:pt x="530698" y="1130756"/>
                      <a:pt x="528756" y="1129644"/>
                    </a:cubicBezTo>
                    <a:lnTo>
                      <a:pt x="527948" y="1129182"/>
                    </a:lnTo>
                    <a:lnTo>
                      <a:pt x="515162" y="1121861"/>
                    </a:lnTo>
                    <a:cubicBezTo>
                      <a:pt x="515162" y="1121861"/>
                      <a:pt x="515162" y="1121861"/>
                      <a:pt x="472091" y="1096529"/>
                    </a:cubicBezTo>
                    <a:lnTo>
                      <a:pt x="418402" y="1064952"/>
                    </a:lnTo>
                    <a:lnTo>
                      <a:pt x="409590" y="1059214"/>
                    </a:lnTo>
                    <a:lnTo>
                      <a:pt x="430823" y="1071545"/>
                    </a:lnTo>
                    <a:cubicBezTo>
                      <a:pt x="436926" y="1075089"/>
                      <a:pt x="444556" y="1079519"/>
                      <a:pt x="454092" y="1085058"/>
                    </a:cubicBezTo>
                    <a:lnTo>
                      <a:pt x="472424" y="1095703"/>
                    </a:lnTo>
                    <a:lnTo>
                      <a:pt x="535137" y="1132980"/>
                    </a:lnTo>
                    <a:cubicBezTo>
                      <a:pt x="550673" y="1141876"/>
                      <a:pt x="586185" y="1161891"/>
                      <a:pt x="601721" y="1170787"/>
                    </a:cubicBezTo>
                    <a:cubicBezTo>
                      <a:pt x="552893" y="1142432"/>
                      <a:pt x="516272" y="1121166"/>
                      <a:pt x="488806" y="1105216"/>
                    </a:cubicBezTo>
                    <a:lnTo>
                      <a:pt x="472424" y="1095703"/>
                    </a:lnTo>
                    <a:lnTo>
                      <a:pt x="404189" y="1055143"/>
                    </a:lnTo>
                    <a:cubicBezTo>
                      <a:pt x="404189" y="1055143"/>
                      <a:pt x="404189" y="1055143"/>
                      <a:pt x="400305" y="1052919"/>
                    </a:cubicBezTo>
                    <a:lnTo>
                      <a:pt x="397136" y="1051105"/>
                    </a:lnTo>
                    <a:lnTo>
                      <a:pt x="393092" y="1048472"/>
                    </a:lnTo>
                    <a:lnTo>
                      <a:pt x="393832" y="1049213"/>
                    </a:lnTo>
                    <a:lnTo>
                      <a:pt x="373117" y="1037352"/>
                    </a:lnTo>
                    <a:cubicBezTo>
                      <a:pt x="362020" y="1028456"/>
                      <a:pt x="342045" y="1017337"/>
                      <a:pt x="324289" y="1006217"/>
                    </a:cubicBezTo>
                    <a:close/>
                    <a:moveTo>
                      <a:pt x="668256" y="975690"/>
                    </a:moveTo>
                    <a:lnTo>
                      <a:pt x="673845" y="979879"/>
                    </a:lnTo>
                    <a:lnTo>
                      <a:pt x="675740" y="981300"/>
                    </a:lnTo>
                    <a:lnTo>
                      <a:pt x="676093" y="981564"/>
                    </a:lnTo>
                    <a:lnTo>
                      <a:pt x="677126" y="982339"/>
                    </a:lnTo>
                    <a:lnTo>
                      <a:pt x="675649" y="981329"/>
                    </a:lnTo>
                    <a:close/>
                    <a:moveTo>
                      <a:pt x="667024" y="974767"/>
                    </a:moveTo>
                    <a:lnTo>
                      <a:pt x="668254" y="975688"/>
                    </a:lnTo>
                    <a:lnTo>
                      <a:pt x="668256" y="975690"/>
                    </a:lnTo>
                    <a:close/>
                    <a:moveTo>
                      <a:pt x="633787" y="952534"/>
                    </a:moveTo>
                    <a:lnTo>
                      <a:pt x="635593" y="953939"/>
                    </a:lnTo>
                    <a:lnTo>
                      <a:pt x="634927" y="953483"/>
                    </a:lnTo>
                    <a:close/>
                    <a:moveTo>
                      <a:pt x="211097" y="937276"/>
                    </a:moveTo>
                    <a:lnTo>
                      <a:pt x="224413" y="943948"/>
                    </a:lnTo>
                    <a:cubicBezTo>
                      <a:pt x="234401" y="950063"/>
                      <a:pt x="252989" y="961461"/>
                      <a:pt x="277819" y="976542"/>
                    </a:cubicBezTo>
                    <a:lnTo>
                      <a:pt x="360823" y="1026508"/>
                    </a:lnTo>
                    <a:lnTo>
                      <a:pt x="327202" y="1007329"/>
                    </a:lnTo>
                    <a:cubicBezTo>
                      <a:pt x="284755" y="982727"/>
                      <a:pt x="231072" y="950619"/>
                      <a:pt x="211097" y="937276"/>
                    </a:cubicBezTo>
                    <a:close/>
                    <a:moveTo>
                      <a:pt x="3626196" y="933523"/>
                    </a:moveTo>
                    <a:lnTo>
                      <a:pt x="3612892" y="942404"/>
                    </a:lnTo>
                    <a:cubicBezTo>
                      <a:pt x="3570761" y="971267"/>
                      <a:pt x="3377847" y="1093379"/>
                      <a:pt x="3204889" y="1211051"/>
                    </a:cubicBezTo>
                    <a:cubicBezTo>
                      <a:pt x="3118410" y="1270997"/>
                      <a:pt x="3054106" y="1313181"/>
                      <a:pt x="2965410" y="1370907"/>
                    </a:cubicBezTo>
                    <a:cubicBezTo>
                      <a:pt x="2965410" y="1370907"/>
                      <a:pt x="2965410" y="1370907"/>
                      <a:pt x="2952105" y="1379788"/>
                    </a:cubicBezTo>
                    <a:cubicBezTo>
                      <a:pt x="2952105" y="1379788"/>
                      <a:pt x="2952105" y="1379788"/>
                      <a:pt x="2916627" y="1404210"/>
                    </a:cubicBezTo>
                    <a:cubicBezTo>
                      <a:pt x="2894453" y="1417531"/>
                      <a:pt x="2872279" y="1433073"/>
                      <a:pt x="2854539" y="1444174"/>
                    </a:cubicBezTo>
                    <a:cubicBezTo>
                      <a:pt x="2841235" y="1453055"/>
                      <a:pt x="2839018" y="1457495"/>
                      <a:pt x="2825713" y="1464156"/>
                    </a:cubicBezTo>
                    <a:cubicBezTo>
                      <a:pt x="2827931" y="1466376"/>
                      <a:pt x="2792452" y="1488578"/>
                      <a:pt x="2776930" y="1497459"/>
                    </a:cubicBezTo>
                    <a:cubicBezTo>
                      <a:pt x="2774713" y="1499680"/>
                      <a:pt x="2776930" y="1499680"/>
                      <a:pt x="2772495" y="1501900"/>
                    </a:cubicBezTo>
                    <a:cubicBezTo>
                      <a:pt x="2770278" y="1504120"/>
                      <a:pt x="2763626" y="1508560"/>
                      <a:pt x="2761408" y="1508560"/>
                    </a:cubicBezTo>
                    <a:cubicBezTo>
                      <a:pt x="2756974" y="1513001"/>
                      <a:pt x="2750321" y="1517441"/>
                      <a:pt x="2745887" y="1521882"/>
                    </a:cubicBezTo>
                    <a:cubicBezTo>
                      <a:pt x="2723713" y="1537423"/>
                      <a:pt x="2697104" y="1552965"/>
                      <a:pt x="2674930" y="1566286"/>
                    </a:cubicBezTo>
                    <a:cubicBezTo>
                      <a:pt x="2674930" y="1566286"/>
                      <a:pt x="2677147" y="1564066"/>
                      <a:pt x="2677147" y="1564066"/>
                    </a:cubicBezTo>
                    <a:lnTo>
                      <a:pt x="2672713" y="1566286"/>
                    </a:lnTo>
                    <a:lnTo>
                      <a:pt x="2674375" y="1565176"/>
                    </a:lnTo>
                    <a:cubicBezTo>
                      <a:pt x="2675484" y="1564621"/>
                      <a:pt x="2674930" y="1565176"/>
                      <a:pt x="2672712" y="1566286"/>
                    </a:cubicBezTo>
                    <a:lnTo>
                      <a:pt x="2672713" y="1566286"/>
                    </a:lnTo>
                    <a:lnTo>
                      <a:pt x="2666060" y="1570727"/>
                    </a:lnTo>
                    <a:cubicBezTo>
                      <a:pt x="2668277" y="1568507"/>
                      <a:pt x="2670495" y="1566286"/>
                      <a:pt x="2670495" y="1566286"/>
                    </a:cubicBezTo>
                    <a:cubicBezTo>
                      <a:pt x="2661625" y="1570727"/>
                      <a:pt x="2648321" y="1579608"/>
                      <a:pt x="2646103" y="1579608"/>
                    </a:cubicBezTo>
                    <a:cubicBezTo>
                      <a:pt x="2643886" y="1581828"/>
                      <a:pt x="2652756" y="1572947"/>
                      <a:pt x="2652756" y="1570727"/>
                    </a:cubicBezTo>
                    <a:cubicBezTo>
                      <a:pt x="2652756" y="1570727"/>
                      <a:pt x="2652756" y="1570727"/>
                      <a:pt x="2652756" y="1568507"/>
                    </a:cubicBezTo>
                    <a:cubicBezTo>
                      <a:pt x="2652756" y="1568507"/>
                      <a:pt x="2652756" y="1568507"/>
                      <a:pt x="2661625" y="1564066"/>
                    </a:cubicBezTo>
                    <a:cubicBezTo>
                      <a:pt x="2661625" y="1561846"/>
                      <a:pt x="2661625" y="1561846"/>
                      <a:pt x="2663843" y="1561846"/>
                    </a:cubicBezTo>
                    <a:cubicBezTo>
                      <a:pt x="2663843" y="1561846"/>
                      <a:pt x="2663843" y="1561846"/>
                      <a:pt x="2688234" y="1544084"/>
                    </a:cubicBezTo>
                    <a:cubicBezTo>
                      <a:pt x="2688234" y="1544084"/>
                      <a:pt x="2688234" y="1544084"/>
                      <a:pt x="2714843" y="1526322"/>
                    </a:cubicBezTo>
                    <a:cubicBezTo>
                      <a:pt x="2719278" y="1524102"/>
                      <a:pt x="2719278" y="1524102"/>
                      <a:pt x="2717060" y="1526322"/>
                    </a:cubicBezTo>
                    <a:cubicBezTo>
                      <a:pt x="2717060" y="1526322"/>
                      <a:pt x="2717060" y="1526322"/>
                      <a:pt x="2719278" y="1526322"/>
                    </a:cubicBezTo>
                    <a:cubicBezTo>
                      <a:pt x="2721495" y="1524102"/>
                      <a:pt x="2725930" y="1521882"/>
                      <a:pt x="2728147" y="1519662"/>
                    </a:cubicBezTo>
                    <a:cubicBezTo>
                      <a:pt x="2728147" y="1519662"/>
                      <a:pt x="2728147" y="1519662"/>
                      <a:pt x="2725930" y="1521882"/>
                    </a:cubicBezTo>
                    <a:cubicBezTo>
                      <a:pt x="2732582" y="1517441"/>
                      <a:pt x="2741452" y="1510781"/>
                      <a:pt x="2743669" y="1508560"/>
                    </a:cubicBezTo>
                    <a:cubicBezTo>
                      <a:pt x="2748104" y="1506340"/>
                      <a:pt x="2752539" y="1504120"/>
                      <a:pt x="2759191" y="1499680"/>
                    </a:cubicBezTo>
                    <a:cubicBezTo>
                      <a:pt x="2781365" y="1486358"/>
                      <a:pt x="2792452" y="1479698"/>
                      <a:pt x="2816844" y="1464156"/>
                    </a:cubicBezTo>
                    <a:cubicBezTo>
                      <a:pt x="2841235" y="1446394"/>
                      <a:pt x="2874496" y="1426412"/>
                      <a:pt x="2896670" y="1410871"/>
                    </a:cubicBezTo>
                    <a:cubicBezTo>
                      <a:pt x="2916627" y="1397549"/>
                      <a:pt x="2932149" y="1386448"/>
                      <a:pt x="2958757" y="1370907"/>
                    </a:cubicBezTo>
                    <a:cubicBezTo>
                      <a:pt x="2958757" y="1370907"/>
                      <a:pt x="2992018" y="1346484"/>
                      <a:pt x="2994236" y="1346484"/>
                    </a:cubicBezTo>
                    <a:cubicBezTo>
                      <a:pt x="3014192" y="1330943"/>
                      <a:pt x="3020845" y="1328722"/>
                      <a:pt x="3043019" y="1310961"/>
                    </a:cubicBezTo>
                    <a:cubicBezTo>
                      <a:pt x="3058541" y="1302080"/>
                      <a:pt x="3062975" y="1297639"/>
                      <a:pt x="3076280" y="1288758"/>
                    </a:cubicBezTo>
                    <a:cubicBezTo>
                      <a:pt x="3080715" y="1286538"/>
                      <a:pt x="3087367" y="1282098"/>
                      <a:pt x="3089584" y="1279878"/>
                    </a:cubicBezTo>
                    <a:cubicBezTo>
                      <a:pt x="3107323" y="1268776"/>
                      <a:pt x="3102889" y="1273217"/>
                      <a:pt x="3107323" y="1266556"/>
                    </a:cubicBezTo>
                    <a:cubicBezTo>
                      <a:pt x="3109541" y="1266556"/>
                      <a:pt x="3131715" y="1255455"/>
                      <a:pt x="3138367" y="1248794"/>
                    </a:cubicBezTo>
                    <a:cubicBezTo>
                      <a:pt x="3149454" y="1242134"/>
                      <a:pt x="3162759" y="1233253"/>
                      <a:pt x="3176063" y="1224372"/>
                    </a:cubicBezTo>
                    <a:cubicBezTo>
                      <a:pt x="3178280" y="1222152"/>
                      <a:pt x="3180498" y="1222152"/>
                      <a:pt x="3180498" y="1219932"/>
                    </a:cubicBezTo>
                    <a:cubicBezTo>
                      <a:pt x="3184933" y="1217711"/>
                      <a:pt x="3191585" y="1213271"/>
                      <a:pt x="3198237" y="1208830"/>
                    </a:cubicBezTo>
                    <a:cubicBezTo>
                      <a:pt x="3218194" y="1195509"/>
                      <a:pt x="3233716" y="1184408"/>
                      <a:pt x="3251455" y="1171087"/>
                    </a:cubicBezTo>
                    <a:cubicBezTo>
                      <a:pt x="3269748" y="1159431"/>
                      <a:pt x="3351653" y="1106561"/>
                      <a:pt x="3397076" y="1078045"/>
                    </a:cubicBezTo>
                    <a:lnTo>
                      <a:pt x="3403024" y="1074353"/>
                    </a:lnTo>
                    <a:lnTo>
                      <a:pt x="3400233" y="1076216"/>
                    </a:lnTo>
                    <a:lnTo>
                      <a:pt x="3388936" y="1083757"/>
                    </a:lnTo>
                    <a:lnTo>
                      <a:pt x="3380064" y="1088938"/>
                    </a:lnTo>
                    <a:cubicBezTo>
                      <a:pt x="3368977" y="1097819"/>
                      <a:pt x="3357890" y="1104480"/>
                      <a:pt x="3346803" y="1111141"/>
                    </a:cubicBezTo>
                    <a:cubicBezTo>
                      <a:pt x="3329064" y="1124462"/>
                      <a:pt x="3313542" y="1133343"/>
                      <a:pt x="3295803" y="1144444"/>
                    </a:cubicBezTo>
                    <a:cubicBezTo>
                      <a:pt x="3286933" y="1151105"/>
                      <a:pt x="3282499" y="1154435"/>
                      <a:pt x="3280281" y="1156100"/>
                    </a:cubicBezTo>
                    <a:lnTo>
                      <a:pt x="3278068" y="1157763"/>
                    </a:lnTo>
                    <a:lnTo>
                      <a:pt x="3272957" y="1161174"/>
                    </a:lnTo>
                    <a:lnTo>
                      <a:pt x="3246800" y="1178634"/>
                    </a:lnTo>
                    <a:lnTo>
                      <a:pt x="3239536" y="1183298"/>
                    </a:lnTo>
                    <a:cubicBezTo>
                      <a:pt x="3225955" y="1192179"/>
                      <a:pt x="3212650" y="1201060"/>
                      <a:pt x="3204889" y="1206610"/>
                    </a:cubicBezTo>
                    <a:lnTo>
                      <a:pt x="3246800" y="1178634"/>
                    </a:lnTo>
                    <a:lnTo>
                      <a:pt x="3275846" y="1159986"/>
                    </a:lnTo>
                    <a:lnTo>
                      <a:pt x="3378957" y="1091158"/>
                    </a:lnTo>
                    <a:lnTo>
                      <a:pt x="3406673" y="1073397"/>
                    </a:lnTo>
                    <a:lnTo>
                      <a:pt x="3418315" y="1065071"/>
                    </a:lnTo>
                    <a:lnTo>
                      <a:pt x="3419701" y="1064238"/>
                    </a:lnTo>
                    <a:lnTo>
                      <a:pt x="3426620" y="1060082"/>
                    </a:lnTo>
                    <a:lnTo>
                      <a:pt x="3426630" y="1060076"/>
                    </a:lnTo>
                    <a:lnTo>
                      <a:pt x="3426628" y="1060076"/>
                    </a:lnTo>
                    <a:lnTo>
                      <a:pt x="3429575" y="1058306"/>
                    </a:lnTo>
                    <a:cubicBezTo>
                      <a:pt x="3434252" y="1055496"/>
                      <a:pt x="3440489" y="1051750"/>
                      <a:pt x="3448804" y="1046754"/>
                    </a:cubicBezTo>
                    <a:cubicBezTo>
                      <a:pt x="3462108" y="1037873"/>
                      <a:pt x="3484282" y="1024552"/>
                      <a:pt x="3504239" y="1011231"/>
                    </a:cubicBezTo>
                    <a:cubicBezTo>
                      <a:pt x="3488717" y="1022332"/>
                      <a:pt x="3473195" y="1031213"/>
                      <a:pt x="3462108" y="1040094"/>
                    </a:cubicBezTo>
                    <a:cubicBezTo>
                      <a:pt x="3433282" y="1057855"/>
                      <a:pt x="3417760" y="1068956"/>
                      <a:pt x="3424412" y="1064516"/>
                    </a:cubicBezTo>
                    <a:cubicBezTo>
                      <a:pt x="3433282" y="1057855"/>
                      <a:pt x="3446586" y="1051195"/>
                      <a:pt x="3462108" y="1040094"/>
                    </a:cubicBezTo>
                    <a:cubicBezTo>
                      <a:pt x="3502021" y="1013451"/>
                      <a:pt x="3597370" y="951285"/>
                      <a:pt x="3626196" y="933523"/>
                    </a:cubicBezTo>
                    <a:close/>
                    <a:moveTo>
                      <a:pt x="3251694" y="917843"/>
                    </a:moveTo>
                    <a:lnTo>
                      <a:pt x="3242976" y="923631"/>
                    </a:lnTo>
                    <a:lnTo>
                      <a:pt x="3245593" y="921450"/>
                    </a:lnTo>
                    <a:cubicBezTo>
                      <a:pt x="3247257" y="920063"/>
                      <a:pt x="3247257" y="920063"/>
                      <a:pt x="3247257" y="920063"/>
                    </a:cubicBezTo>
                    <a:cubicBezTo>
                      <a:pt x="3251694" y="917843"/>
                      <a:pt x="3251694" y="917843"/>
                      <a:pt x="3251694" y="917843"/>
                    </a:cubicBezTo>
                    <a:close/>
                    <a:moveTo>
                      <a:pt x="588288" y="915751"/>
                    </a:moveTo>
                    <a:lnTo>
                      <a:pt x="639647" y="954247"/>
                    </a:lnTo>
                    <a:cubicBezTo>
                      <a:pt x="652141" y="963611"/>
                      <a:pt x="660470" y="969854"/>
                      <a:pt x="666023" y="974016"/>
                    </a:cubicBezTo>
                    <a:lnTo>
                      <a:pt x="667024" y="974767"/>
                    </a:lnTo>
                    <a:lnTo>
                      <a:pt x="588315" y="915772"/>
                    </a:lnTo>
                    <a:close/>
                    <a:moveTo>
                      <a:pt x="588281" y="915746"/>
                    </a:moveTo>
                    <a:lnTo>
                      <a:pt x="588281" y="915746"/>
                    </a:lnTo>
                    <a:lnTo>
                      <a:pt x="588281" y="915746"/>
                    </a:lnTo>
                    <a:close/>
                    <a:moveTo>
                      <a:pt x="570514" y="902429"/>
                    </a:moveTo>
                    <a:lnTo>
                      <a:pt x="572418" y="903381"/>
                    </a:lnTo>
                    <a:lnTo>
                      <a:pt x="576344" y="906591"/>
                    </a:lnTo>
                    <a:cubicBezTo>
                      <a:pt x="579398" y="909088"/>
                      <a:pt x="579398" y="909088"/>
                      <a:pt x="579398" y="909088"/>
                    </a:cubicBezTo>
                    <a:lnTo>
                      <a:pt x="588281" y="915746"/>
                    </a:lnTo>
                    <a:lnTo>
                      <a:pt x="588282" y="915747"/>
                    </a:lnTo>
                    <a:lnTo>
                      <a:pt x="588283" y="915748"/>
                    </a:lnTo>
                    <a:lnTo>
                      <a:pt x="588315" y="915772"/>
                    </a:lnTo>
                    <a:lnTo>
                      <a:pt x="608273" y="931286"/>
                    </a:lnTo>
                    <a:lnTo>
                      <a:pt x="633787" y="952534"/>
                    </a:lnTo>
                    <a:lnTo>
                      <a:pt x="593628" y="921297"/>
                    </a:lnTo>
                    <a:cubicBezTo>
                      <a:pt x="581481" y="911724"/>
                      <a:pt x="572735" y="904649"/>
                      <a:pt x="570514" y="902429"/>
                    </a:cubicBezTo>
                    <a:close/>
                    <a:moveTo>
                      <a:pt x="3429171" y="782470"/>
                    </a:moveTo>
                    <a:lnTo>
                      <a:pt x="3418079" y="791347"/>
                    </a:lnTo>
                    <a:cubicBezTo>
                      <a:pt x="3380365" y="822416"/>
                      <a:pt x="3207325" y="953351"/>
                      <a:pt x="3054251" y="1079848"/>
                    </a:cubicBezTo>
                    <a:cubicBezTo>
                      <a:pt x="2978823" y="1141986"/>
                      <a:pt x="2918925" y="1186371"/>
                      <a:pt x="2841279" y="1250729"/>
                    </a:cubicBezTo>
                    <a:cubicBezTo>
                      <a:pt x="2841279" y="1250729"/>
                      <a:pt x="2841279" y="1250729"/>
                      <a:pt x="2827968" y="1259606"/>
                    </a:cubicBezTo>
                    <a:cubicBezTo>
                      <a:pt x="2827968" y="1259606"/>
                      <a:pt x="2827968" y="1259606"/>
                      <a:pt x="2796910" y="1284017"/>
                    </a:cubicBezTo>
                    <a:cubicBezTo>
                      <a:pt x="2776944" y="1299552"/>
                      <a:pt x="2756977" y="1317306"/>
                      <a:pt x="2741448" y="1328402"/>
                    </a:cubicBezTo>
                    <a:cubicBezTo>
                      <a:pt x="2730356" y="1339498"/>
                      <a:pt x="2728137" y="1341718"/>
                      <a:pt x="2717045" y="1350595"/>
                    </a:cubicBezTo>
                    <a:cubicBezTo>
                      <a:pt x="2719264" y="1350595"/>
                      <a:pt x="2685987" y="1375006"/>
                      <a:pt x="2672676" y="1386102"/>
                    </a:cubicBezTo>
                    <a:cubicBezTo>
                      <a:pt x="2670457" y="1388322"/>
                      <a:pt x="2672676" y="1388322"/>
                      <a:pt x="2668239" y="1390541"/>
                    </a:cubicBezTo>
                    <a:cubicBezTo>
                      <a:pt x="2668239" y="1392760"/>
                      <a:pt x="2661584" y="1394979"/>
                      <a:pt x="2659365" y="1397199"/>
                    </a:cubicBezTo>
                    <a:cubicBezTo>
                      <a:pt x="2654928" y="1401637"/>
                      <a:pt x="2648273" y="1408295"/>
                      <a:pt x="2643836" y="1410514"/>
                    </a:cubicBezTo>
                    <a:cubicBezTo>
                      <a:pt x="2626088" y="1426049"/>
                      <a:pt x="2603904" y="1443803"/>
                      <a:pt x="2581719" y="1459337"/>
                    </a:cubicBezTo>
                    <a:cubicBezTo>
                      <a:pt x="2581719" y="1459337"/>
                      <a:pt x="2583937" y="1457118"/>
                      <a:pt x="2583937" y="1457118"/>
                    </a:cubicBezTo>
                    <a:lnTo>
                      <a:pt x="2581066" y="1458554"/>
                    </a:lnTo>
                    <a:lnTo>
                      <a:pt x="2581441" y="1458227"/>
                    </a:lnTo>
                    <a:cubicBezTo>
                      <a:pt x="2582273" y="1457673"/>
                      <a:pt x="2581719" y="1458227"/>
                      <a:pt x="2579500" y="1459337"/>
                    </a:cubicBezTo>
                    <a:lnTo>
                      <a:pt x="2581066" y="1458554"/>
                    </a:lnTo>
                    <a:lnTo>
                      <a:pt x="2575063" y="1463776"/>
                    </a:lnTo>
                    <a:cubicBezTo>
                      <a:pt x="2575063" y="1461556"/>
                      <a:pt x="2579500" y="1459337"/>
                      <a:pt x="2577282" y="1459337"/>
                    </a:cubicBezTo>
                    <a:cubicBezTo>
                      <a:pt x="2570626" y="1463776"/>
                      <a:pt x="2557316" y="1474872"/>
                      <a:pt x="2555097" y="1474872"/>
                    </a:cubicBezTo>
                    <a:cubicBezTo>
                      <a:pt x="2552879" y="1474872"/>
                      <a:pt x="2561753" y="1465995"/>
                      <a:pt x="2561753" y="1465995"/>
                    </a:cubicBezTo>
                    <a:cubicBezTo>
                      <a:pt x="2561753" y="1463776"/>
                      <a:pt x="2561753" y="1463776"/>
                      <a:pt x="2561753" y="1463776"/>
                    </a:cubicBezTo>
                    <a:cubicBezTo>
                      <a:pt x="2561753" y="1463776"/>
                      <a:pt x="2561753" y="1463776"/>
                      <a:pt x="2568408" y="1457118"/>
                    </a:cubicBezTo>
                    <a:cubicBezTo>
                      <a:pt x="2568408" y="1454899"/>
                      <a:pt x="2570626" y="1454899"/>
                      <a:pt x="2570626" y="1454899"/>
                    </a:cubicBezTo>
                    <a:cubicBezTo>
                      <a:pt x="2570626" y="1454899"/>
                      <a:pt x="2570626" y="1454899"/>
                      <a:pt x="2592811" y="1434926"/>
                    </a:cubicBezTo>
                    <a:cubicBezTo>
                      <a:pt x="2592811" y="1434926"/>
                      <a:pt x="2592811" y="1434926"/>
                      <a:pt x="2617214" y="1417172"/>
                    </a:cubicBezTo>
                    <a:cubicBezTo>
                      <a:pt x="2621651" y="1414952"/>
                      <a:pt x="2619433" y="1414952"/>
                      <a:pt x="2619433" y="1417172"/>
                    </a:cubicBezTo>
                    <a:cubicBezTo>
                      <a:pt x="2621651" y="1414952"/>
                      <a:pt x="2626088" y="1412733"/>
                      <a:pt x="2628307" y="1410514"/>
                    </a:cubicBezTo>
                    <a:cubicBezTo>
                      <a:pt x="2628307" y="1410514"/>
                      <a:pt x="2628307" y="1410514"/>
                      <a:pt x="2626088" y="1412733"/>
                    </a:cubicBezTo>
                    <a:cubicBezTo>
                      <a:pt x="2632744" y="1408295"/>
                      <a:pt x="2639399" y="1401637"/>
                      <a:pt x="2643836" y="1399418"/>
                    </a:cubicBezTo>
                    <a:cubicBezTo>
                      <a:pt x="2646054" y="1397199"/>
                      <a:pt x="2650491" y="1392760"/>
                      <a:pt x="2657147" y="1388322"/>
                    </a:cubicBezTo>
                    <a:cubicBezTo>
                      <a:pt x="2677113" y="1372787"/>
                      <a:pt x="2685987" y="1366129"/>
                      <a:pt x="2708171" y="1348375"/>
                    </a:cubicBezTo>
                    <a:cubicBezTo>
                      <a:pt x="2730356" y="1330621"/>
                      <a:pt x="2759196" y="1310648"/>
                      <a:pt x="2779162" y="1292894"/>
                    </a:cubicBezTo>
                    <a:cubicBezTo>
                      <a:pt x="2796910" y="1279579"/>
                      <a:pt x="2810220" y="1268483"/>
                      <a:pt x="2834624" y="1248510"/>
                    </a:cubicBezTo>
                    <a:cubicBezTo>
                      <a:pt x="2834624" y="1248510"/>
                      <a:pt x="2863464" y="1226317"/>
                      <a:pt x="2865682" y="1224098"/>
                    </a:cubicBezTo>
                    <a:cubicBezTo>
                      <a:pt x="2883430" y="1208563"/>
                      <a:pt x="2887867" y="1204125"/>
                      <a:pt x="2910051" y="1186371"/>
                    </a:cubicBezTo>
                    <a:cubicBezTo>
                      <a:pt x="2923362" y="1175275"/>
                      <a:pt x="2927799" y="1173056"/>
                      <a:pt x="2938891" y="1161959"/>
                    </a:cubicBezTo>
                    <a:cubicBezTo>
                      <a:pt x="2943328" y="1159740"/>
                      <a:pt x="2947765" y="1155302"/>
                      <a:pt x="2949983" y="1153082"/>
                    </a:cubicBezTo>
                    <a:cubicBezTo>
                      <a:pt x="2965513" y="1141986"/>
                      <a:pt x="2963294" y="1144206"/>
                      <a:pt x="2967731" y="1139767"/>
                    </a:cubicBezTo>
                    <a:cubicBezTo>
                      <a:pt x="2967731" y="1137548"/>
                      <a:pt x="2987697" y="1126452"/>
                      <a:pt x="2994353" y="1119794"/>
                    </a:cubicBezTo>
                    <a:cubicBezTo>
                      <a:pt x="3003227" y="1113136"/>
                      <a:pt x="3016537" y="1104259"/>
                      <a:pt x="3027630" y="1095382"/>
                    </a:cubicBezTo>
                    <a:cubicBezTo>
                      <a:pt x="3029848" y="1093163"/>
                      <a:pt x="3032067" y="1090944"/>
                      <a:pt x="3032067" y="1090944"/>
                    </a:cubicBezTo>
                    <a:cubicBezTo>
                      <a:pt x="3036503" y="1086505"/>
                      <a:pt x="3040940" y="1082067"/>
                      <a:pt x="3047596" y="1077628"/>
                    </a:cubicBezTo>
                    <a:cubicBezTo>
                      <a:pt x="3065343" y="1062094"/>
                      <a:pt x="3078654" y="1050998"/>
                      <a:pt x="3096402" y="1037682"/>
                    </a:cubicBezTo>
                    <a:cubicBezTo>
                      <a:pt x="3113872" y="1024089"/>
                      <a:pt x="3209474" y="947630"/>
                      <a:pt x="3242018" y="924267"/>
                    </a:cubicBezTo>
                    <a:lnTo>
                      <a:pt x="3242976" y="923631"/>
                    </a:lnTo>
                    <a:lnTo>
                      <a:pt x="3233946" y="931159"/>
                    </a:lnTo>
                    <a:cubicBezTo>
                      <a:pt x="3225073" y="937816"/>
                      <a:pt x="3218417" y="942255"/>
                      <a:pt x="3209543" y="948913"/>
                    </a:cubicBezTo>
                    <a:cubicBezTo>
                      <a:pt x="3200670" y="957790"/>
                      <a:pt x="3189577" y="966667"/>
                      <a:pt x="3178485" y="973324"/>
                    </a:cubicBezTo>
                    <a:cubicBezTo>
                      <a:pt x="3162956" y="986640"/>
                      <a:pt x="3149645" y="997736"/>
                      <a:pt x="3136334" y="1008832"/>
                    </a:cubicBezTo>
                    <a:cubicBezTo>
                      <a:pt x="3136334" y="1008832"/>
                      <a:pt x="3136334" y="1008832"/>
                      <a:pt x="3118586" y="1022147"/>
                    </a:cubicBezTo>
                    <a:cubicBezTo>
                      <a:pt x="3118586" y="1022147"/>
                      <a:pt x="3118586" y="1022147"/>
                      <a:pt x="3136334" y="1008832"/>
                    </a:cubicBezTo>
                    <a:cubicBezTo>
                      <a:pt x="3136334" y="1008832"/>
                      <a:pt x="3136334" y="1008832"/>
                      <a:pt x="3233946" y="931159"/>
                    </a:cubicBezTo>
                    <a:cubicBezTo>
                      <a:pt x="3233946" y="931159"/>
                      <a:pt x="3233946" y="931159"/>
                      <a:pt x="3238383" y="928940"/>
                    </a:cubicBezTo>
                    <a:cubicBezTo>
                      <a:pt x="3238383" y="928940"/>
                      <a:pt x="3238383" y="928940"/>
                      <a:pt x="3193429" y="964699"/>
                    </a:cubicBezTo>
                    <a:lnTo>
                      <a:pt x="3186489" y="970219"/>
                    </a:lnTo>
                    <a:lnTo>
                      <a:pt x="3116368" y="1024367"/>
                    </a:lnTo>
                    <a:cubicBezTo>
                      <a:pt x="3100839" y="1037682"/>
                      <a:pt x="3067562" y="1064313"/>
                      <a:pt x="3054251" y="1075409"/>
                    </a:cubicBezTo>
                    <a:cubicBezTo>
                      <a:pt x="3100284" y="1038792"/>
                      <a:pt x="3134809" y="1011329"/>
                      <a:pt x="3160702" y="990731"/>
                    </a:cubicBezTo>
                    <a:lnTo>
                      <a:pt x="3186489" y="970219"/>
                    </a:lnTo>
                    <a:lnTo>
                      <a:pt x="3242820" y="926720"/>
                    </a:lnTo>
                    <a:cubicBezTo>
                      <a:pt x="3242820" y="926720"/>
                      <a:pt x="3242820" y="926720"/>
                      <a:pt x="3271660" y="902309"/>
                    </a:cubicBezTo>
                    <a:cubicBezTo>
                      <a:pt x="3284971" y="893432"/>
                      <a:pt x="3302719" y="880116"/>
                      <a:pt x="3320466" y="864582"/>
                    </a:cubicBezTo>
                    <a:cubicBezTo>
                      <a:pt x="3307156" y="877897"/>
                      <a:pt x="3293845" y="886774"/>
                      <a:pt x="3282753" y="895651"/>
                    </a:cubicBezTo>
                    <a:cubicBezTo>
                      <a:pt x="3258350" y="913405"/>
                      <a:pt x="3242820" y="926720"/>
                      <a:pt x="3249476" y="922282"/>
                    </a:cubicBezTo>
                    <a:cubicBezTo>
                      <a:pt x="3258350" y="915624"/>
                      <a:pt x="3269442" y="906747"/>
                      <a:pt x="3282753" y="895651"/>
                    </a:cubicBezTo>
                    <a:cubicBezTo>
                      <a:pt x="3320466" y="866801"/>
                      <a:pt x="3404768" y="800224"/>
                      <a:pt x="3429171" y="782470"/>
                    </a:cubicBezTo>
                    <a:close/>
                    <a:moveTo>
                      <a:pt x="412814" y="775903"/>
                    </a:moveTo>
                    <a:lnTo>
                      <a:pt x="423919" y="784782"/>
                    </a:lnTo>
                    <a:cubicBezTo>
                      <a:pt x="457236" y="811419"/>
                      <a:pt x="612715" y="933506"/>
                      <a:pt x="757089" y="1037834"/>
                    </a:cubicBezTo>
                    <a:cubicBezTo>
                      <a:pt x="828165" y="1091108"/>
                      <a:pt x="881472" y="1131064"/>
                      <a:pt x="954769" y="1186558"/>
                    </a:cubicBezTo>
                    <a:cubicBezTo>
                      <a:pt x="954769" y="1186558"/>
                      <a:pt x="954769" y="1186558"/>
                      <a:pt x="965875" y="1195437"/>
                    </a:cubicBezTo>
                    <a:cubicBezTo>
                      <a:pt x="965875" y="1195437"/>
                      <a:pt x="965875" y="1195437"/>
                      <a:pt x="994750" y="1217635"/>
                    </a:cubicBezTo>
                    <a:cubicBezTo>
                      <a:pt x="1012519" y="1230953"/>
                      <a:pt x="1032509" y="1244272"/>
                      <a:pt x="1045836" y="1255370"/>
                    </a:cubicBezTo>
                    <a:cubicBezTo>
                      <a:pt x="1056941" y="1264249"/>
                      <a:pt x="1059163" y="1264249"/>
                      <a:pt x="1070268" y="1273128"/>
                    </a:cubicBezTo>
                    <a:cubicBezTo>
                      <a:pt x="1070268" y="1270909"/>
                      <a:pt x="1099143" y="1293106"/>
                      <a:pt x="1112470" y="1301985"/>
                    </a:cubicBezTo>
                    <a:cubicBezTo>
                      <a:pt x="1112470" y="1304205"/>
                      <a:pt x="1112470" y="1301985"/>
                      <a:pt x="1116912" y="1304205"/>
                    </a:cubicBezTo>
                    <a:cubicBezTo>
                      <a:pt x="1119133" y="1306425"/>
                      <a:pt x="1123575" y="1308645"/>
                      <a:pt x="1125796" y="1310864"/>
                    </a:cubicBezTo>
                    <a:cubicBezTo>
                      <a:pt x="1130239" y="1315304"/>
                      <a:pt x="1136902" y="1319743"/>
                      <a:pt x="1139123" y="1321963"/>
                    </a:cubicBezTo>
                    <a:cubicBezTo>
                      <a:pt x="1159113" y="1335282"/>
                      <a:pt x="1176882" y="1350820"/>
                      <a:pt x="1194651" y="1364139"/>
                    </a:cubicBezTo>
                    <a:cubicBezTo>
                      <a:pt x="1194651" y="1364139"/>
                      <a:pt x="1194651" y="1364139"/>
                      <a:pt x="1192430" y="1364139"/>
                    </a:cubicBezTo>
                    <a:cubicBezTo>
                      <a:pt x="1192430" y="1364139"/>
                      <a:pt x="1194651" y="1366358"/>
                      <a:pt x="1196873" y="1366358"/>
                    </a:cubicBezTo>
                    <a:cubicBezTo>
                      <a:pt x="1194651" y="1364139"/>
                      <a:pt x="1194651" y="1366358"/>
                      <a:pt x="1201315" y="1370798"/>
                    </a:cubicBezTo>
                    <a:cubicBezTo>
                      <a:pt x="1199094" y="1370798"/>
                      <a:pt x="1196873" y="1368578"/>
                      <a:pt x="1196873" y="1370798"/>
                    </a:cubicBezTo>
                    <a:cubicBezTo>
                      <a:pt x="1201315" y="1375237"/>
                      <a:pt x="1214642" y="1384116"/>
                      <a:pt x="1214642" y="1384116"/>
                    </a:cubicBezTo>
                    <a:cubicBezTo>
                      <a:pt x="1216863" y="1388556"/>
                      <a:pt x="1205757" y="1381897"/>
                      <a:pt x="1205757" y="1384116"/>
                    </a:cubicBezTo>
                    <a:cubicBezTo>
                      <a:pt x="1205757" y="1384116"/>
                      <a:pt x="1205757" y="1384116"/>
                      <a:pt x="1203536" y="1384116"/>
                    </a:cubicBezTo>
                    <a:cubicBezTo>
                      <a:pt x="1203536" y="1384116"/>
                      <a:pt x="1203536" y="1384116"/>
                      <a:pt x="1196873" y="1379677"/>
                    </a:cubicBezTo>
                    <a:cubicBezTo>
                      <a:pt x="1194651" y="1377457"/>
                      <a:pt x="1194651" y="1377457"/>
                      <a:pt x="1194651" y="1377457"/>
                    </a:cubicBezTo>
                    <a:cubicBezTo>
                      <a:pt x="1194651" y="1377457"/>
                      <a:pt x="1194651" y="1377457"/>
                      <a:pt x="1172440" y="1361919"/>
                    </a:cubicBezTo>
                    <a:cubicBezTo>
                      <a:pt x="1172440" y="1361919"/>
                      <a:pt x="1172440" y="1361919"/>
                      <a:pt x="1150229" y="1344161"/>
                    </a:cubicBezTo>
                    <a:cubicBezTo>
                      <a:pt x="1150229" y="1344161"/>
                      <a:pt x="1150229" y="1344161"/>
                      <a:pt x="1150229" y="1341941"/>
                    </a:cubicBezTo>
                    <a:cubicBezTo>
                      <a:pt x="1148008" y="1341941"/>
                      <a:pt x="1143565" y="1337501"/>
                      <a:pt x="1143565" y="1337501"/>
                    </a:cubicBezTo>
                    <a:cubicBezTo>
                      <a:pt x="1139123" y="1333062"/>
                      <a:pt x="1132460" y="1328622"/>
                      <a:pt x="1128018" y="1326403"/>
                    </a:cubicBezTo>
                    <a:cubicBezTo>
                      <a:pt x="1125796" y="1324183"/>
                      <a:pt x="1121354" y="1321963"/>
                      <a:pt x="1116912" y="1317524"/>
                    </a:cubicBezTo>
                    <a:cubicBezTo>
                      <a:pt x="1099143" y="1304205"/>
                      <a:pt x="1092480" y="1295326"/>
                      <a:pt x="1070268" y="1279788"/>
                    </a:cubicBezTo>
                    <a:cubicBezTo>
                      <a:pt x="1050278" y="1266469"/>
                      <a:pt x="1025846" y="1244272"/>
                      <a:pt x="1005855" y="1230953"/>
                    </a:cubicBezTo>
                    <a:cubicBezTo>
                      <a:pt x="990308" y="1217635"/>
                      <a:pt x="976981" y="1208756"/>
                      <a:pt x="954769" y="1193217"/>
                    </a:cubicBezTo>
                    <a:cubicBezTo>
                      <a:pt x="954769" y="1193217"/>
                      <a:pt x="928116" y="1173239"/>
                      <a:pt x="925895" y="1171020"/>
                    </a:cubicBezTo>
                    <a:cubicBezTo>
                      <a:pt x="908126" y="1159921"/>
                      <a:pt x="903683" y="1155481"/>
                      <a:pt x="883693" y="1139943"/>
                    </a:cubicBezTo>
                    <a:cubicBezTo>
                      <a:pt x="870367" y="1131064"/>
                      <a:pt x="865924" y="1128844"/>
                      <a:pt x="854819" y="1119965"/>
                    </a:cubicBezTo>
                    <a:cubicBezTo>
                      <a:pt x="852597" y="1117745"/>
                      <a:pt x="845934" y="1113306"/>
                      <a:pt x="843713" y="1113306"/>
                    </a:cubicBezTo>
                    <a:cubicBezTo>
                      <a:pt x="830386" y="1102207"/>
                      <a:pt x="834828" y="1104427"/>
                      <a:pt x="828165" y="1102207"/>
                    </a:cubicBezTo>
                    <a:cubicBezTo>
                      <a:pt x="828165" y="1099987"/>
                      <a:pt x="812617" y="1086669"/>
                      <a:pt x="805954" y="1082229"/>
                    </a:cubicBezTo>
                    <a:cubicBezTo>
                      <a:pt x="797069" y="1075570"/>
                      <a:pt x="788185" y="1066691"/>
                      <a:pt x="777079" y="1057812"/>
                    </a:cubicBezTo>
                    <a:cubicBezTo>
                      <a:pt x="774858" y="1057812"/>
                      <a:pt x="772637" y="1055592"/>
                      <a:pt x="770416" y="1055592"/>
                    </a:cubicBezTo>
                    <a:cubicBezTo>
                      <a:pt x="765973" y="1053373"/>
                      <a:pt x="761531" y="1048933"/>
                      <a:pt x="757089" y="1044493"/>
                    </a:cubicBezTo>
                    <a:cubicBezTo>
                      <a:pt x="739320" y="1031175"/>
                      <a:pt x="725993" y="1022296"/>
                      <a:pt x="710445" y="1011197"/>
                    </a:cubicBezTo>
                    <a:cubicBezTo>
                      <a:pt x="701561" y="1004538"/>
                      <a:pt x="668799" y="979566"/>
                      <a:pt x="637148" y="955148"/>
                    </a:cubicBezTo>
                    <a:lnTo>
                      <a:pt x="635593" y="953939"/>
                    </a:lnTo>
                    <a:lnTo>
                      <a:pt x="675649" y="981329"/>
                    </a:lnTo>
                    <a:lnTo>
                      <a:pt x="678371" y="983405"/>
                    </a:lnTo>
                    <a:lnTo>
                      <a:pt x="684837" y="988944"/>
                    </a:lnTo>
                    <a:lnTo>
                      <a:pt x="692676" y="995659"/>
                    </a:lnTo>
                    <a:cubicBezTo>
                      <a:pt x="692676" y="995659"/>
                      <a:pt x="692676" y="995659"/>
                      <a:pt x="690733" y="993994"/>
                    </a:cubicBezTo>
                    <a:lnTo>
                      <a:pt x="684837" y="988944"/>
                    </a:lnTo>
                    <a:lnTo>
                      <a:pt x="679072" y="984005"/>
                    </a:lnTo>
                    <a:lnTo>
                      <a:pt x="678371" y="983405"/>
                    </a:lnTo>
                    <a:lnTo>
                      <a:pt x="696928" y="997558"/>
                    </a:lnTo>
                    <a:cubicBezTo>
                      <a:pt x="713083" y="1009879"/>
                      <a:pt x="731546" y="1023961"/>
                      <a:pt x="752647" y="1040054"/>
                    </a:cubicBezTo>
                    <a:cubicBezTo>
                      <a:pt x="739320" y="1028955"/>
                      <a:pt x="708224" y="1006758"/>
                      <a:pt x="694897" y="995659"/>
                    </a:cubicBezTo>
                    <a:lnTo>
                      <a:pt x="677129" y="982341"/>
                    </a:lnTo>
                    <a:lnTo>
                      <a:pt x="677128" y="982340"/>
                    </a:lnTo>
                    <a:lnTo>
                      <a:pt x="676093" y="981564"/>
                    </a:lnTo>
                    <a:lnTo>
                      <a:pt x="673845" y="979879"/>
                    </a:lnTo>
                    <a:lnTo>
                      <a:pt x="668254" y="975688"/>
                    </a:lnTo>
                    <a:lnTo>
                      <a:pt x="655056" y="965623"/>
                    </a:lnTo>
                    <a:cubicBezTo>
                      <a:pt x="583841" y="911308"/>
                      <a:pt x="583841" y="911308"/>
                      <a:pt x="583841" y="911308"/>
                    </a:cubicBezTo>
                    <a:lnTo>
                      <a:pt x="588281" y="915746"/>
                    </a:lnTo>
                    <a:lnTo>
                      <a:pt x="576622" y="906036"/>
                    </a:lnTo>
                    <a:cubicBezTo>
                      <a:pt x="574956" y="904649"/>
                      <a:pt x="574956" y="904649"/>
                      <a:pt x="574956" y="904649"/>
                    </a:cubicBezTo>
                    <a:lnTo>
                      <a:pt x="572418" y="903381"/>
                    </a:lnTo>
                    <a:lnTo>
                      <a:pt x="554966" y="889110"/>
                    </a:lnTo>
                    <a:lnTo>
                      <a:pt x="543863" y="880233"/>
                    </a:lnTo>
                    <a:lnTo>
                      <a:pt x="574956" y="902429"/>
                    </a:lnTo>
                    <a:cubicBezTo>
                      <a:pt x="578288" y="904649"/>
                      <a:pt x="576067" y="902984"/>
                      <a:pt x="570236" y="898822"/>
                    </a:cubicBezTo>
                    <a:lnTo>
                      <a:pt x="543863" y="880233"/>
                    </a:lnTo>
                    <a:lnTo>
                      <a:pt x="510543" y="853594"/>
                    </a:lnTo>
                    <a:cubicBezTo>
                      <a:pt x="523870" y="862473"/>
                      <a:pt x="534976" y="871352"/>
                      <a:pt x="543860" y="880231"/>
                    </a:cubicBezTo>
                    <a:cubicBezTo>
                      <a:pt x="510543" y="853594"/>
                      <a:pt x="435025" y="795881"/>
                      <a:pt x="412814" y="775903"/>
                    </a:cubicBezTo>
                    <a:close/>
                    <a:moveTo>
                      <a:pt x="2865274" y="724549"/>
                    </a:moveTo>
                    <a:cubicBezTo>
                      <a:pt x="2851957" y="742320"/>
                      <a:pt x="2851957" y="742320"/>
                      <a:pt x="2851957" y="742320"/>
                    </a:cubicBezTo>
                    <a:cubicBezTo>
                      <a:pt x="2865274" y="724549"/>
                      <a:pt x="2865274" y="724549"/>
                      <a:pt x="2865274" y="724549"/>
                    </a:cubicBezTo>
                    <a:close/>
                    <a:moveTo>
                      <a:pt x="2866708" y="722649"/>
                    </a:moveTo>
                    <a:lnTo>
                      <a:pt x="2866453" y="722987"/>
                    </a:lnTo>
                    <a:cubicBezTo>
                      <a:pt x="2865274" y="724549"/>
                      <a:pt x="2865274" y="724549"/>
                      <a:pt x="2865274" y="724549"/>
                    </a:cubicBezTo>
                    <a:lnTo>
                      <a:pt x="2865721" y="723923"/>
                    </a:lnTo>
                    <a:close/>
                    <a:moveTo>
                      <a:pt x="3158765" y="720306"/>
                    </a:moveTo>
                    <a:lnTo>
                      <a:pt x="3142780" y="738071"/>
                    </a:lnTo>
                    <a:lnTo>
                      <a:pt x="3125034" y="755822"/>
                    </a:lnTo>
                    <a:lnTo>
                      <a:pt x="3126015" y="754789"/>
                    </a:lnTo>
                    <a:cubicBezTo>
                      <a:pt x="3142486" y="737447"/>
                      <a:pt x="3152368" y="727041"/>
                      <a:pt x="3158298" y="720798"/>
                    </a:cubicBezTo>
                    <a:close/>
                    <a:moveTo>
                      <a:pt x="3162754" y="715872"/>
                    </a:moveTo>
                    <a:lnTo>
                      <a:pt x="3162560" y="716088"/>
                    </a:lnTo>
                    <a:lnTo>
                      <a:pt x="3162313" y="716336"/>
                    </a:lnTo>
                    <a:close/>
                    <a:moveTo>
                      <a:pt x="3166928" y="711710"/>
                    </a:moveTo>
                    <a:lnTo>
                      <a:pt x="3164557" y="714207"/>
                    </a:lnTo>
                    <a:lnTo>
                      <a:pt x="3158765" y="720306"/>
                    </a:lnTo>
                    <a:lnTo>
                      <a:pt x="3162560" y="716088"/>
                    </a:lnTo>
                    <a:close/>
                    <a:moveTo>
                      <a:pt x="3167186" y="711439"/>
                    </a:moveTo>
                    <a:lnTo>
                      <a:pt x="3167186" y="711440"/>
                    </a:lnTo>
                    <a:lnTo>
                      <a:pt x="3162754" y="715872"/>
                    </a:lnTo>
                    <a:close/>
                    <a:moveTo>
                      <a:pt x="3180508" y="698113"/>
                    </a:moveTo>
                    <a:cubicBezTo>
                      <a:pt x="3179121" y="699501"/>
                      <a:pt x="3176104" y="702518"/>
                      <a:pt x="3171852" y="706776"/>
                    </a:cubicBezTo>
                    <a:lnTo>
                      <a:pt x="3166928" y="711710"/>
                    </a:lnTo>
                    <a:lnTo>
                      <a:pt x="3167186" y="711440"/>
                    </a:lnTo>
                    <a:lnTo>
                      <a:pt x="3167192" y="711433"/>
                    </a:lnTo>
                    <a:lnTo>
                      <a:pt x="3167186" y="711439"/>
                    </a:lnTo>
                    <a:lnTo>
                      <a:pt x="3174405" y="704218"/>
                    </a:lnTo>
                    <a:cubicBezTo>
                      <a:pt x="3176069" y="702553"/>
                      <a:pt x="3176069" y="702553"/>
                      <a:pt x="3176069" y="702553"/>
                    </a:cubicBezTo>
                    <a:cubicBezTo>
                      <a:pt x="3180508" y="698113"/>
                      <a:pt x="3180508" y="698113"/>
                      <a:pt x="3180508" y="698113"/>
                    </a:cubicBezTo>
                    <a:close/>
                    <a:moveTo>
                      <a:pt x="2892694" y="688227"/>
                    </a:moveTo>
                    <a:lnTo>
                      <a:pt x="2884313" y="699455"/>
                    </a:lnTo>
                    <a:lnTo>
                      <a:pt x="2874531" y="712558"/>
                    </a:lnTo>
                    <a:lnTo>
                      <a:pt x="2866708" y="722649"/>
                    </a:lnTo>
                    <a:lnTo>
                      <a:pt x="2874707" y="712054"/>
                    </a:lnTo>
                    <a:close/>
                    <a:moveTo>
                      <a:pt x="2901337" y="674373"/>
                    </a:moveTo>
                    <a:lnTo>
                      <a:pt x="2897966" y="678743"/>
                    </a:lnTo>
                    <a:lnTo>
                      <a:pt x="2898567" y="677901"/>
                    </a:lnTo>
                    <a:close/>
                    <a:moveTo>
                      <a:pt x="2686805" y="666824"/>
                    </a:moveTo>
                    <a:lnTo>
                      <a:pt x="2686010" y="668354"/>
                    </a:lnTo>
                    <a:lnTo>
                      <a:pt x="2685528" y="669109"/>
                    </a:lnTo>
                    <a:close/>
                    <a:moveTo>
                      <a:pt x="613292" y="639788"/>
                    </a:moveTo>
                    <a:cubicBezTo>
                      <a:pt x="626604" y="653131"/>
                      <a:pt x="637696" y="664250"/>
                      <a:pt x="646571" y="673145"/>
                    </a:cubicBezTo>
                    <a:cubicBezTo>
                      <a:pt x="659882" y="686488"/>
                      <a:pt x="668756" y="695383"/>
                      <a:pt x="675412" y="702054"/>
                    </a:cubicBezTo>
                    <a:cubicBezTo>
                      <a:pt x="682068" y="708726"/>
                      <a:pt x="668756" y="693159"/>
                      <a:pt x="646571" y="673145"/>
                    </a:cubicBezTo>
                    <a:lnTo>
                      <a:pt x="617724" y="643630"/>
                    </a:lnTo>
                    <a:lnTo>
                      <a:pt x="651008" y="676481"/>
                    </a:lnTo>
                    <a:cubicBezTo>
                      <a:pt x="710355" y="734856"/>
                      <a:pt x="783013" y="805462"/>
                      <a:pt x="852897" y="871064"/>
                    </a:cubicBezTo>
                    <a:cubicBezTo>
                      <a:pt x="921673" y="937778"/>
                      <a:pt x="972700" y="988926"/>
                      <a:pt x="1043694" y="1057864"/>
                    </a:cubicBezTo>
                    <a:cubicBezTo>
                      <a:pt x="1043694" y="1057864"/>
                      <a:pt x="1043694" y="1057864"/>
                      <a:pt x="1054787" y="1066759"/>
                    </a:cubicBezTo>
                    <a:cubicBezTo>
                      <a:pt x="1054787" y="1066759"/>
                      <a:pt x="1054787" y="1066759"/>
                      <a:pt x="1081410" y="1093445"/>
                    </a:cubicBezTo>
                    <a:cubicBezTo>
                      <a:pt x="1099158" y="1111236"/>
                      <a:pt x="1119125" y="1129026"/>
                      <a:pt x="1132437" y="1142369"/>
                    </a:cubicBezTo>
                    <a:cubicBezTo>
                      <a:pt x="1143530" y="1153488"/>
                      <a:pt x="1145748" y="1153488"/>
                      <a:pt x="1156841" y="1164607"/>
                    </a:cubicBezTo>
                    <a:cubicBezTo>
                      <a:pt x="1156841" y="1162383"/>
                      <a:pt x="1183464" y="1189069"/>
                      <a:pt x="1196775" y="1202412"/>
                    </a:cubicBezTo>
                    <a:cubicBezTo>
                      <a:pt x="1196775" y="1202412"/>
                      <a:pt x="1196775" y="1202412"/>
                      <a:pt x="1201212" y="1204636"/>
                    </a:cubicBezTo>
                    <a:cubicBezTo>
                      <a:pt x="1201212" y="1206859"/>
                      <a:pt x="1205650" y="1211307"/>
                      <a:pt x="1207868" y="1213531"/>
                    </a:cubicBezTo>
                    <a:cubicBezTo>
                      <a:pt x="1212305" y="1217978"/>
                      <a:pt x="1218961" y="1222426"/>
                      <a:pt x="1223398" y="1226874"/>
                    </a:cubicBezTo>
                    <a:cubicBezTo>
                      <a:pt x="1241147" y="1242440"/>
                      <a:pt x="1258895" y="1262455"/>
                      <a:pt x="1276644" y="1280245"/>
                    </a:cubicBezTo>
                    <a:cubicBezTo>
                      <a:pt x="1276644" y="1280245"/>
                      <a:pt x="1274425" y="1280245"/>
                      <a:pt x="1274425" y="1280245"/>
                    </a:cubicBezTo>
                    <a:cubicBezTo>
                      <a:pt x="1274425" y="1280245"/>
                      <a:pt x="1276644" y="1280245"/>
                      <a:pt x="1278862" y="1282469"/>
                    </a:cubicBezTo>
                    <a:cubicBezTo>
                      <a:pt x="1274425" y="1280245"/>
                      <a:pt x="1274425" y="1280245"/>
                      <a:pt x="1281081" y="1286917"/>
                    </a:cubicBezTo>
                    <a:cubicBezTo>
                      <a:pt x="1281081" y="1286917"/>
                      <a:pt x="1276644" y="1284693"/>
                      <a:pt x="1278862" y="1284693"/>
                    </a:cubicBezTo>
                    <a:cubicBezTo>
                      <a:pt x="1283299" y="1291364"/>
                      <a:pt x="1294392" y="1302483"/>
                      <a:pt x="1294392" y="1304707"/>
                    </a:cubicBezTo>
                    <a:cubicBezTo>
                      <a:pt x="1296611" y="1306931"/>
                      <a:pt x="1287737" y="1300259"/>
                      <a:pt x="1285518" y="1300259"/>
                    </a:cubicBezTo>
                    <a:cubicBezTo>
                      <a:pt x="1285518" y="1300259"/>
                      <a:pt x="1285518" y="1300259"/>
                      <a:pt x="1283299" y="1300259"/>
                    </a:cubicBezTo>
                    <a:cubicBezTo>
                      <a:pt x="1283299" y="1300259"/>
                      <a:pt x="1283299" y="1300259"/>
                      <a:pt x="1276644" y="1293588"/>
                    </a:cubicBezTo>
                    <a:cubicBezTo>
                      <a:pt x="1276644" y="1293588"/>
                      <a:pt x="1274425" y="1293588"/>
                      <a:pt x="1274425" y="1293588"/>
                    </a:cubicBezTo>
                    <a:cubicBezTo>
                      <a:pt x="1274425" y="1293588"/>
                      <a:pt x="1274425" y="1293588"/>
                      <a:pt x="1252239" y="1273574"/>
                    </a:cubicBezTo>
                    <a:cubicBezTo>
                      <a:pt x="1252239" y="1273574"/>
                      <a:pt x="1252239" y="1273574"/>
                      <a:pt x="1232272" y="1251336"/>
                    </a:cubicBezTo>
                    <a:cubicBezTo>
                      <a:pt x="1232272" y="1251336"/>
                      <a:pt x="1232272" y="1251336"/>
                      <a:pt x="1230054" y="1249112"/>
                    </a:cubicBezTo>
                    <a:cubicBezTo>
                      <a:pt x="1230054" y="1246888"/>
                      <a:pt x="1225617" y="1244664"/>
                      <a:pt x="1225617" y="1242440"/>
                    </a:cubicBezTo>
                    <a:cubicBezTo>
                      <a:pt x="1225617" y="1242440"/>
                      <a:pt x="1225617" y="1242440"/>
                      <a:pt x="1225617" y="1244664"/>
                    </a:cubicBezTo>
                    <a:cubicBezTo>
                      <a:pt x="1221180" y="1237993"/>
                      <a:pt x="1214524" y="1233545"/>
                      <a:pt x="1210087" y="1229097"/>
                    </a:cubicBezTo>
                    <a:cubicBezTo>
                      <a:pt x="1207868" y="1226874"/>
                      <a:pt x="1205650" y="1222426"/>
                      <a:pt x="1198994" y="1217978"/>
                    </a:cubicBezTo>
                    <a:cubicBezTo>
                      <a:pt x="1183464" y="1200188"/>
                      <a:pt x="1174590" y="1191293"/>
                      <a:pt x="1154622" y="1173502"/>
                    </a:cubicBezTo>
                    <a:cubicBezTo>
                      <a:pt x="1136874" y="1153488"/>
                      <a:pt x="1112470" y="1129026"/>
                      <a:pt x="1092503" y="1111236"/>
                    </a:cubicBezTo>
                    <a:cubicBezTo>
                      <a:pt x="1076973" y="1095669"/>
                      <a:pt x="1063661" y="1084550"/>
                      <a:pt x="1043694" y="1064536"/>
                    </a:cubicBezTo>
                    <a:cubicBezTo>
                      <a:pt x="1043694" y="1064536"/>
                      <a:pt x="1017071" y="1037850"/>
                      <a:pt x="1014853" y="1035626"/>
                    </a:cubicBezTo>
                    <a:cubicBezTo>
                      <a:pt x="997104" y="1020059"/>
                      <a:pt x="994886" y="1015612"/>
                      <a:pt x="974919" y="997821"/>
                    </a:cubicBezTo>
                    <a:cubicBezTo>
                      <a:pt x="961607" y="986702"/>
                      <a:pt x="957170" y="982255"/>
                      <a:pt x="946077" y="971135"/>
                    </a:cubicBezTo>
                    <a:cubicBezTo>
                      <a:pt x="943859" y="968912"/>
                      <a:pt x="937203" y="964464"/>
                      <a:pt x="937203" y="962240"/>
                    </a:cubicBezTo>
                    <a:cubicBezTo>
                      <a:pt x="923892" y="948897"/>
                      <a:pt x="926110" y="951121"/>
                      <a:pt x="921673" y="948897"/>
                    </a:cubicBezTo>
                    <a:cubicBezTo>
                      <a:pt x="919454" y="946674"/>
                      <a:pt x="906143" y="928883"/>
                      <a:pt x="899487" y="924435"/>
                    </a:cubicBezTo>
                    <a:cubicBezTo>
                      <a:pt x="890613" y="917764"/>
                      <a:pt x="881739" y="906645"/>
                      <a:pt x="870646" y="895526"/>
                    </a:cubicBezTo>
                    <a:cubicBezTo>
                      <a:pt x="868427" y="893302"/>
                      <a:pt x="866209" y="891078"/>
                      <a:pt x="866209" y="891078"/>
                    </a:cubicBezTo>
                    <a:cubicBezTo>
                      <a:pt x="861772" y="886631"/>
                      <a:pt x="857335" y="882183"/>
                      <a:pt x="850679" y="877735"/>
                    </a:cubicBezTo>
                    <a:cubicBezTo>
                      <a:pt x="835149" y="862169"/>
                      <a:pt x="821837" y="851050"/>
                      <a:pt x="806307" y="835483"/>
                    </a:cubicBezTo>
                    <a:cubicBezTo>
                      <a:pt x="788559" y="819916"/>
                      <a:pt x="679849" y="710950"/>
                      <a:pt x="670975" y="699831"/>
                    </a:cubicBezTo>
                    <a:lnTo>
                      <a:pt x="671638" y="700495"/>
                    </a:lnTo>
                    <a:lnTo>
                      <a:pt x="676799" y="705668"/>
                    </a:lnTo>
                    <a:cubicBezTo>
                      <a:pt x="679849" y="708726"/>
                      <a:pt x="679849" y="708726"/>
                      <a:pt x="679849" y="708726"/>
                    </a:cubicBezTo>
                    <a:lnTo>
                      <a:pt x="679859" y="708735"/>
                    </a:lnTo>
                    <a:lnTo>
                      <a:pt x="688723" y="717621"/>
                    </a:lnTo>
                    <a:cubicBezTo>
                      <a:pt x="773029" y="802126"/>
                      <a:pt x="773029" y="802126"/>
                      <a:pt x="773029" y="802126"/>
                    </a:cubicBezTo>
                    <a:cubicBezTo>
                      <a:pt x="773029" y="802126"/>
                      <a:pt x="773029" y="802126"/>
                      <a:pt x="788559" y="815469"/>
                    </a:cubicBezTo>
                    <a:cubicBezTo>
                      <a:pt x="788559" y="815469"/>
                      <a:pt x="788559" y="815469"/>
                      <a:pt x="773029" y="802126"/>
                    </a:cubicBezTo>
                    <a:cubicBezTo>
                      <a:pt x="761936" y="788783"/>
                      <a:pt x="748625" y="777664"/>
                      <a:pt x="735313" y="764321"/>
                    </a:cubicBezTo>
                    <a:cubicBezTo>
                      <a:pt x="726439" y="755426"/>
                      <a:pt x="715346" y="744307"/>
                      <a:pt x="708691" y="737635"/>
                    </a:cubicBezTo>
                    <a:cubicBezTo>
                      <a:pt x="699816" y="730964"/>
                      <a:pt x="695379" y="724293"/>
                      <a:pt x="688723" y="717621"/>
                    </a:cubicBezTo>
                    <a:cubicBezTo>
                      <a:pt x="688723" y="717621"/>
                      <a:pt x="688723" y="717621"/>
                      <a:pt x="684286" y="713173"/>
                    </a:cubicBezTo>
                    <a:cubicBezTo>
                      <a:pt x="684286" y="713173"/>
                      <a:pt x="684286" y="713173"/>
                      <a:pt x="848460" y="873288"/>
                    </a:cubicBezTo>
                    <a:cubicBezTo>
                      <a:pt x="835149" y="859945"/>
                      <a:pt x="806307" y="831035"/>
                      <a:pt x="792996" y="817693"/>
                    </a:cubicBezTo>
                    <a:lnTo>
                      <a:pt x="679859" y="708735"/>
                    </a:lnTo>
                    <a:lnTo>
                      <a:pt x="677076" y="705946"/>
                    </a:lnTo>
                    <a:cubicBezTo>
                      <a:pt x="675412" y="704278"/>
                      <a:pt x="675412" y="704278"/>
                      <a:pt x="675412" y="704278"/>
                    </a:cubicBezTo>
                    <a:lnTo>
                      <a:pt x="671638" y="700495"/>
                    </a:lnTo>
                    <a:lnTo>
                      <a:pt x="669554" y="698406"/>
                    </a:lnTo>
                    <a:cubicBezTo>
                      <a:pt x="666122" y="694966"/>
                      <a:pt x="661546" y="690380"/>
                      <a:pt x="655445" y="684264"/>
                    </a:cubicBezTo>
                    <a:cubicBezTo>
                      <a:pt x="644352" y="673145"/>
                      <a:pt x="628822" y="655354"/>
                      <a:pt x="613292" y="639788"/>
                    </a:cubicBezTo>
                    <a:close/>
                    <a:moveTo>
                      <a:pt x="604324" y="630375"/>
                    </a:moveTo>
                    <a:lnTo>
                      <a:pt x="616481" y="642359"/>
                    </a:lnTo>
                    <a:lnTo>
                      <a:pt x="617724" y="643630"/>
                    </a:lnTo>
                    <a:lnTo>
                      <a:pt x="609245" y="635262"/>
                    </a:lnTo>
                    <a:close/>
                    <a:moveTo>
                      <a:pt x="2940738" y="624588"/>
                    </a:moveTo>
                    <a:cubicBezTo>
                      <a:pt x="2921872" y="649578"/>
                      <a:pt x="2907723" y="668321"/>
                      <a:pt x="2897110" y="682378"/>
                    </a:cubicBezTo>
                    <a:lnTo>
                      <a:pt x="2892694" y="688227"/>
                    </a:lnTo>
                    <a:lnTo>
                      <a:pt x="2909955" y="665106"/>
                    </a:lnTo>
                    <a:cubicBezTo>
                      <a:pt x="2916999" y="655670"/>
                      <a:pt x="2922635" y="648121"/>
                      <a:pt x="2927143" y="642081"/>
                    </a:cubicBezTo>
                    <a:lnTo>
                      <a:pt x="2932629" y="634733"/>
                    </a:lnTo>
                    <a:close/>
                    <a:moveTo>
                      <a:pt x="2948469" y="613757"/>
                    </a:moveTo>
                    <a:lnTo>
                      <a:pt x="2940738" y="624588"/>
                    </a:lnTo>
                    <a:cubicBezTo>
                      <a:pt x="2940738" y="624588"/>
                      <a:pt x="2940738" y="624588"/>
                      <a:pt x="2945177" y="617924"/>
                    </a:cubicBezTo>
                    <a:cubicBezTo>
                      <a:pt x="2945177" y="617924"/>
                      <a:pt x="2945177" y="617924"/>
                      <a:pt x="2937569" y="628115"/>
                    </a:cubicBezTo>
                    <a:lnTo>
                      <a:pt x="2932629" y="634733"/>
                    </a:lnTo>
                    <a:lnTo>
                      <a:pt x="2922982" y="646802"/>
                    </a:lnTo>
                    <a:lnTo>
                      <a:pt x="2901337" y="674373"/>
                    </a:lnTo>
                    <a:lnTo>
                      <a:pt x="2934704" y="631113"/>
                    </a:lnTo>
                    <a:close/>
                    <a:moveTo>
                      <a:pt x="1345220" y="612070"/>
                    </a:moveTo>
                    <a:lnTo>
                      <a:pt x="1346421" y="614697"/>
                    </a:lnTo>
                    <a:lnTo>
                      <a:pt x="1347615" y="617711"/>
                    </a:lnTo>
                    <a:close/>
                    <a:moveTo>
                      <a:pt x="2956275" y="604596"/>
                    </a:moveTo>
                    <a:cubicBezTo>
                      <a:pt x="2954888" y="605984"/>
                      <a:pt x="2952183" y="609177"/>
                      <a:pt x="2948481" y="613741"/>
                    </a:cubicBezTo>
                    <a:lnTo>
                      <a:pt x="2948469" y="613757"/>
                    </a:lnTo>
                    <a:lnTo>
                      <a:pt x="2950449" y="610982"/>
                    </a:lnTo>
                    <a:cubicBezTo>
                      <a:pt x="2951836" y="609038"/>
                      <a:pt x="2951836" y="609038"/>
                      <a:pt x="2951836" y="609038"/>
                    </a:cubicBezTo>
                    <a:cubicBezTo>
                      <a:pt x="2956275" y="604596"/>
                      <a:pt x="2956275" y="604596"/>
                      <a:pt x="2956275" y="604596"/>
                    </a:cubicBezTo>
                    <a:close/>
                    <a:moveTo>
                      <a:pt x="881559" y="591420"/>
                    </a:moveTo>
                    <a:cubicBezTo>
                      <a:pt x="882669" y="593087"/>
                      <a:pt x="885097" y="596385"/>
                      <a:pt x="888527" y="600921"/>
                    </a:cubicBezTo>
                    <a:lnTo>
                      <a:pt x="894821" y="609128"/>
                    </a:lnTo>
                    <a:lnTo>
                      <a:pt x="885166" y="597531"/>
                    </a:lnTo>
                    <a:cubicBezTo>
                      <a:pt x="883779" y="595865"/>
                      <a:pt x="883779" y="595865"/>
                      <a:pt x="883779" y="595865"/>
                    </a:cubicBezTo>
                    <a:cubicBezTo>
                      <a:pt x="881559" y="591420"/>
                      <a:pt x="881559" y="591420"/>
                      <a:pt x="881559" y="591420"/>
                    </a:cubicBezTo>
                    <a:close/>
                    <a:moveTo>
                      <a:pt x="2971811" y="586825"/>
                    </a:moveTo>
                    <a:lnTo>
                      <a:pt x="2969788" y="589456"/>
                    </a:lnTo>
                    <a:lnTo>
                      <a:pt x="2958217" y="604041"/>
                    </a:lnTo>
                    <a:cubicBezTo>
                      <a:pt x="2953500" y="610149"/>
                      <a:pt x="2951835" y="612371"/>
                      <a:pt x="2954055" y="609038"/>
                    </a:cubicBezTo>
                    <a:close/>
                    <a:moveTo>
                      <a:pt x="1124849" y="574597"/>
                    </a:moveTo>
                    <a:lnTo>
                      <a:pt x="1126634" y="577455"/>
                    </a:lnTo>
                    <a:cubicBezTo>
                      <a:pt x="1128021" y="579676"/>
                      <a:pt x="1128021" y="579676"/>
                      <a:pt x="1128021" y="579676"/>
                    </a:cubicBezTo>
                    <a:close/>
                    <a:moveTo>
                      <a:pt x="2990154" y="563368"/>
                    </a:moveTo>
                    <a:lnTo>
                      <a:pt x="2980689" y="575718"/>
                    </a:lnTo>
                    <a:lnTo>
                      <a:pt x="2971811" y="586825"/>
                    </a:lnTo>
                    <a:lnTo>
                      <a:pt x="2971811" y="586825"/>
                    </a:lnTo>
                    <a:close/>
                    <a:moveTo>
                      <a:pt x="861577" y="562533"/>
                    </a:moveTo>
                    <a:lnTo>
                      <a:pt x="868248" y="571031"/>
                    </a:lnTo>
                    <a:lnTo>
                      <a:pt x="865827" y="567993"/>
                    </a:lnTo>
                    <a:close/>
                    <a:moveTo>
                      <a:pt x="858094" y="558178"/>
                    </a:moveTo>
                    <a:lnTo>
                      <a:pt x="861577" y="562533"/>
                    </a:lnTo>
                    <a:lnTo>
                      <a:pt x="860205" y="560866"/>
                    </a:lnTo>
                    <a:close/>
                    <a:moveTo>
                      <a:pt x="517894" y="544164"/>
                    </a:moveTo>
                    <a:lnTo>
                      <a:pt x="528987" y="555283"/>
                    </a:lnTo>
                    <a:cubicBezTo>
                      <a:pt x="537306" y="563622"/>
                      <a:pt x="552975" y="579328"/>
                      <a:pt x="573982" y="600246"/>
                    </a:cubicBezTo>
                    <a:lnTo>
                      <a:pt x="604324" y="630375"/>
                    </a:lnTo>
                    <a:lnTo>
                      <a:pt x="578904" y="605319"/>
                    </a:lnTo>
                    <a:cubicBezTo>
                      <a:pt x="553391" y="580301"/>
                      <a:pt x="528987" y="556395"/>
                      <a:pt x="517894" y="544164"/>
                    </a:cubicBezTo>
                    <a:close/>
                    <a:moveTo>
                      <a:pt x="1313086" y="535176"/>
                    </a:moveTo>
                    <a:lnTo>
                      <a:pt x="1315460" y="539934"/>
                    </a:lnTo>
                    <a:cubicBezTo>
                      <a:pt x="1316569" y="542157"/>
                      <a:pt x="1316569" y="542157"/>
                      <a:pt x="1316569" y="542157"/>
                    </a:cubicBezTo>
                    <a:close/>
                    <a:moveTo>
                      <a:pt x="3344731" y="533844"/>
                    </a:moveTo>
                    <a:lnTo>
                      <a:pt x="3335854" y="544943"/>
                    </a:lnTo>
                    <a:cubicBezTo>
                      <a:pt x="3300346" y="580461"/>
                      <a:pt x="3140561" y="742511"/>
                      <a:pt x="2998530" y="893461"/>
                    </a:cubicBezTo>
                    <a:cubicBezTo>
                      <a:pt x="2929734" y="968936"/>
                      <a:pt x="2874253" y="1022213"/>
                      <a:pt x="2803237" y="1097688"/>
                    </a:cubicBezTo>
                    <a:cubicBezTo>
                      <a:pt x="2803237" y="1097688"/>
                      <a:pt x="2803237" y="1097688"/>
                      <a:pt x="2792141" y="1108787"/>
                    </a:cubicBezTo>
                    <a:cubicBezTo>
                      <a:pt x="2792141" y="1108787"/>
                      <a:pt x="2792141" y="1108787"/>
                      <a:pt x="2763291" y="1139865"/>
                    </a:cubicBezTo>
                    <a:cubicBezTo>
                      <a:pt x="2745537" y="1159844"/>
                      <a:pt x="2725564" y="1177603"/>
                      <a:pt x="2712249" y="1193142"/>
                    </a:cubicBezTo>
                    <a:cubicBezTo>
                      <a:pt x="2701152" y="1206461"/>
                      <a:pt x="2698933" y="1208681"/>
                      <a:pt x="2687837" y="1219780"/>
                    </a:cubicBezTo>
                    <a:cubicBezTo>
                      <a:pt x="2690056" y="1219780"/>
                      <a:pt x="2661206" y="1248639"/>
                      <a:pt x="2647891" y="1261958"/>
                    </a:cubicBezTo>
                    <a:cubicBezTo>
                      <a:pt x="2647891" y="1264178"/>
                      <a:pt x="2647891" y="1264178"/>
                      <a:pt x="2645672" y="1266397"/>
                    </a:cubicBezTo>
                    <a:cubicBezTo>
                      <a:pt x="2643452" y="1268617"/>
                      <a:pt x="2639014" y="1273057"/>
                      <a:pt x="2636795" y="1275277"/>
                    </a:cubicBezTo>
                    <a:cubicBezTo>
                      <a:pt x="2632356" y="1279717"/>
                      <a:pt x="2627918" y="1286376"/>
                      <a:pt x="2623479" y="1290816"/>
                    </a:cubicBezTo>
                    <a:cubicBezTo>
                      <a:pt x="2605725" y="1310795"/>
                      <a:pt x="2585752" y="1330773"/>
                      <a:pt x="2565779" y="1348532"/>
                    </a:cubicBezTo>
                    <a:cubicBezTo>
                      <a:pt x="2565779" y="1348532"/>
                      <a:pt x="2567998" y="1348532"/>
                      <a:pt x="2567998" y="1346312"/>
                    </a:cubicBezTo>
                    <a:cubicBezTo>
                      <a:pt x="2567998" y="1346312"/>
                      <a:pt x="2565779" y="1348532"/>
                      <a:pt x="2563560" y="1350752"/>
                    </a:cubicBezTo>
                    <a:cubicBezTo>
                      <a:pt x="2565779" y="1346312"/>
                      <a:pt x="2565779" y="1346312"/>
                      <a:pt x="2559121" y="1355192"/>
                    </a:cubicBezTo>
                    <a:cubicBezTo>
                      <a:pt x="2559121" y="1352972"/>
                      <a:pt x="2561340" y="1350752"/>
                      <a:pt x="2561340" y="1350752"/>
                    </a:cubicBezTo>
                    <a:cubicBezTo>
                      <a:pt x="2554683" y="1355192"/>
                      <a:pt x="2541367" y="1368511"/>
                      <a:pt x="2541367" y="1370731"/>
                    </a:cubicBezTo>
                    <a:cubicBezTo>
                      <a:pt x="2536929" y="1370731"/>
                      <a:pt x="2545806" y="1359632"/>
                      <a:pt x="2543586" y="1359632"/>
                    </a:cubicBezTo>
                    <a:cubicBezTo>
                      <a:pt x="2545806" y="1359632"/>
                      <a:pt x="2543586" y="1359632"/>
                      <a:pt x="2545806" y="1357412"/>
                    </a:cubicBezTo>
                    <a:cubicBezTo>
                      <a:pt x="2545806" y="1357412"/>
                      <a:pt x="2545806" y="1357412"/>
                      <a:pt x="2552463" y="1350752"/>
                    </a:cubicBezTo>
                    <a:cubicBezTo>
                      <a:pt x="2552463" y="1348532"/>
                      <a:pt x="2552463" y="1348532"/>
                      <a:pt x="2552463" y="1348532"/>
                    </a:cubicBezTo>
                    <a:cubicBezTo>
                      <a:pt x="2552463" y="1348532"/>
                      <a:pt x="2552463" y="1348532"/>
                      <a:pt x="2574656" y="1324114"/>
                    </a:cubicBezTo>
                    <a:cubicBezTo>
                      <a:pt x="2574656" y="1324114"/>
                      <a:pt x="2574656" y="1324114"/>
                      <a:pt x="2596848" y="1301915"/>
                    </a:cubicBezTo>
                    <a:cubicBezTo>
                      <a:pt x="2599068" y="1299695"/>
                      <a:pt x="2599068" y="1299695"/>
                      <a:pt x="2599068" y="1301915"/>
                    </a:cubicBezTo>
                    <a:cubicBezTo>
                      <a:pt x="2596848" y="1301915"/>
                      <a:pt x="2596848" y="1301915"/>
                      <a:pt x="2599068" y="1299695"/>
                    </a:cubicBezTo>
                    <a:cubicBezTo>
                      <a:pt x="2601287" y="1299695"/>
                      <a:pt x="2603506" y="1295256"/>
                      <a:pt x="2605725" y="1293036"/>
                    </a:cubicBezTo>
                    <a:cubicBezTo>
                      <a:pt x="2605725" y="1293036"/>
                      <a:pt x="2605725" y="1293036"/>
                      <a:pt x="2605725" y="1295256"/>
                    </a:cubicBezTo>
                    <a:cubicBezTo>
                      <a:pt x="2610164" y="1290816"/>
                      <a:pt x="2616822" y="1281936"/>
                      <a:pt x="2621260" y="1279717"/>
                    </a:cubicBezTo>
                    <a:cubicBezTo>
                      <a:pt x="2623479" y="1277497"/>
                      <a:pt x="2627918" y="1273057"/>
                      <a:pt x="2632356" y="1266397"/>
                    </a:cubicBezTo>
                    <a:cubicBezTo>
                      <a:pt x="2650110" y="1248639"/>
                      <a:pt x="2658987" y="1241979"/>
                      <a:pt x="2678960" y="1219780"/>
                    </a:cubicBezTo>
                    <a:cubicBezTo>
                      <a:pt x="2701152" y="1197582"/>
                      <a:pt x="2725564" y="1173163"/>
                      <a:pt x="2745537" y="1150965"/>
                    </a:cubicBezTo>
                    <a:cubicBezTo>
                      <a:pt x="2763291" y="1135426"/>
                      <a:pt x="2774387" y="1122107"/>
                      <a:pt x="2796580" y="1099908"/>
                    </a:cubicBezTo>
                    <a:cubicBezTo>
                      <a:pt x="2796580" y="1099908"/>
                      <a:pt x="2823210" y="1071050"/>
                      <a:pt x="2825430" y="1068830"/>
                    </a:cubicBezTo>
                    <a:cubicBezTo>
                      <a:pt x="2840964" y="1048851"/>
                      <a:pt x="2845403" y="1044412"/>
                      <a:pt x="2865376" y="1024433"/>
                    </a:cubicBezTo>
                    <a:cubicBezTo>
                      <a:pt x="2878691" y="1011114"/>
                      <a:pt x="2880911" y="1006674"/>
                      <a:pt x="2892007" y="995575"/>
                    </a:cubicBezTo>
                    <a:cubicBezTo>
                      <a:pt x="2896445" y="991135"/>
                      <a:pt x="2900884" y="984475"/>
                      <a:pt x="2903103" y="984475"/>
                    </a:cubicBezTo>
                    <a:cubicBezTo>
                      <a:pt x="2916418" y="968936"/>
                      <a:pt x="2914199" y="973376"/>
                      <a:pt x="2918638" y="966716"/>
                    </a:cubicBezTo>
                    <a:cubicBezTo>
                      <a:pt x="2918638" y="966716"/>
                      <a:pt x="2938611" y="951177"/>
                      <a:pt x="2943049" y="944518"/>
                    </a:cubicBezTo>
                    <a:cubicBezTo>
                      <a:pt x="2951926" y="935638"/>
                      <a:pt x="2963022" y="924539"/>
                      <a:pt x="2974119" y="911220"/>
                    </a:cubicBezTo>
                    <a:cubicBezTo>
                      <a:pt x="2976338" y="909000"/>
                      <a:pt x="2978557" y="906780"/>
                      <a:pt x="2978557" y="906780"/>
                    </a:cubicBezTo>
                    <a:cubicBezTo>
                      <a:pt x="2982996" y="902341"/>
                      <a:pt x="2987434" y="897901"/>
                      <a:pt x="2991872" y="891241"/>
                    </a:cubicBezTo>
                    <a:cubicBezTo>
                      <a:pt x="3009626" y="875702"/>
                      <a:pt x="3022942" y="860163"/>
                      <a:pt x="3036257" y="844624"/>
                    </a:cubicBezTo>
                    <a:cubicBezTo>
                      <a:pt x="3049573" y="829640"/>
                      <a:pt x="3117814" y="760963"/>
                      <a:pt x="3155784" y="722879"/>
                    </a:cubicBezTo>
                    <a:lnTo>
                      <a:pt x="3162313" y="716336"/>
                    </a:lnTo>
                    <a:lnTo>
                      <a:pt x="3133453" y="746647"/>
                    </a:lnTo>
                    <a:lnTo>
                      <a:pt x="3118379" y="762479"/>
                    </a:lnTo>
                    <a:lnTo>
                      <a:pt x="3113930" y="766929"/>
                    </a:lnTo>
                    <a:cubicBezTo>
                      <a:pt x="3100615" y="782468"/>
                      <a:pt x="3087300" y="795787"/>
                      <a:pt x="3073984" y="809106"/>
                    </a:cubicBezTo>
                    <a:cubicBezTo>
                      <a:pt x="3073984" y="809106"/>
                      <a:pt x="3073984" y="809106"/>
                      <a:pt x="3072042" y="811049"/>
                    </a:cubicBezTo>
                    <a:lnTo>
                      <a:pt x="3070920" y="812172"/>
                    </a:lnTo>
                    <a:lnTo>
                      <a:pt x="3058450" y="824645"/>
                    </a:lnTo>
                    <a:cubicBezTo>
                      <a:pt x="3058450" y="824645"/>
                      <a:pt x="3058450" y="824645"/>
                      <a:pt x="3060392" y="822703"/>
                    </a:cubicBezTo>
                    <a:lnTo>
                      <a:pt x="3070920" y="812172"/>
                    </a:lnTo>
                    <a:lnTo>
                      <a:pt x="3073984" y="809106"/>
                    </a:lnTo>
                    <a:cubicBezTo>
                      <a:pt x="3073984" y="809106"/>
                      <a:pt x="3073984" y="809106"/>
                      <a:pt x="3111434" y="769773"/>
                    </a:cubicBezTo>
                    <a:lnTo>
                      <a:pt x="3118379" y="762479"/>
                    </a:lnTo>
                    <a:lnTo>
                      <a:pt x="3125034" y="755822"/>
                    </a:lnTo>
                    <a:lnTo>
                      <a:pt x="3096038" y="786353"/>
                    </a:lnTo>
                    <a:cubicBezTo>
                      <a:pt x="3084179" y="798840"/>
                      <a:pt x="3070343" y="813407"/>
                      <a:pt x="3054202" y="830403"/>
                    </a:cubicBezTo>
                    <a:lnTo>
                      <a:pt x="3037220" y="848284"/>
                    </a:lnTo>
                    <a:lnTo>
                      <a:pt x="3027380" y="858221"/>
                    </a:lnTo>
                    <a:cubicBezTo>
                      <a:pt x="3016284" y="869598"/>
                      <a:pt x="3005188" y="881252"/>
                      <a:pt x="2998530" y="889021"/>
                    </a:cubicBezTo>
                    <a:lnTo>
                      <a:pt x="3037220" y="848284"/>
                    </a:lnTo>
                    <a:lnTo>
                      <a:pt x="3056230" y="829085"/>
                    </a:lnTo>
                    <a:cubicBezTo>
                      <a:pt x="3096177" y="789128"/>
                      <a:pt x="3133904" y="749170"/>
                      <a:pt x="3171631" y="709213"/>
                    </a:cubicBezTo>
                    <a:cubicBezTo>
                      <a:pt x="3171631" y="709213"/>
                      <a:pt x="3171631" y="709213"/>
                      <a:pt x="3198261" y="680355"/>
                    </a:cubicBezTo>
                    <a:cubicBezTo>
                      <a:pt x="3204919" y="674805"/>
                      <a:pt x="3212132" y="667590"/>
                      <a:pt x="3219899" y="659821"/>
                    </a:cubicBezTo>
                    <a:lnTo>
                      <a:pt x="3233571" y="646752"/>
                    </a:lnTo>
                    <a:lnTo>
                      <a:pt x="3209358" y="671475"/>
                    </a:lnTo>
                    <a:cubicBezTo>
                      <a:pt x="3196042" y="684794"/>
                      <a:pt x="3187165" y="695894"/>
                      <a:pt x="3178288" y="702553"/>
                    </a:cubicBezTo>
                    <a:cubicBezTo>
                      <a:pt x="3171631" y="709213"/>
                      <a:pt x="3187165" y="693674"/>
                      <a:pt x="3209358" y="671475"/>
                    </a:cubicBezTo>
                    <a:cubicBezTo>
                      <a:pt x="3220454" y="662596"/>
                      <a:pt x="3231550" y="649277"/>
                      <a:pt x="3244865" y="635957"/>
                    </a:cubicBezTo>
                    <a:lnTo>
                      <a:pt x="3233571" y="646752"/>
                    </a:lnTo>
                    <a:lnTo>
                      <a:pt x="3241120" y="639044"/>
                    </a:lnTo>
                    <a:cubicBezTo>
                      <a:pt x="3278154" y="600856"/>
                      <a:pt x="3326422" y="550493"/>
                      <a:pt x="3344731" y="533844"/>
                    </a:cubicBezTo>
                    <a:close/>
                    <a:moveTo>
                      <a:pt x="1309603" y="528195"/>
                    </a:moveTo>
                    <a:lnTo>
                      <a:pt x="1313086" y="535176"/>
                    </a:lnTo>
                    <a:lnTo>
                      <a:pt x="1309606" y="528202"/>
                    </a:lnTo>
                    <a:close/>
                    <a:moveTo>
                      <a:pt x="830496" y="524758"/>
                    </a:moveTo>
                    <a:lnTo>
                      <a:pt x="860205" y="560866"/>
                    </a:lnTo>
                    <a:lnTo>
                      <a:pt x="864352" y="566144"/>
                    </a:lnTo>
                    <a:lnTo>
                      <a:pt x="865827" y="567993"/>
                    </a:lnTo>
                    <a:lnTo>
                      <a:pt x="882114" y="588921"/>
                    </a:lnTo>
                    <a:cubicBezTo>
                      <a:pt x="886554" y="594753"/>
                      <a:pt x="888219" y="596976"/>
                      <a:pt x="885999" y="593642"/>
                    </a:cubicBezTo>
                    <a:lnTo>
                      <a:pt x="868248" y="571031"/>
                    </a:lnTo>
                    <a:lnTo>
                      <a:pt x="948024" y="671103"/>
                    </a:lnTo>
                    <a:cubicBezTo>
                      <a:pt x="977718" y="707941"/>
                      <a:pt x="1008661" y="745855"/>
                      <a:pt x="1039188" y="782520"/>
                    </a:cubicBezTo>
                    <a:cubicBezTo>
                      <a:pt x="1099131" y="855848"/>
                      <a:pt x="1143534" y="911400"/>
                      <a:pt x="1205698" y="986951"/>
                    </a:cubicBezTo>
                    <a:cubicBezTo>
                      <a:pt x="1205698" y="986951"/>
                      <a:pt x="1205698" y="986951"/>
                      <a:pt x="1214578" y="998062"/>
                    </a:cubicBezTo>
                    <a:cubicBezTo>
                      <a:pt x="1214578" y="998062"/>
                      <a:pt x="1214578" y="998062"/>
                      <a:pt x="1239000" y="1029171"/>
                    </a:cubicBezTo>
                    <a:cubicBezTo>
                      <a:pt x="1254541" y="1046948"/>
                      <a:pt x="1270082" y="1066946"/>
                      <a:pt x="1281182" y="1082501"/>
                    </a:cubicBezTo>
                    <a:cubicBezTo>
                      <a:pt x="1292283" y="1093611"/>
                      <a:pt x="1294503" y="1095833"/>
                      <a:pt x="1303384" y="1106944"/>
                    </a:cubicBezTo>
                    <a:cubicBezTo>
                      <a:pt x="1303384" y="1104722"/>
                      <a:pt x="1325585" y="1133609"/>
                      <a:pt x="1336686" y="1149163"/>
                    </a:cubicBezTo>
                    <a:cubicBezTo>
                      <a:pt x="1338906" y="1149163"/>
                      <a:pt x="1338906" y="1149163"/>
                      <a:pt x="1341126" y="1151386"/>
                    </a:cubicBezTo>
                    <a:cubicBezTo>
                      <a:pt x="1343346" y="1153608"/>
                      <a:pt x="1347786" y="1158052"/>
                      <a:pt x="1347786" y="1160274"/>
                    </a:cubicBezTo>
                    <a:cubicBezTo>
                      <a:pt x="1352227" y="1164718"/>
                      <a:pt x="1358887" y="1171384"/>
                      <a:pt x="1361107" y="1175828"/>
                    </a:cubicBezTo>
                    <a:cubicBezTo>
                      <a:pt x="1376648" y="1193605"/>
                      <a:pt x="1392189" y="1215826"/>
                      <a:pt x="1407730" y="1235825"/>
                    </a:cubicBezTo>
                    <a:cubicBezTo>
                      <a:pt x="1407730" y="1235825"/>
                      <a:pt x="1405510" y="1233603"/>
                      <a:pt x="1405510" y="1233603"/>
                    </a:cubicBezTo>
                    <a:lnTo>
                      <a:pt x="1406946" y="1236478"/>
                    </a:lnTo>
                    <a:lnTo>
                      <a:pt x="1406620" y="1236103"/>
                    </a:lnTo>
                    <a:cubicBezTo>
                      <a:pt x="1406065" y="1235269"/>
                      <a:pt x="1406620" y="1235825"/>
                      <a:pt x="1407730" y="1238047"/>
                    </a:cubicBezTo>
                    <a:lnTo>
                      <a:pt x="1406946" y="1236478"/>
                    </a:lnTo>
                    <a:lnTo>
                      <a:pt x="1412170" y="1242491"/>
                    </a:lnTo>
                    <a:cubicBezTo>
                      <a:pt x="1409950" y="1242491"/>
                      <a:pt x="1407730" y="1238047"/>
                      <a:pt x="1407730" y="1240269"/>
                    </a:cubicBezTo>
                    <a:cubicBezTo>
                      <a:pt x="1412170" y="1246935"/>
                      <a:pt x="1423271" y="1260268"/>
                      <a:pt x="1423271" y="1260268"/>
                    </a:cubicBezTo>
                    <a:cubicBezTo>
                      <a:pt x="1423271" y="1264712"/>
                      <a:pt x="1414390" y="1255824"/>
                      <a:pt x="1414390" y="1255824"/>
                    </a:cubicBezTo>
                    <a:cubicBezTo>
                      <a:pt x="1412170" y="1255824"/>
                      <a:pt x="1412170" y="1255824"/>
                      <a:pt x="1412170" y="1255824"/>
                    </a:cubicBezTo>
                    <a:cubicBezTo>
                      <a:pt x="1412170" y="1255824"/>
                      <a:pt x="1412170" y="1255824"/>
                      <a:pt x="1405510" y="1249157"/>
                    </a:cubicBezTo>
                    <a:cubicBezTo>
                      <a:pt x="1405510" y="1246935"/>
                      <a:pt x="1403290" y="1246935"/>
                      <a:pt x="1403290" y="1246935"/>
                    </a:cubicBezTo>
                    <a:cubicBezTo>
                      <a:pt x="1403290" y="1246935"/>
                      <a:pt x="1403290" y="1246935"/>
                      <a:pt x="1385529" y="1224714"/>
                    </a:cubicBezTo>
                    <a:cubicBezTo>
                      <a:pt x="1385529" y="1224714"/>
                      <a:pt x="1385529" y="1224714"/>
                      <a:pt x="1367767" y="1202493"/>
                    </a:cubicBezTo>
                    <a:cubicBezTo>
                      <a:pt x="1365547" y="1198049"/>
                      <a:pt x="1365547" y="1200271"/>
                      <a:pt x="1367767" y="1200271"/>
                    </a:cubicBezTo>
                    <a:cubicBezTo>
                      <a:pt x="1367767" y="1200271"/>
                      <a:pt x="1367767" y="1200271"/>
                      <a:pt x="1365547" y="1198049"/>
                    </a:cubicBezTo>
                    <a:cubicBezTo>
                      <a:pt x="1365547" y="1198049"/>
                      <a:pt x="1361107" y="1193605"/>
                      <a:pt x="1361107" y="1191383"/>
                    </a:cubicBezTo>
                    <a:cubicBezTo>
                      <a:pt x="1361107" y="1191383"/>
                      <a:pt x="1361107" y="1191383"/>
                      <a:pt x="1363327" y="1193605"/>
                    </a:cubicBezTo>
                    <a:cubicBezTo>
                      <a:pt x="1358887" y="1186939"/>
                      <a:pt x="1352227" y="1180273"/>
                      <a:pt x="1350006" y="1178051"/>
                    </a:cubicBezTo>
                    <a:cubicBezTo>
                      <a:pt x="1347786" y="1173606"/>
                      <a:pt x="1343346" y="1169162"/>
                      <a:pt x="1338906" y="1164718"/>
                    </a:cubicBezTo>
                    <a:cubicBezTo>
                      <a:pt x="1325585" y="1144719"/>
                      <a:pt x="1318925" y="1135831"/>
                      <a:pt x="1301164" y="1115832"/>
                    </a:cubicBezTo>
                    <a:cubicBezTo>
                      <a:pt x="1283402" y="1093611"/>
                      <a:pt x="1263421" y="1066946"/>
                      <a:pt x="1247880" y="1046948"/>
                    </a:cubicBezTo>
                    <a:cubicBezTo>
                      <a:pt x="1234560" y="1029171"/>
                      <a:pt x="1221239" y="1015838"/>
                      <a:pt x="1203478" y="993618"/>
                    </a:cubicBezTo>
                    <a:cubicBezTo>
                      <a:pt x="1203478" y="993618"/>
                      <a:pt x="1181276" y="964730"/>
                      <a:pt x="1179056" y="964730"/>
                    </a:cubicBezTo>
                    <a:cubicBezTo>
                      <a:pt x="1163515" y="946954"/>
                      <a:pt x="1161295" y="940288"/>
                      <a:pt x="1143534" y="920289"/>
                    </a:cubicBezTo>
                    <a:cubicBezTo>
                      <a:pt x="1132433" y="906956"/>
                      <a:pt x="1130213" y="904734"/>
                      <a:pt x="1121333" y="891402"/>
                    </a:cubicBezTo>
                    <a:cubicBezTo>
                      <a:pt x="1116893" y="889180"/>
                      <a:pt x="1112452" y="882513"/>
                      <a:pt x="1110232" y="882513"/>
                    </a:cubicBezTo>
                    <a:cubicBezTo>
                      <a:pt x="1099131" y="866959"/>
                      <a:pt x="1103572" y="869181"/>
                      <a:pt x="1096911" y="864737"/>
                    </a:cubicBezTo>
                    <a:cubicBezTo>
                      <a:pt x="1096911" y="864737"/>
                      <a:pt x="1083591" y="844738"/>
                      <a:pt x="1079150" y="840294"/>
                    </a:cubicBezTo>
                    <a:cubicBezTo>
                      <a:pt x="1072490" y="831405"/>
                      <a:pt x="1063609" y="820295"/>
                      <a:pt x="1054729" y="806963"/>
                    </a:cubicBezTo>
                    <a:cubicBezTo>
                      <a:pt x="1052509" y="804740"/>
                      <a:pt x="1050289" y="802518"/>
                      <a:pt x="1050289" y="802518"/>
                    </a:cubicBezTo>
                    <a:cubicBezTo>
                      <a:pt x="1045848" y="798074"/>
                      <a:pt x="1041408" y="793630"/>
                      <a:pt x="1036968" y="789186"/>
                    </a:cubicBezTo>
                    <a:cubicBezTo>
                      <a:pt x="1023647" y="771409"/>
                      <a:pt x="1010326" y="758077"/>
                      <a:pt x="999226" y="742522"/>
                    </a:cubicBezTo>
                    <a:cubicBezTo>
                      <a:pt x="987570" y="727523"/>
                      <a:pt x="932206" y="657527"/>
                      <a:pt x="901505" y="617842"/>
                    </a:cubicBezTo>
                    <a:lnTo>
                      <a:pt x="894821" y="609128"/>
                    </a:lnTo>
                    <a:lnTo>
                      <a:pt x="894879" y="609197"/>
                    </a:lnTo>
                    <a:cubicBezTo>
                      <a:pt x="970364" y="704747"/>
                      <a:pt x="970364" y="704747"/>
                      <a:pt x="970364" y="704747"/>
                    </a:cubicBezTo>
                    <a:cubicBezTo>
                      <a:pt x="970364" y="704747"/>
                      <a:pt x="970364" y="704747"/>
                      <a:pt x="983685" y="720301"/>
                    </a:cubicBezTo>
                    <a:cubicBezTo>
                      <a:pt x="983685" y="720301"/>
                      <a:pt x="983685" y="720301"/>
                      <a:pt x="970364" y="704747"/>
                    </a:cubicBezTo>
                    <a:cubicBezTo>
                      <a:pt x="959263" y="689192"/>
                      <a:pt x="948163" y="675860"/>
                      <a:pt x="937062" y="662527"/>
                    </a:cubicBezTo>
                    <a:cubicBezTo>
                      <a:pt x="928181" y="651417"/>
                      <a:pt x="921521" y="642528"/>
                      <a:pt x="912640" y="631418"/>
                    </a:cubicBezTo>
                    <a:cubicBezTo>
                      <a:pt x="905980" y="624752"/>
                      <a:pt x="901540" y="618085"/>
                      <a:pt x="894879" y="609197"/>
                    </a:cubicBezTo>
                    <a:cubicBezTo>
                      <a:pt x="894879" y="609197"/>
                      <a:pt x="894879" y="609197"/>
                      <a:pt x="892659" y="604753"/>
                    </a:cubicBezTo>
                    <a:cubicBezTo>
                      <a:pt x="892659" y="604753"/>
                      <a:pt x="892659" y="604753"/>
                      <a:pt x="927349" y="648153"/>
                    </a:cubicBezTo>
                    <a:lnTo>
                      <a:pt x="947717" y="673636"/>
                    </a:lnTo>
                    <a:lnTo>
                      <a:pt x="985905" y="722523"/>
                    </a:lnTo>
                    <a:cubicBezTo>
                      <a:pt x="997005" y="735856"/>
                      <a:pt x="1023647" y="769187"/>
                      <a:pt x="1034748" y="782520"/>
                    </a:cubicBezTo>
                    <a:cubicBezTo>
                      <a:pt x="999226" y="738078"/>
                      <a:pt x="972584" y="704747"/>
                      <a:pt x="952603" y="679748"/>
                    </a:cubicBezTo>
                    <a:lnTo>
                      <a:pt x="947717" y="673636"/>
                    </a:lnTo>
                    <a:lnTo>
                      <a:pt x="890439" y="600309"/>
                    </a:lnTo>
                    <a:cubicBezTo>
                      <a:pt x="890439" y="600309"/>
                      <a:pt x="890439" y="600309"/>
                      <a:pt x="868238" y="573644"/>
                    </a:cubicBezTo>
                    <a:cubicBezTo>
                      <a:pt x="859357" y="560311"/>
                      <a:pt x="846036" y="542535"/>
                      <a:pt x="830496" y="524758"/>
                    </a:cubicBezTo>
                    <a:close/>
                    <a:moveTo>
                      <a:pt x="1304461" y="516089"/>
                    </a:moveTo>
                    <a:lnTo>
                      <a:pt x="1309598" y="528185"/>
                    </a:lnTo>
                    <a:lnTo>
                      <a:pt x="1308807" y="526601"/>
                    </a:lnTo>
                    <a:cubicBezTo>
                      <a:pt x="1307698" y="524379"/>
                      <a:pt x="1307698" y="524379"/>
                      <a:pt x="1307698" y="524379"/>
                    </a:cubicBezTo>
                    <a:close/>
                    <a:moveTo>
                      <a:pt x="1074913" y="486388"/>
                    </a:moveTo>
                    <a:lnTo>
                      <a:pt x="1082423" y="499654"/>
                    </a:lnTo>
                    <a:cubicBezTo>
                      <a:pt x="1087948" y="509415"/>
                      <a:pt x="1094579" y="521128"/>
                      <a:pt x="1102537" y="535184"/>
                    </a:cubicBezTo>
                    <a:lnTo>
                      <a:pt x="1124849" y="574597"/>
                    </a:lnTo>
                    <a:lnTo>
                      <a:pt x="1118313" y="564128"/>
                    </a:lnTo>
                    <a:cubicBezTo>
                      <a:pt x="1116926" y="561907"/>
                      <a:pt x="1116926" y="561907"/>
                      <a:pt x="1116926" y="561907"/>
                    </a:cubicBezTo>
                    <a:cubicBezTo>
                      <a:pt x="1116926" y="561907"/>
                      <a:pt x="1116926" y="561907"/>
                      <a:pt x="1091650" y="516928"/>
                    </a:cubicBezTo>
                    <a:lnTo>
                      <a:pt x="1082691" y="500986"/>
                    </a:lnTo>
                    <a:close/>
                    <a:moveTo>
                      <a:pt x="1067368" y="473060"/>
                    </a:moveTo>
                    <a:lnTo>
                      <a:pt x="1072545" y="481945"/>
                    </a:lnTo>
                    <a:lnTo>
                      <a:pt x="1074913" y="486388"/>
                    </a:lnTo>
                    <a:lnTo>
                      <a:pt x="1068939" y="475837"/>
                    </a:lnTo>
                    <a:close/>
                    <a:moveTo>
                      <a:pt x="2539765" y="458914"/>
                    </a:moveTo>
                    <a:lnTo>
                      <a:pt x="2535685" y="467808"/>
                    </a:lnTo>
                    <a:cubicBezTo>
                      <a:pt x="2521049" y="499714"/>
                      <a:pt x="2512686" y="517945"/>
                      <a:pt x="2507907" y="528363"/>
                    </a:cubicBezTo>
                    <a:lnTo>
                      <a:pt x="2502980" y="539104"/>
                    </a:lnTo>
                    <a:lnTo>
                      <a:pt x="2514522" y="513535"/>
                    </a:lnTo>
                    <a:cubicBezTo>
                      <a:pt x="2521223" y="498689"/>
                      <a:pt x="2526807" y="486318"/>
                      <a:pt x="2531460" y="476008"/>
                    </a:cubicBezTo>
                    <a:lnTo>
                      <a:pt x="2533548" y="471383"/>
                    </a:lnTo>
                    <a:close/>
                    <a:moveTo>
                      <a:pt x="1054793" y="450849"/>
                    </a:moveTo>
                    <a:cubicBezTo>
                      <a:pt x="1054793" y="450849"/>
                      <a:pt x="1054793" y="450849"/>
                      <a:pt x="1060761" y="461391"/>
                    </a:cubicBezTo>
                    <a:lnTo>
                      <a:pt x="1067368" y="473060"/>
                    </a:lnTo>
                    <a:lnTo>
                      <a:pt x="1063565" y="466536"/>
                    </a:lnTo>
                    <a:cubicBezTo>
                      <a:pt x="1057012" y="455291"/>
                      <a:pt x="1057012" y="455291"/>
                      <a:pt x="1057012" y="455291"/>
                    </a:cubicBezTo>
                    <a:cubicBezTo>
                      <a:pt x="1057012" y="455291"/>
                      <a:pt x="1057012" y="455291"/>
                      <a:pt x="1054793" y="450849"/>
                    </a:cubicBezTo>
                    <a:close/>
                    <a:moveTo>
                      <a:pt x="2806175" y="449328"/>
                    </a:moveTo>
                    <a:lnTo>
                      <a:pt x="2805488" y="451388"/>
                    </a:lnTo>
                    <a:cubicBezTo>
                      <a:pt x="2805488" y="451388"/>
                      <a:pt x="2805488" y="451388"/>
                      <a:pt x="2796602" y="466940"/>
                    </a:cubicBezTo>
                    <a:cubicBezTo>
                      <a:pt x="2789105" y="480547"/>
                      <a:pt x="2782544" y="492454"/>
                      <a:pt x="2776804" y="502872"/>
                    </a:cubicBezTo>
                    <a:lnTo>
                      <a:pt x="2776609" y="503226"/>
                    </a:lnTo>
                    <a:lnTo>
                      <a:pt x="2763280" y="526924"/>
                    </a:lnTo>
                    <a:cubicBezTo>
                      <a:pt x="2754394" y="544697"/>
                      <a:pt x="2745508" y="560249"/>
                      <a:pt x="2736622" y="575800"/>
                    </a:cubicBezTo>
                    <a:lnTo>
                      <a:pt x="2731069" y="585798"/>
                    </a:lnTo>
                    <a:lnTo>
                      <a:pt x="2726903" y="593296"/>
                    </a:lnTo>
                    <a:cubicBezTo>
                      <a:pt x="2725515" y="595795"/>
                      <a:pt x="2725515" y="595795"/>
                      <a:pt x="2725515" y="595795"/>
                    </a:cubicBezTo>
                    <a:lnTo>
                      <a:pt x="2731069" y="585798"/>
                    </a:lnTo>
                    <a:lnTo>
                      <a:pt x="2735234" y="578300"/>
                    </a:lnTo>
                    <a:cubicBezTo>
                      <a:pt x="2736622" y="575800"/>
                      <a:pt x="2736622" y="575800"/>
                      <a:pt x="2736622" y="575800"/>
                    </a:cubicBezTo>
                    <a:cubicBezTo>
                      <a:pt x="2736622" y="575800"/>
                      <a:pt x="2736622" y="575800"/>
                      <a:pt x="2761926" y="529875"/>
                    </a:cubicBezTo>
                    <a:lnTo>
                      <a:pt x="2776609" y="503226"/>
                    </a:lnTo>
                    <a:lnTo>
                      <a:pt x="2783273" y="491378"/>
                    </a:lnTo>
                    <a:cubicBezTo>
                      <a:pt x="2787716" y="482491"/>
                      <a:pt x="2792159" y="475826"/>
                      <a:pt x="2796602" y="466940"/>
                    </a:cubicBezTo>
                    <a:lnTo>
                      <a:pt x="2800489" y="463053"/>
                    </a:lnTo>
                    <a:lnTo>
                      <a:pt x="2762541" y="531364"/>
                    </a:lnTo>
                    <a:lnTo>
                      <a:pt x="2752311" y="549661"/>
                    </a:lnTo>
                    <a:cubicBezTo>
                      <a:pt x="2744189" y="564189"/>
                      <a:pt x="2734713" y="581137"/>
                      <a:pt x="2723658" y="600911"/>
                    </a:cubicBezTo>
                    <a:lnTo>
                      <a:pt x="2686805" y="666824"/>
                    </a:lnTo>
                    <a:lnTo>
                      <a:pt x="2712186" y="618011"/>
                    </a:lnTo>
                    <a:cubicBezTo>
                      <a:pt x="2721905" y="598572"/>
                      <a:pt x="2780947" y="490684"/>
                      <a:pt x="2801509" y="456574"/>
                    </a:cubicBezTo>
                    <a:close/>
                    <a:moveTo>
                      <a:pt x="2807709" y="444723"/>
                    </a:moveTo>
                    <a:cubicBezTo>
                      <a:pt x="2807709" y="446945"/>
                      <a:pt x="2807709" y="446945"/>
                      <a:pt x="2807709" y="446945"/>
                    </a:cubicBezTo>
                    <a:lnTo>
                      <a:pt x="2806175" y="449328"/>
                    </a:lnTo>
                    <a:lnTo>
                      <a:pt x="2807431" y="445557"/>
                    </a:lnTo>
                    <a:cubicBezTo>
                      <a:pt x="2807709" y="444723"/>
                      <a:pt x="2807709" y="444723"/>
                      <a:pt x="2807709" y="444723"/>
                    </a:cubicBezTo>
                    <a:close/>
                    <a:moveTo>
                      <a:pt x="1273104" y="441841"/>
                    </a:moveTo>
                    <a:lnTo>
                      <a:pt x="1287740" y="473268"/>
                    </a:lnTo>
                    <a:lnTo>
                      <a:pt x="1304461" y="516089"/>
                    </a:lnTo>
                    <a:lnTo>
                      <a:pt x="1296333" y="496949"/>
                    </a:lnTo>
                    <a:lnTo>
                      <a:pt x="1286197" y="473080"/>
                    </a:lnTo>
                    <a:lnTo>
                      <a:pt x="1276500" y="449944"/>
                    </a:lnTo>
                    <a:close/>
                    <a:moveTo>
                      <a:pt x="3086069" y="439543"/>
                    </a:moveTo>
                    <a:lnTo>
                      <a:pt x="3071560" y="458958"/>
                    </a:lnTo>
                    <a:cubicBezTo>
                      <a:pt x="3024282" y="521156"/>
                      <a:pt x="2906058" y="671792"/>
                      <a:pt x="2803127" y="815625"/>
                    </a:cubicBezTo>
                    <a:cubicBezTo>
                      <a:pt x="2743200" y="895594"/>
                      <a:pt x="2696589" y="955570"/>
                      <a:pt x="2636662" y="1037761"/>
                    </a:cubicBezTo>
                    <a:cubicBezTo>
                      <a:pt x="2636662" y="1037761"/>
                      <a:pt x="2636662" y="1037761"/>
                      <a:pt x="2627784" y="1048867"/>
                    </a:cubicBezTo>
                    <a:cubicBezTo>
                      <a:pt x="2627784" y="1048867"/>
                      <a:pt x="2627784" y="1048867"/>
                      <a:pt x="2603369" y="1082188"/>
                    </a:cubicBezTo>
                    <a:cubicBezTo>
                      <a:pt x="2587832" y="1102180"/>
                      <a:pt x="2572296" y="1124394"/>
                      <a:pt x="2558979" y="1139943"/>
                    </a:cubicBezTo>
                    <a:cubicBezTo>
                      <a:pt x="2550101" y="1153271"/>
                      <a:pt x="2550101" y="1155493"/>
                      <a:pt x="2541223" y="1168821"/>
                    </a:cubicBezTo>
                    <a:cubicBezTo>
                      <a:pt x="2543442" y="1168821"/>
                      <a:pt x="2516808" y="1199920"/>
                      <a:pt x="2505710" y="1213248"/>
                    </a:cubicBezTo>
                    <a:cubicBezTo>
                      <a:pt x="2505710" y="1215469"/>
                      <a:pt x="2505710" y="1215469"/>
                      <a:pt x="2503491" y="1219912"/>
                    </a:cubicBezTo>
                    <a:cubicBezTo>
                      <a:pt x="2503491" y="1222133"/>
                      <a:pt x="2499051" y="1226576"/>
                      <a:pt x="2496832" y="1228797"/>
                    </a:cubicBezTo>
                    <a:cubicBezTo>
                      <a:pt x="2492393" y="1233240"/>
                      <a:pt x="2487954" y="1242125"/>
                      <a:pt x="2485734" y="1246568"/>
                    </a:cubicBezTo>
                    <a:cubicBezTo>
                      <a:pt x="2470198" y="1266560"/>
                      <a:pt x="2452441" y="1288774"/>
                      <a:pt x="2436905" y="1308766"/>
                    </a:cubicBezTo>
                    <a:cubicBezTo>
                      <a:pt x="2436905" y="1308766"/>
                      <a:pt x="2436905" y="1306545"/>
                      <a:pt x="2436905" y="1306545"/>
                    </a:cubicBezTo>
                    <a:cubicBezTo>
                      <a:pt x="2436905" y="1306545"/>
                      <a:pt x="2434685" y="1308766"/>
                      <a:pt x="2434685" y="1310988"/>
                    </a:cubicBezTo>
                    <a:cubicBezTo>
                      <a:pt x="2436905" y="1306545"/>
                      <a:pt x="2434685" y="1306545"/>
                      <a:pt x="2430246" y="1315430"/>
                    </a:cubicBezTo>
                    <a:cubicBezTo>
                      <a:pt x="2430246" y="1313209"/>
                      <a:pt x="2432466" y="1308766"/>
                      <a:pt x="2430246" y="1310988"/>
                    </a:cubicBezTo>
                    <a:cubicBezTo>
                      <a:pt x="2425807" y="1317652"/>
                      <a:pt x="2414709" y="1330980"/>
                      <a:pt x="2414709" y="1330980"/>
                    </a:cubicBezTo>
                    <a:cubicBezTo>
                      <a:pt x="2410270" y="1333201"/>
                      <a:pt x="2416929" y="1322094"/>
                      <a:pt x="2416929" y="1319873"/>
                    </a:cubicBezTo>
                    <a:cubicBezTo>
                      <a:pt x="2416929" y="1319873"/>
                      <a:pt x="2416929" y="1319873"/>
                      <a:pt x="2416929" y="1317652"/>
                    </a:cubicBezTo>
                    <a:cubicBezTo>
                      <a:pt x="2416929" y="1317652"/>
                      <a:pt x="2416929" y="1317652"/>
                      <a:pt x="2421368" y="1310988"/>
                    </a:cubicBezTo>
                    <a:cubicBezTo>
                      <a:pt x="2423587" y="1308766"/>
                      <a:pt x="2423587" y="1308766"/>
                      <a:pt x="2423587" y="1308766"/>
                    </a:cubicBezTo>
                    <a:cubicBezTo>
                      <a:pt x="2423587" y="1308766"/>
                      <a:pt x="2423587" y="1308766"/>
                      <a:pt x="2441344" y="1282110"/>
                    </a:cubicBezTo>
                    <a:cubicBezTo>
                      <a:pt x="2441344" y="1282110"/>
                      <a:pt x="2441344" y="1282110"/>
                      <a:pt x="2459100" y="1259896"/>
                    </a:cubicBezTo>
                    <a:cubicBezTo>
                      <a:pt x="2461319" y="1255454"/>
                      <a:pt x="2461319" y="1257675"/>
                      <a:pt x="2461319" y="1257675"/>
                    </a:cubicBezTo>
                    <a:cubicBezTo>
                      <a:pt x="2461319" y="1257675"/>
                      <a:pt x="2461319" y="1259896"/>
                      <a:pt x="2463539" y="1257675"/>
                    </a:cubicBezTo>
                    <a:cubicBezTo>
                      <a:pt x="2463539" y="1255454"/>
                      <a:pt x="2467978" y="1251011"/>
                      <a:pt x="2467978" y="1248790"/>
                    </a:cubicBezTo>
                    <a:cubicBezTo>
                      <a:pt x="2467978" y="1248790"/>
                      <a:pt x="2467978" y="1248790"/>
                      <a:pt x="2467978" y="1251011"/>
                    </a:cubicBezTo>
                    <a:cubicBezTo>
                      <a:pt x="2472417" y="1246568"/>
                      <a:pt x="2476856" y="1237683"/>
                      <a:pt x="2481295" y="1233240"/>
                    </a:cubicBezTo>
                    <a:cubicBezTo>
                      <a:pt x="2483515" y="1231019"/>
                      <a:pt x="2485734" y="1226576"/>
                      <a:pt x="2490173" y="1219912"/>
                    </a:cubicBezTo>
                    <a:cubicBezTo>
                      <a:pt x="2505710" y="1202141"/>
                      <a:pt x="2514588" y="1193256"/>
                      <a:pt x="2532344" y="1168821"/>
                    </a:cubicBezTo>
                    <a:cubicBezTo>
                      <a:pt x="2547881" y="1146607"/>
                      <a:pt x="2572296" y="1117729"/>
                      <a:pt x="2585613" y="1095516"/>
                    </a:cubicBezTo>
                    <a:cubicBezTo>
                      <a:pt x="2601150" y="1077745"/>
                      <a:pt x="2612247" y="1062195"/>
                      <a:pt x="2630004" y="1037761"/>
                    </a:cubicBezTo>
                    <a:cubicBezTo>
                      <a:pt x="2630004" y="1037761"/>
                      <a:pt x="2652199" y="1006662"/>
                      <a:pt x="2654418" y="1004440"/>
                    </a:cubicBezTo>
                    <a:cubicBezTo>
                      <a:pt x="2667736" y="984448"/>
                      <a:pt x="2672175" y="980005"/>
                      <a:pt x="2687711" y="957792"/>
                    </a:cubicBezTo>
                    <a:cubicBezTo>
                      <a:pt x="2698809" y="942242"/>
                      <a:pt x="2701029" y="940021"/>
                      <a:pt x="2712126" y="926693"/>
                    </a:cubicBezTo>
                    <a:cubicBezTo>
                      <a:pt x="2714346" y="922250"/>
                      <a:pt x="2718785" y="915586"/>
                      <a:pt x="2721004" y="913365"/>
                    </a:cubicBezTo>
                    <a:cubicBezTo>
                      <a:pt x="2732102" y="897815"/>
                      <a:pt x="2729882" y="902258"/>
                      <a:pt x="2732102" y="895594"/>
                    </a:cubicBezTo>
                    <a:cubicBezTo>
                      <a:pt x="2734322" y="895594"/>
                      <a:pt x="2749858" y="877823"/>
                      <a:pt x="2754297" y="871159"/>
                    </a:cubicBezTo>
                    <a:cubicBezTo>
                      <a:pt x="2760956" y="860052"/>
                      <a:pt x="2772054" y="848945"/>
                      <a:pt x="2780932" y="835617"/>
                    </a:cubicBezTo>
                    <a:cubicBezTo>
                      <a:pt x="2783151" y="833396"/>
                      <a:pt x="2783151" y="831174"/>
                      <a:pt x="2783151" y="831174"/>
                    </a:cubicBezTo>
                    <a:cubicBezTo>
                      <a:pt x="2787590" y="826732"/>
                      <a:pt x="2792029" y="820067"/>
                      <a:pt x="2796468" y="815625"/>
                    </a:cubicBezTo>
                    <a:cubicBezTo>
                      <a:pt x="2809786" y="795633"/>
                      <a:pt x="2820883" y="780083"/>
                      <a:pt x="2834200" y="762312"/>
                    </a:cubicBezTo>
                    <a:cubicBezTo>
                      <a:pt x="2841969" y="752316"/>
                      <a:pt x="2869713" y="715664"/>
                      <a:pt x="2896902" y="680122"/>
                    </a:cubicBezTo>
                    <a:lnTo>
                      <a:pt x="2897966" y="678743"/>
                    </a:lnTo>
                    <a:lnTo>
                      <a:pt x="2865721" y="723923"/>
                    </a:lnTo>
                    <a:lnTo>
                      <a:pt x="2849737" y="744541"/>
                    </a:lnTo>
                    <a:cubicBezTo>
                      <a:pt x="2838639" y="760091"/>
                      <a:pt x="2812005" y="795633"/>
                      <a:pt x="2800907" y="811182"/>
                    </a:cubicBezTo>
                    <a:cubicBezTo>
                      <a:pt x="2818941" y="787025"/>
                      <a:pt x="2834720" y="765887"/>
                      <a:pt x="2848527" y="747392"/>
                    </a:cubicBezTo>
                    <a:lnTo>
                      <a:pt x="2874531" y="712558"/>
                    </a:lnTo>
                    <a:lnTo>
                      <a:pt x="2949616" y="615703"/>
                    </a:lnTo>
                    <a:cubicBezTo>
                      <a:pt x="2949616" y="615703"/>
                      <a:pt x="2949616" y="615703"/>
                      <a:pt x="2958979" y="603520"/>
                    </a:cubicBezTo>
                    <a:lnTo>
                      <a:pt x="2969788" y="589456"/>
                    </a:lnTo>
                    <a:lnTo>
                      <a:pt x="2980689" y="575718"/>
                    </a:lnTo>
                    <a:cubicBezTo>
                      <a:pt x="2989568" y="564611"/>
                      <a:pt x="2998446" y="551283"/>
                      <a:pt x="3011763" y="535734"/>
                    </a:cubicBezTo>
                    <a:lnTo>
                      <a:pt x="2990154" y="563368"/>
                    </a:lnTo>
                    <a:lnTo>
                      <a:pt x="3008086" y="539968"/>
                    </a:lnTo>
                    <a:cubicBezTo>
                      <a:pt x="3029311" y="512340"/>
                      <a:pt x="3054697" y="479436"/>
                      <a:pt x="3073701" y="455140"/>
                    </a:cubicBezTo>
                    <a:close/>
                    <a:moveTo>
                      <a:pt x="1045917" y="435300"/>
                    </a:moveTo>
                    <a:lnTo>
                      <a:pt x="1049412" y="441978"/>
                    </a:lnTo>
                    <a:lnTo>
                      <a:pt x="1049246" y="441686"/>
                    </a:lnTo>
                    <a:cubicBezTo>
                      <a:pt x="1048136" y="439743"/>
                      <a:pt x="1048136" y="439743"/>
                      <a:pt x="1048136" y="439743"/>
                    </a:cubicBezTo>
                    <a:cubicBezTo>
                      <a:pt x="1045917" y="435300"/>
                      <a:pt x="1045917" y="435300"/>
                      <a:pt x="1045917" y="435300"/>
                    </a:cubicBezTo>
                    <a:close/>
                    <a:moveTo>
                      <a:pt x="2552511" y="431128"/>
                    </a:moveTo>
                    <a:cubicBezTo>
                      <a:pt x="2548079" y="440018"/>
                      <a:pt x="2543646" y="446685"/>
                      <a:pt x="2541430" y="455576"/>
                    </a:cubicBezTo>
                    <a:lnTo>
                      <a:pt x="2539765" y="458914"/>
                    </a:lnTo>
                    <a:close/>
                    <a:moveTo>
                      <a:pt x="3096105" y="426887"/>
                    </a:moveTo>
                    <a:lnTo>
                      <a:pt x="3086069" y="439543"/>
                    </a:lnTo>
                    <a:lnTo>
                      <a:pt x="3087227" y="437994"/>
                    </a:lnTo>
                    <a:close/>
                    <a:moveTo>
                      <a:pt x="2554728" y="424460"/>
                    </a:moveTo>
                    <a:lnTo>
                      <a:pt x="2553426" y="428376"/>
                    </a:lnTo>
                    <a:lnTo>
                      <a:pt x="2548252" y="438837"/>
                    </a:lnTo>
                    <a:lnTo>
                      <a:pt x="2547988" y="439392"/>
                    </a:lnTo>
                    <a:lnTo>
                      <a:pt x="2549702" y="435594"/>
                    </a:lnTo>
                    <a:cubicBezTo>
                      <a:pt x="2554728" y="424460"/>
                      <a:pt x="2554728" y="424460"/>
                      <a:pt x="2554728" y="424460"/>
                    </a:cubicBezTo>
                    <a:close/>
                    <a:moveTo>
                      <a:pt x="750571" y="420320"/>
                    </a:moveTo>
                    <a:lnTo>
                      <a:pt x="759451" y="431430"/>
                    </a:lnTo>
                    <a:cubicBezTo>
                      <a:pt x="770274" y="445596"/>
                      <a:pt x="795147" y="477886"/>
                      <a:pt x="828449" y="520448"/>
                    </a:cubicBezTo>
                    <a:lnTo>
                      <a:pt x="858094" y="558178"/>
                    </a:lnTo>
                    <a:lnTo>
                      <a:pt x="834554" y="528751"/>
                    </a:lnTo>
                    <a:cubicBezTo>
                      <a:pt x="803438" y="489482"/>
                      <a:pt x="763892" y="438652"/>
                      <a:pt x="750571" y="420320"/>
                    </a:cubicBezTo>
                    <a:close/>
                    <a:moveTo>
                      <a:pt x="1261129" y="413269"/>
                    </a:moveTo>
                    <a:lnTo>
                      <a:pt x="1273104" y="441841"/>
                    </a:lnTo>
                    <a:lnTo>
                      <a:pt x="1272217" y="439936"/>
                    </a:lnTo>
                    <a:cubicBezTo>
                      <a:pt x="1261129" y="413269"/>
                      <a:pt x="1261129" y="413269"/>
                      <a:pt x="1261129" y="413269"/>
                    </a:cubicBezTo>
                    <a:close/>
                    <a:moveTo>
                      <a:pt x="2563593" y="408903"/>
                    </a:moveTo>
                    <a:cubicBezTo>
                      <a:pt x="2563593" y="408903"/>
                      <a:pt x="2563593" y="408903"/>
                      <a:pt x="2561377" y="413348"/>
                    </a:cubicBezTo>
                    <a:cubicBezTo>
                      <a:pt x="2561377" y="413348"/>
                      <a:pt x="2561377" y="413348"/>
                      <a:pt x="2552511" y="431128"/>
                    </a:cubicBezTo>
                    <a:cubicBezTo>
                      <a:pt x="2552511" y="431128"/>
                      <a:pt x="2552511" y="431128"/>
                      <a:pt x="2552788" y="430294"/>
                    </a:cubicBezTo>
                    <a:lnTo>
                      <a:pt x="2553426" y="428376"/>
                    </a:lnTo>
                    <a:lnTo>
                      <a:pt x="2557883" y="419364"/>
                    </a:lnTo>
                    <a:cubicBezTo>
                      <a:pt x="2560511" y="414216"/>
                      <a:pt x="2562485" y="410570"/>
                      <a:pt x="2563593" y="408903"/>
                    </a:cubicBezTo>
                    <a:close/>
                    <a:moveTo>
                      <a:pt x="1252259" y="393269"/>
                    </a:moveTo>
                    <a:cubicBezTo>
                      <a:pt x="1252259" y="393269"/>
                      <a:pt x="1252259" y="393269"/>
                      <a:pt x="1254476" y="397714"/>
                    </a:cubicBezTo>
                    <a:cubicBezTo>
                      <a:pt x="1254476" y="397714"/>
                      <a:pt x="1254476" y="397714"/>
                      <a:pt x="1261129" y="413269"/>
                    </a:cubicBezTo>
                    <a:cubicBezTo>
                      <a:pt x="1261129" y="413269"/>
                      <a:pt x="1261129" y="413269"/>
                      <a:pt x="1258911" y="408825"/>
                    </a:cubicBezTo>
                    <a:cubicBezTo>
                      <a:pt x="1258911" y="408825"/>
                      <a:pt x="1258911" y="408825"/>
                      <a:pt x="1280568" y="459823"/>
                    </a:cubicBezTo>
                    <a:lnTo>
                      <a:pt x="1286197" y="473080"/>
                    </a:lnTo>
                    <a:lnTo>
                      <a:pt x="1288052" y="477504"/>
                    </a:lnTo>
                    <a:cubicBezTo>
                      <a:pt x="1307698" y="524379"/>
                      <a:pt x="1307698" y="524379"/>
                      <a:pt x="1307698" y="524379"/>
                    </a:cubicBezTo>
                    <a:lnTo>
                      <a:pt x="1309600" y="528190"/>
                    </a:lnTo>
                    <a:lnTo>
                      <a:pt x="1309606" y="528202"/>
                    </a:lnTo>
                    <a:lnTo>
                      <a:pt x="1318336" y="548762"/>
                    </a:lnTo>
                    <a:lnTo>
                      <a:pt x="1345220" y="612070"/>
                    </a:lnTo>
                    <a:lnTo>
                      <a:pt x="1325439" y="568823"/>
                    </a:lnTo>
                    <a:cubicBezTo>
                      <a:pt x="1314351" y="544379"/>
                      <a:pt x="1256694" y="406603"/>
                      <a:pt x="1252259" y="393269"/>
                    </a:cubicBezTo>
                    <a:close/>
                    <a:moveTo>
                      <a:pt x="1017741" y="379241"/>
                    </a:moveTo>
                    <a:lnTo>
                      <a:pt x="1030384" y="401983"/>
                    </a:lnTo>
                    <a:lnTo>
                      <a:pt x="1047864" y="433090"/>
                    </a:lnTo>
                    <a:lnTo>
                      <a:pt x="1051291" y="439465"/>
                    </a:lnTo>
                    <a:cubicBezTo>
                      <a:pt x="1051742" y="440298"/>
                      <a:pt x="1051465" y="439743"/>
                      <a:pt x="1050355" y="437522"/>
                    </a:cubicBezTo>
                    <a:lnTo>
                      <a:pt x="1047864" y="433090"/>
                    </a:lnTo>
                    <a:lnTo>
                      <a:pt x="1047859" y="433079"/>
                    </a:lnTo>
                    <a:cubicBezTo>
                      <a:pt x="1044253" y="426416"/>
                      <a:pt x="1038151" y="415310"/>
                      <a:pt x="1030384" y="401983"/>
                    </a:cubicBezTo>
                    <a:lnTo>
                      <a:pt x="1020772" y="383702"/>
                    </a:lnTo>
                    <a:lnTo>
                      <a:pt x="1033435" y="406425"/>
                    </a:lnTo>
                    <a:cubicBezTo>
                      <a:pt x="1074210" y="479169"/>
                      <a:pt x="1124692" y="567460"/>
                      <a:pt x="1174620" y="650754"/>
                    </a:cubicBezTo>
                    <a:cubicBezTo>
                      <a:pt x="1221219" y="735158"/>
                      <a:pt x="1256724" y="797351"/>
                      <a:pt x="1305542" y="883976"/>
                    </a:cubicBezTo>
                    <a:cubicBezTo>
                      <a:pt x="1305542" y="883976"/>
                      <a:pt x="1305542" y="883976"/>
                      <a:pt x="1312199" y="897303"/>
                    </a:cubicBezTo>
                    <a:cubicBezTo>
                      <a:pt x="1312199" y="897303"/>
                      <a:pt x="1312199" y="897303"/>
                      <a:pt x="1332170" y="930621"/>
                    </a:cubicBezTo>
                    <a:cubicBezTo>
                      <a:pt x="1345484" y="952832"/>
                      <a:pt x="1356579" y="975044"/>
                      <a:pt x="1367674" y="990592"/>
                    </a:cubicBezTo>
                    <a:cubicBezTo>
                      <a:pt x="1374331" y="1003919"/>
                      <a:pt x="1376550" y="1006140"/>
                      <a:pt x="1383207" y="1019467"/>
                    </a:cubicBezTo>
                    <a:cubicBezTo>
                      <a:pt x="1385426" y="1017246"/>
                      <a:pt x="1403178" y="1050564"/>
                      <a:pt x="1412054" y="1066112"/>
                    </a:cubicBezTo>
                    <a:cubicBezTo>
                      <a:pt x="1412054" y="1068333"/>
                      <a:pt x="1412054" y="1068333"/>
                      <a:pt x="1416492" y="1070554"/>
                    </a:cubicBezTo>
                    <a:cubicBezTo>
                      <a:pt x="1416492" y="1072775"/>
                      <a:pt x="1418711" y="1079439"/>
                      <a:pt x="1420930" y="1081660"/>
                    </a:cubicBezTo>
                    <a:cubicBezTo>
                      <a:pt x="1423149" y="1086102"/>
                      <a:pt x="1427587" y="1092766"/>
                      <a:pt x="1432026" y="1097208"/>
                    </a:cubicBezTo>
                    <a:cubicBezTo>
                      <a:pt x="1443121" y="1117199"/>
                      <a:pt x="1456435" y="1143853"/>
                      <a:pt x="1467530" y="1163843"/>
                    </a:cubicBezTo>
                    <a:cubicBezTo>
                      <a:pt x="1467530" y="1163843"/>
                      <a:pt x="1467530" y="1163843"/>
                      <a:pt x="1465311" y="1163843"/>
                    </a:cubicBezTo>
                    <a:lnTo>
                      <a:pt x="1466514" y="1166251"/>
                    </a:lnTo>
                    <a:lnTo>
                      <a:pt x="1466143" y="1165509"/>
                    </a:lnTo>
                    <a:cubicBezTo>
                      <a:pt x="1465866" y="1164954"/>
                      <a:pt x="1466420" y="1166065"/>
                      <a:pt x="1467530" y="1168286"/>
                    </a:cubicBezTo>
                    <a:lnTo>
                      <a:pt x="1466514" y="1166251"/>
                    </a:lnTo>
                    <a:lnTo>
                      <a:pt x="1469749" y="1172728"/>
                    </a:lnTo>
                    <a:cubicBezTo>
                      <a:pt x="1469749" y="1172728"/>
                      <a:pt x="1467530" y="1168286"/>
                      <a:pt x="1467530" y="1170507"/>
                    </a:cubicBezTo>
                    <a:cubicBezTo>
                      <a:pt x="1471968" y="1177170"/>
                      <a:pt x="1478625" y="1192719"/>
                      <a:pt x="1478625" y="1192719"/>
                    </a:cubicBezTo>
                    <a:cubicBezTo>
                      <a:pt x="1478625" y="1197161"/>
                      <a:pt x="1471968" y="1186055"/>
                      <a:pt x="1471968" y="1186055"/>
                    </a:cubicBezTo>
                    <a:cubicBezTo>
                      <a:pt x="1469749" y="1186055"/>
                      <a:pt x="1469749" y="1186055"/>
                      <a:pt x="1469749" y="1186055"/>
                    </a:cubicBezTo>
                    <a:cubicBezTo>
                      <a:pt x="1469749" y="1186055"/>
                      <a:pt x="1469749" y="1186055"/>
                      <a:pt x="1463092" y="1179392"/>
                    </a:cubicBezTo>
                    <a:cubicBezTo>
                      <a:pt x="1463092" y="1177170"/>
                      <a:pt x="1463092" y="1177170"/>
                      <a:pt x="1463092" y="1177170"/>
                    </a:cubicBezTo>
                    <a:cubicBezTo>
                      <a:pt x="1463092" y="1177170"/>
                      <a:pt x="1463092" y="1177170"/>
                      <a:pt x="1447559" y="1150516"/>
                    </a:cubicBezTo>
                    <a:cubicBezTo>
                      <a:pt x="1447559" y="1150516"/>
                      <a:pt x="1447559" y="1150516"/>
                      <a:pt x="1432026" y="1126083"/>
                    </a:cubicBezTo>
                    <a:cubicBezTo>
                      <a:pt x="1432026" y="1121641"/>
                      <a:pt x="1432026" y="1121641"/>
                      <a:pt x="1432026" y="1123862"/>
                    </a:cubicBezTo>
                    <a:cubicBezTo>
                      <a:pt x="1434245" y="1123862"/>
                      <a:pt x="1434245" y="1123862"/>
                      <a:pt x="1432026" y="1121641"/>
                    </a:cubicBezTo>
                    <a:cubicBezTo>
                      <a:pt x="1432026" y="1119420"/>
                      <a:pt x="1429806" y="1114978"/>
                      <a:pt x="1427587" y="1114978"/>
                    </a:cubicBezTo>
                    <a:cubicBezTo>
                      <a:pt x="1427587" y="1114978"/>
                      <a:pt x="1427587" y="1114978"/>
                      <a:pt x="1429806" y="1114978"/>
                    </a:cubicBezTo>
                    <a:cubicBezTo>
                      <a:pt x="1425368" y="1108314"/>
                      <a:pt x="1420930" y="1101651"/>
                      <a:pt x="1418711" y="1097208"/>
                    </a:cubicBezTo>
                    <a:cubicBezTo>
                      <a:pt x="1416492" y="1092766"/>
                      <a:pt x="1414273" y="1088324"/>
                      <a:pt x="1412054" y="1083881"/>
                    </a:cubicBezTo>
                    <a:cubicBezTo>
                      <a:pt x="1400959" y="1061670"/>
                      <a:pt x="1394302" y="1050564"/>
                      <a:pt x="1380988" y="1028352"/>
                    </a:cubicBezTo>
                    <a:cubicBezTo>
                      <a:pt x="1367674" y="1003919"/>
                      <a:pt x="1352141" y="972823"/>
                      <a:pt x="1338827" y="950611"/>
                    </a:cubicBezTo>
                    <a:cubicBezTo>
                      <a:pt x="1327732" y="930621"/>
                      <a:pt x="1318856" y="915073"/>
                      <a:pt x="1303323" y="890640"/>
                    </a:cubicBezTo>
                    <a:cubicBezTo>
                      <a:pt x="1303323" y="890640"/>
                      <a:pt x="1285571" y="859543"/>
                      <a:pt x="1283352" y="855101"/>
                    </a:cubicBezTo>
                    <a:cubicBezTo>
                      <a:pt x="1270038" y="835111"/>
                      <a:pt x="1270038" y="830668"/>
                      <a:pt x="1254505" y="808457"/>
                    </a:cubicBezTo>
                    <a:cubicBezTo>
                      <a:pt x="1245628" y="792908"/>
                      <a:pt x="1243409" y="788466"/>
                      <a:pt x="1236752" y="775139"/>
                    </a:cubicBezTo>
                    <a:cubicBezTo>
                      <a:pt x="1234533" y="770697"/>
                      <a:pt x="1230095" y="764033"/>
                      <a:pt x="1227876" y="761812"/>
                    </a:cubicBezTo>
                    <a:cubicBezTo>
                      <a:pt x="1219000" y="746264"/>
                      <a:pt x="1223438" y="748485"/>
                      <a:pt x="1219000" y="744043"/>
                    </a:cubicBezTo>
                    <a:cubicBezTo>
                      <a:pt x="1216781" y="744043"/>
                      <a:pt x="1207905" y="721831"/>
                      <a:pt x="1203467" y="715168"/>
                    </a:cubicBezTo>
                    <a:cubicBezTo>
                      <a:pt x="1199029" y="706283"/>
                      <a:pt x="1190153" y="692956"/>
                      <a:pt x="1183496" y="679629"/>
                    </a:cubicBezTo>
                    <a:cubicBezTo>
                      <a:pt x="1181277" y="677408"/>
                      <a:pt x="1181277" y="675187"/>
                      <a:pt x="1181277" y="675187"/>
                    </a:cubicBezTo>
                    <a:cubicBezTo>
                      <a:pt x="1176839" y="668523"/>
                      <a:pt x="1174620" y="664081"/>
                      <a:pt x="1170182" y="657417"/>
                    </a:cubicBezTo>
                    <a:cubicBezTo>
                      <a:pt x="1159087" y="637427"/>
                      <a:pt x="1150211" y="621878"/>
                      <a:pt x="1139116" y="604109"/>
                    </a:cubicBezTo>
                    <a:cubicBezTo>
                      <a:pt x="1127466" y="586617"/>
                      <a:pt x="1069945" y="480696"/>
                      <a:pt x="1051287" y="445560"/>
                    </a:cubicBezTo>
                    <a:lnTo>
                      <a:pt x="1049412" y="441978"/>
                    </a:lnTo>
                    <a:lnTo>
                      <a:pt x="1057012" y="455291"/>
                    </a:lnTo>
                    <a:cubicBezTo>
                      <a:pt x="1064501" y="468618"/>
                      <a:pt x="1071055" y="480279"/>
                      <a:pt x="1076788" y="490483"/>
                    </a:cubicBezTo>
                    <a:lnTo>
                      <a:pt x="1082691" y="500986"/>
                    </a:lnTo>
                    <a:lnTo>
                      <a:pt x="1090298" y="515262"/>
                    </a:lnTo>
                    <a:cubicBezTo>
                      <a:pt x="1099174" y="530811"/>
                      <a:pt x="1108050" y="546359"/>
                      <a:pt x="1116926" y="561907"/>
                    </a:cubicBezTo>
                    <a:lnTo>
                      <a:pt x="1124849" y="574597"/>
                    </a:lnTo>
                    <a:lnTo>
                      <a:pt x="1130608" y="584769"/>
                    </a:lnTo>
                    <a:cubicBezTo>
                      <a:pt x="1141439" y="603901"/>
                      <a:pt x="1153817" y="625766"/>
                      <a:pt x="1167963" y="650754"/>
                    </a:cubicBezTo>
                    <a:cubicBezTo>
                      <a:pt x="1159087" y="635205"/>
                      <a:pt x="1139116" y="599667"/>
                      <a:pt x="1130240" y="581897"/>
                    </a:cubicBezTo>
                    <a:cubicBezTo>
                      <a:pt x="1103612" y="537474"/>
                      <a:pt x="1079203" y="493051"/>
                      <a:pt x="1052574" y="446406"/>
                    </a:cubicBezTo>
                    <a:cubicBezTo>
                      <a:pt x="1052574" y="446406"/>
                      <a:pt x="1052574" y="446406"/>
                      <a:pt x="1037041" y="415310"/>
                    </a:cubicBezTo>
                    <a:cubicBezTo>
                      <a:pt x="1032603" y="408646"/>
                      <a:pt x="1028165" y="400317"/>
                      <a:pt x="1023450" y="390877"/>
                    </a:cubicBezTo>
                    <a:close/>
                    <a:moveTo>
                      <a:pt x="2579108" y="375565"/>
                    </a:moveTo>
                    <a:lnTo>
                      <a:pt x="2578329" y="377579"/>
                    </a:lnTo>
                    <a:lnTo>
                      <a:pt x="2578095" y="378030"/>
                    </a:lnTo>
                    <a:close/>
                    <a:moveTo>
                      <a:pt x="1008194" y="359781"/>
                    </a:moveTo>
                    <a:lnTo>
                      <a:pt x="1020772" y="383702"/>
                    </a:lnTo>
                    <a:lnTo>
                      <a:pt x="1013734" y="371072"/>
                    </a:lnTo>
                    <a:close/>
                    <a:moveTo>
                      <a:pt x="2598163" y="339331"/>
                    </a:moveTo>
                    <a:lnTo>
                      <a:pt x="2578554" y="381399"/>
                    </a:lnTo>
                    <a:cubicBezTo>
                      <a:pt x="2543092" y="457798"/>
                      <a:pt x="2500427" y="551144"/>
                      <a:pt x="2461641" y="640045"/>
                    </a:cubicBezTo>
                    <a:cubicBezTo>
                      <a:pt x="2423962" y="728946"/>
                      <a:pt x="2390717" y="795622"/>
                      <a:pt x="2350822" y="884523"/>
                    </a:cubicBezTo>
                    <a:cubicBezTo>
                      <a:pt x="2350822" y="884523"/>
                      <a:pt x="2350822" y="884523"/>
                      <a:pt x="2344173" y="897858"/>
                    </a:cubicBezTo>
                    <a:cubicBezTo>
                      <a:pt x="2344173" y="897858"/>
                      <a:pt x="2344173" y="897858"/>
                      <a:pt x="2328659" y="935641"/>
                    </a:cubicBezTo>
                    <a:cubicBezTo>
                      <a:pt x="2317577" y="957866"/>
                      <a:pt x="2308712" y="980091"/>
                      <a:pt x="2299846" y="997871"/>
                    </a:cubicBezTo>
                    <a:cubicBezTo>
                      <a:pt x="2293197" y="1013429"/>
                      <a:pt x="2293197" y="1015652"/>
                      <a:pt x="2286548" y="1028987"/>
                    </a:cubicBezTo>
                    <a:cubicBezTo>
                      <a:pt x="2288764" y="1028987"/>
                      <a:pt x="2273250" y="1064547"/>
                      <a:pt x="2264384" y="1080105"/>
                    </a:cubicBezTo>
                    <a:cubicBezTo>
                      <a:pt x="2264384" y="1082327"/>
                      <a:pt x="2264384" y="1080105"/>
                      <a:pt x="2264384" y="1084550"/>
                    </a:cubicBezTo>
                    <a:cubicBezTo>
                      <a:pt x="2262168" y="1086772"/>
                      <a:pt x="2259952" y="1093440"/>
                      <a:pt x="2257735" y="1095663"/>
                    </a:cubicBezTo>
                    <a:cubicBezTo>
                      <a:pt x="2255519" y="1100108"/>
                      <a:pt x="2253302" y="1108998"/>
                      <a:pt x="2251086" y="1113443"/>
                    </a:cubicBezTo>
                    <a:cubicBezTo>
                      <a:pt x="2242221" y="1135668"/>
                      <a:pt x="2228922" y="1160116"/>
                      <a:pt x="2217841" y="1184564"/>
                    </a:cubicBezTo>
                    <a:cubicBezTo>
                      <a:pt x="2217841" y="1184564"/>
                      <a:pt x="2217841" y="1182341"/>
                      <a:pt x="2217841" y="1180119"/>
                    </a:cubicBezTo>
                    <a:cubicBezTo>
                      <a:pt x="2217841" y="1180119"/>
                      <a:pt x="2217841" y="1182341"/>
                      <a:pt x="2215624" y="1184564"/>
                    </a:cubicBezTo>
                    <a:cubicBezTo>
                      <a:pt x="2217841" y="1182341"/>
                      <a:pt x="2217841" y="1182341"/>
                      <a:pt x="2213408" y="1191231"/>
                    </a:cubicBezTo>
                    <a:cubicBezTo>
                      <a:pt x="2213408" y="1189009"/>
                      <a:pt x="2213408" y="1184564"/>
                      <a:pt x="2213408" y="1186786"/>
                    </a:cubicBezTo>
                    <a:cubicBezTo>
                      <a:pt x="2208975" y="1193454"/>
                      <a:pt x="2202326" y="1209011"/>
                      <a:pt x="2202326" y="1209011"/>
                    </a:cubicBezTo>
                    <a:cubicBezTo>
                      <a:pt x="2200110" y="1211234"/>
                      <a:pt x="2202326" y="1200121"/>
                      <a:pt x="2202326" y="1200121"/>
                    </a:cubicBezTo>
                    <a:cubicBezTo>
                      <a:pt x="2202326" y="1197899"/>
                      <a:pt x="2202326" y="1197899"/>
                      <a:pt x="2202326" y="1195676"/>
                    </a:cubicBezTo>
                    <a:cubicBezTo>
                      <a:pt x="2202326" y="1195676"/>
                      <a:pt x="2202326" y="1195676"/>
                      <a:pt x="2204542" y="1189009"/>
                    </a:cubicBezTo>
                    <a:cubicBezTo>
                      <a:pt x="2204542" y="1186786"/>
                      <a:pt x="2204542" y="1186786"/>
                      <a:pt x="2204542" y="1184564"/>
                    </a:cubicBezTo>
                    <a:cubicBezTo>
                      <a:pt x="2204542" y="1184564"/>
                      <a:pt x="2204542" y="1184564"/>
                      <a:pt x="2215624" y="1157893"/>
                    </a:cubicBezTo>
                    <a:cubicBezTo>
                      <a:pt x="2215624" y="1157893"/>
                      <a:pt x="2215624" y="1157893"/>
                      <a:pt x="2228922" y="1131223"/>
                    </a:cubicBezTo>
                    <a:cubicBezTo>
                      <a:pt x="2231139" y="1126778"/>
                      <a:pt x="2231139" y="1129000"/>
                      <a:pt x="2231139" y="1131223"/>
                    </a:cubicBezTo>
                    <a:cubicBezTo>
                      <a:pt x="2231139" y="1131223"/>
                      <a:pt x="2231139" y="1131223"/>
                      <a:pt x="2231139" y="1129000"/>
                    </a:cubicBezTo>
                    <a:cubicBezTo>
                      <a:pt x="2233355" y="1126778"/>
                      <a:pt x="2235572" y="1122333"/>
                      <a:pt x="2235572" y="1120110"/>
                    </a:cubicBezTo>
                    <a:cubicBezTo>
                      <a:pt x="2235572" y="1120110"/>
                      <a:pt x="2235572" y="1120110"/>
                      <a:pt x="2235572" y="1122333"/>
                    </a:cubicBezTo>
                    <a:cubicBezTo>
                      <a:pt x="2237788" y="1115665"/>
                      <a:pt x="2242221" y="1106775"/>
                      <a:pt x="2244437" y="1104553"/>
                    </a:cubicBezTo>
                    <a:cubicBezTo>
                      <a:pt x="2246653" y="1100108"/>
                      <a:pt x="2248870" y="1095663"/>
                      <a:pt x="2251086" y="1088995"/>
                    </a:cubicBezTo>
                    <a:cubicBezTo>
                      <a:pt x="2262168" y="1066770"/>
                      <a:pt x="2266601" y="1057880"/>
                      <a:pt x="2279899" y="1031209"/>
                    </a:cubicBezTo>
                    <a:cubicBezTo>
                      <a:pt x="2290981" y="1006762"/>
                      <a:pt x="2306495" y="975646"/>
                      <a:pt x="2315361" y="951198"/>
                    </a:cubicBezTo>
                    <a:cubicBezTo>
                      <a:pt x="2326442" y="931196"/>
                      <a:pt x="2333091" y="913416"/>
                      <a:pt x="2344173" y="886745"/>
                    </a:cubicBezTo>
                    <a:cubicBezTo>
                      <a:pt x="2344173" y="886745"/>
                      <a:pt x="2359688" y="853407"/>
                      <a:pt x="2359688" y="851185"/>
                    </a:cubicBezTo>
                    <a:cubicBezTo>
                      <a:pt x="2368553" y="828960"/>
                      <a:pt x="2372986" y="824515"/>
                      <a:pt x="2384068" y="800067"/>
                    </a:cubicBezTo>
                    <a:cubicBezTo>
                      <a:pt x="2390717" y="782287"/>
                      <a:pt x="2390717" y="777842"/>
                      <a:pt x="2399582" y="764506"/>
                    </a:cubicBezTo>
                    <a:cubicBezTo>
                      <a:pt x="2399582" y="760061"/>
                      <a:pt x="2404015" y="753394"/>
                      <a:pt x="2404015" y="751171"/>
                    </a:cubicBezTo>
                    <a:cubicBezTo>
                      <a:pt x="2412881" y="733391"/>
                      <a:pt x="2410664" y="737836"/>
                      <a:pt x="2412881" y="731169"/>
                    </a:cubicBezTo>
                    <a:cubicBezTo>
                      <a:pt x="2412881" y="728946"/>
                      <a:pt x="2423962" y="711166"/>
                      <a:pt x="2428395" y="702276"/>
                    </a:cubicBezTo>
                    <a:cubicBezTo>
                      <a:pt x="2432828" y="691163"/>
                      <a:pt x="2439477" y="677828"/>
                      <a:pt x="2443910" y="664493"/>
                    </a:cubicBezTo>
                    <a:cubicBezTo>
                      <a:pt x="2446126" y="662270"/>
                      <a:pt x="2446126" y="660048"/>
                      <a:pt x="2446126" y="660048"/>
                    </a:cubicBezTo>
                    <a:cubicBezTo>
                      <a:pt x="2448342" y="653380"/>
                      <a:pt x="2452775" y="648935"/>
                      <a:pt x="2454991" y="640045"/>
                    </a:cubicBezTo>
                    <a:cubicBezTo>
                      <a:pt x="2463857" y="620042"/>
                      <a:pt x="2470506" y="602262"/>
                      <a:pt x="2479371" y="584482"/>
                    </a:cubicBezTo>
                    <a:cubicBezTo>
                      <a:pt x="2484912" y="573369"/>
                      <a:pt x="2503751" y="532808"/>
                      <a:pt x="2522313" y="493359"/>
                    </a:cubicBezTo>
                    <a:lnTo>
                      <a:pt x="2547988" y="439392"/>
                    </a:lnTo>
                    <a:lnTo>
                      <a:pt x="2542815" y="450853"/>
                    </a:lnTo>
                    <a:lnTo>
                      <a:pt x="2533548" y="471383"/>
                    </a:lnTo>
                    <a:lnTo>
                      <a:pt x="2523699" y="491136"/>
                    </a:lnTo>
                    <a:cubicBezTo>
                      <a:pt x="2517050" y="508916"/>
                      <a:pt x="2508184" y="524474"/>
                      <a:pt x="2501535" y="542254"/>
                    </a:cubicBezTo>
                    <a:lnTo>
                      <a:pt x="2497358" y="550631"/>
                    </a:lnTo>
                    <a:lnTo>
                      <a:pt x="2492670" y="560034"/>
                    </a:lnTo>
                    <a:cubicBezTo>
                      <a:pt x="2492670" y="560034"/>
                      <a:pt x="2492670" y="560034"/>
                      <a:pt x="2493778" y="557812"/>
                    </a:cubicBezTo>
                    <a:lnTo>
                      <a:pt x="2497358" y="550631"/>
                    </a:lnTo>
                    <a:lnTo>
                      <a:pt x="2500427" y="544477"/>
                    </a:lnTo>
                    <a:cubicBezTo>
                      <a:pt x="2501535" y="542254"/>
                      <a:pt x="2501535" y="542254"/>
                      <a:pt x="2501535" y="542254"/>
                    </a:cubicBezTo>
                    <a:cubicBezTo>
                      <a:pt x="2501535" y="542254"/>
                      <a:pt x="2501535" y="542254"/>
                      <a:pt x="2502332" y="540518"/>
                    </a:cubicBezTo>
                    <a:lnTo>
                      <a:pt x="2502980" y="539104"/>
                    </a:lnTo>
                    <a:lnTo>
                      <a:pt x="2490882" y="565907"/>
                    </a:lnTo>
                    <a:lnTo>
                      <a:pt x="2470281" y="611548"/>
                    </a:lnTo>
                    <a:lnTo>
                      <a:pt x="2466177" y="620424"/>
                    </a:lnTo>
                    <a:cubicBezTo>
                      <a:pt x="2463441" y="626432"/>
                      <a:pt x="2461086" y="631711"/>
                      <a:pt x="2459424" y="635600"/>
                    </a:cubicBezTo>
                    <a:lnTo>
                      <a:pt x="2470281" y="611548"/>
                    </a:lnTo>
                    <a:lnTo>
                      <a:pt x="2475216" y="600873"/>
                    </a:lnTo>
                    <a:cubicBezTo>
                      <a:pt x="2481588" y="587260"/>
                      <a:pt x="2488237" y="573369"/>
                      <a:pt x="2492670" y="564479"/>
                    </a:cubicBezTo>
                    <a:cubicBezTo>
                      <a:pt x="2514833" y="515584"/>
                      <a:pt x="2534780" y="468911"/>
                      <a:pt x="2559160" y="420015"/>
                    </a:cubicBezTo>
                    <a:cubicBezTo>
                      <a:pt x="2559160" y="420015"/>
                      <a:pt x="2559160" y="420015"/>
                      <a:pt x="2572459" y="388900"/>
                    </a:cubicBezTo>
                    <a:lnTo>
                      <a:pt x="2578095" y="378030"/>
                    </a:lnTo>
                    <a:lnTo>
                      <a:pt x="2565532" y="408625"/>
                    </a:lnTo>
                    <a:cubicBezTo>
                      <a:pt x="2562485" y="415570"/>
                      <a:pt x="2561377" y="417793"/>
                      <a:pt x="2563593" y="413348"/>
                    </a:cubicBezTo>
                    <a:cubicBezTo>
                      <a:pt x="2565810" y="408903"/>
                      <a:pt x="2568026" y="403902"/>
                      <a:pt x="2570519" y="397790"/>
                    </a:cubicBezTo>
                    <a:lnTo>
                      <a:pt x="2578329" y="377579"/>
                    </a:lnTo>
                    <a:close/>
                    <a:moveTo>
                      <a:pt x="2601272" y="333337"/>
                    </a:moveTo>
                    <a:lnTo>
                      <a:pt x="2598163" y="339331"/>
                    </a:lnTo>
                    <a:lnTo>
                      <a:pt x="2598463" y="338688"/>
                    </a:lnTo>
                    <a:close/>
                    <a:moveTo>
                      <a:pt x="1451573" y="307004"/>
                    </a:moveTo>
                    <a:cubicBezTo>
                      <a:pt x="1458789" y="335880"/>
                      <a:pt x="1464202" y="357537"/>
                      <a:pt x="1468261" y="373780"/>
                    </a:cubicBezTo>
                    <a:lnTo>
                      <a:pt x="1472449" y="390539"/>
                    </a:lnTo>
                    <a:lnTo>
                      <a:pt x="1463447" y="356249"/>
                    </a:lnTo>
                    <a:lnTo>
                      <a:pt x="1460901" y="346550"/>
                    </a:lnTo>
                    <a:lnTo>
                      <a:pt x="1458234" y="335880"/>
                    </a:lnTo>
                    <a:cubicBezTo>
                      <a:pt x="1456014" y="324774"/>
                      <a:pt x="1453793" y="315889"/>
                      <a:pt x="1451573" y="307004"/>
                    </a:cubicBezTo>
                    <a:close/>
                    <a:moveTo>
                      <a:pt x="1671214" y="291665"/>
                    </a:moveTo>
                    <a:lnTo>
                      <a:pt x="1671777" y="300618"/>
                    </a:lnTo>
                    <a:lnTo>
                      <a:pt x="1671492" y="298328"/>
                    </a:lnTo>
                    <a:cubicBezTo>
                      <a:pt x="1671214" y="296107"/>
                      <a:pt x="1671214" y="296107"/>
                      <a:pt x="1671214" y="296107"/>
                    </a:cubicBezTo>
                    <a:close/>
                    <a:moveTo>
                      <a:pt x="2130646" y="286768"/>
                    </a:moveTo>
                    <a:cubicBezTo>
                      <a:pt x="2130093" y="288434"/>
                      <a:pt x="2129230" y="292184"/>
                      <a:pt x="2128138" y="297519"/>
                    </a:cubicBezTo>
                    <a:lnTo>
                      <a:pt x="2126755" y="304744"/>
                    </a:lnTo>
                    <a:lnTo>
                      <a:pt x="2128160" y="293434"/>
                    </a:lnTo>
                    <a:cubicBezTo>
                      <a:pt x="2128436" y="291212"/>
                      <a:pt x="2128436" y="291212"/>
                      <a:pt x="2128436" y="291212"/>
                    </a:cubicBezTo>
                    <a:cubicBezTo>
                      <a:pt x="2130646" y="286768"/>
                      <a:pt x="2130646" y="286768"/>
                      <a:pt x="2130646" y="286768"/>
                    </a:cubicBezTo>
                    <a:close/>
                    <a:moveTo>
                      <a:pt x="952693" y="259490"/>
                    </a:moveTo>
                    <a:lnTo>
                      <a:pt x="962405" y="277658"/>
                    </a:lnTo>
                    <a:cubicBezTo>
                      <a:pt x="972625" y="296590"/>
                      <a:pt x="987196" y="323262"/>
                      <a:pt x="1004835" y="355104"/>
                    </a:cubicBezTo>
                    <a:lnTo>
                      <a:pt x="1013734" y="371072"/>
                    </a:lnTo>
                    <a:lnTo>
                      <a:pt x="1017741" y="379241"/>
                    </a:lnTo>
                    <a:lnTo>
                      <a:pt x="1009373" y="364188"/>
                    </a:lnTo>
                    <a:cubicBezTo>
                      <a:pt x="993147" y="334966"/>
                      <a:pt x="973869" y="300052"/>
                      <a:pt x="959861" y="273606"/>
                    </a:cubicBezTo>
                    <a:close/>
                    <a:moveTo>
                      <a:pt x="2918783" y="251441"/>
                    </a:moveTo>
                    <a:lnTo>
                      <a:pt x="2914340" y="264771"/>
                    </a:lnTo>
                    <a:cubicBezTo>
                      <a:pt x="2889904" y="306982"/>
                      <a:pt x="2781052" y="498043"/>
                      <a:pt x="2689971" y="673552"/>
                    </a:cubicBezTo>
                    <a:cubicBezTo>
                      <a:pt x="2643320" y="760196"/>
                      <a:pt x="2605555" y="826845"/>
                      <a:pt x="2558904" y="915711"/>
                    </a:cubicBezTo>
                    <a:cubicBezTo>
                      <a:pt x="2558904" y="915711"/>
                      <a:pt x="2558904" y="915711"/>
                      <a:pt x="2552239" y="926819"/>
                    </a:cubicBezTo>
                    <a:cubicBezTo>
                      <a:pt x="2552239" y="926819"/>
                      <a:pt x="2552239" y="926819"/>
                      <a:pt x="2532246" y="964587"/>
                    </a:cubicBezTo>
                    <a:cubicBezTo>
                      <a:pt x="2518917" y="986803"/>
                      <a:pt x="2507810" y="1009020"/>
                      <a:pt x="2498924" y="1026793"/>
                    </a:cubicBezTo>
                    <a:cubicBezTo>
                      <a:pt x="2490038" y="1040123"/>
                      <a:pt x="2490038" y="1042344"/>
                      <a:pt x="2483374" y="1055674"/>
                    </a:cubicBezTo>
                    <a:cubicBezTo>
                      <a:pt x="2485595" y="1055674"/>
                      <a:pt x="2465602" y="1091220"/>
                      <a:pt x="2456716" y="1106772"/>
                    </a:cubicBezTo>
                    <a:cubicBezTo>
                      <a:pt x="2456716" y="1108993"/>
                      <a:pt x="2456716" y="1106772"/>
                      <a:pt x="2454494" y="1111215"/>
                    </a:cubicBezTo>
                    <a:cubicBezTo>
                      <a:pt x="2454494" y="1113437"/>
                      <a:pt x="2450051" y="1120102"/>
                      <a:pt x="2450051" y="1122323"/>
                    </a:cubicBezTo>
                    <a:cubicBezTo>
                      <a:pt x="2445609" y="1126767"/>
                      <a:pt x="2443387" y="1135653"/>
                      <a:pt x="2441166" y="1140096"/>
                    </a:cubicBezTo>
                    <a:cubicBezTo>
                      <a:pt x="2430058" y="1162313"/>
                      <a:pt x="2414508" y="1186751"/>
                      <a:pt x="2401179" y="1208967"/>
                    </a:cubicBezTo>
                    <a:cubicBezTo>
                      <a:pt x="2401179" y="1208967"/>
                      <a:pt x="2401179" y="1206746"/>
                      <a:pt x="2401179" y="1206746"/>
                    </a:cubicBezTo>
                    <a:cubicBezTo>
                      <a:pt x="2401179" y="1206746"/>
                      <a:pt x="2401179" y="1208967"/>
                      <a:pt x="2398958" y="1211189"/>
                    </a:cubicBezTo>
                    <a:cubicBezTo>
                      <a:pt x="2401179" y="1206746"/>
                      <a:pt x="2401179" y="1206746"/>
                      <a:pt x="2396736" y="1215632"/>
                    </a:cubicBezTo>
                    <a:cubicBezTo>
                      <a:pt x="2396736" y="1213410"/>
                      <a:pt x="2396736" y="1208967"/>
                      <a:pt x="2396736" y="1211189"/>
                    </a:cubicBezTo>
                    <a:cubicBezTo>
                      <a:pt x="2392293" y="1217854"/>
                      <a:pt x="2383407" y="1233405"/>
                      <a:pt x="2383407" y="1233405"/>
                    </a:cubicBezTo>
                    <a:cubicBezTo>
                      <a:pt x="2381186" y="1235627"/>
                      <a:pt x="2385629" y="1224519"/>
                      <a:pt x="2383407" y="1222297"/>
                    </a:cubicBezTo>
                    <a:cubicBezTo>
                      <a:pt x="2383407" y="1222297"/>
                      <a:pt x="2383407" y="1222297"/>
                      <a:pt x="2383407" y="1220075"/>
                    </a:cubicBezTo>
                    <a:cubicBezTo>
                      <a:pt x="2383407" y="1220075"/>
                      <a:pt x="2383407" y="1220075"/>
                      <a:pt x="2387850" y="1213410"/>
                    </a:cubicBezTo>
                    <a:cubicBezTo>
                      <a:pt x="2387850" y="1211189"/>
                      <a:pt x="2387850" y="1211189"/>
                      <a:pt x="2387850" y="1208967"/>
                    </a:cubicBezTo>
                    <a:cubicBezTo>
                      <a:pt x="2387850" y="1208967"/>
                      <a:pt x="2387850" y="1208967"/>
                      <a:pt x="2401179" y="1182308"/>
                    </a:cubicBezTo>
                    <a:cubicBezTo>
                      <a:pt x="2401179" y="1182308"/>
                      <a:pt x="2401179" y="1182308"/>
                      <a:pt x="2416729" y="1155648"/>
                    </a:cubicBezTo>
                    <a:cubicBezTo>
                      <a:pt x="2418951" y="1153426"/>
                      <a:pt x="2418951" y="1153426"/>
                      <a:pt x="2418951" y="1155648"/>
                    </a:cubicBezTo>
                    <a:cubicBezTo>
                      <a:pt x="2418951" y="1155648"/>
                      <a:pt x="2418951" y="1155648"/>
                      <a:pt x="2418951" y="1153426"/>
                    </a:cubicBezTo>
                    <a:lnTo>
                      <a:pt x="2423395" y="1148982"/>
                    </a:lnTo>
                    <a:lnTo>
                      <a:pt x="2423394" y="1148983"/>
                    </a:lnTo>
                    <a:cubicBezTo>
                      <a:pt x="2425615" y="1146761"/>
                      <a:pt x="2425615" y="1146761"/>
                      <a:pt x="2425615" y="1146761"/>
                    </a:cubicBezTo>
                    <a:lnTo>
                      <a:pt x="2423395" y="1148982"/>
                    </a:lnTo>
                    <a:lnTo>
                      <a:pt x="2434501" y="1128988"/>
                    </a:lnTo>
                    <a:cubicBezTo>
                      <a:pt x="2436723" y="1126767"/>
                      <a:pt x="2438944" y="1120102"/>
                      <a:pt x="2441166" y="1115658"/>
                    </a:cubicBezTo>
                    <a:cubicBezTo>
                      <a:pt x="2454494" y="1093442"/>
                      <a:pt x="2461159" y="1084555"/>
                      <a:pt x="2474488" y="1057896"/>
                    </a:cubicBezTo>
                    <a:cubicBezTo>
                      <a:pt x="2487817" y="1033458"/>
                      <a:pt x="2505588" y="1002355"/>
                      <a:pt x="2516696" y="977917"/>
                    </a:cubicBezTo>
                    <a:cubicBezTo>
                      <a:pt x="2530025" y="960144"/>
                      <a:pt x="2538910" y="942371"/>
                      <a:pt x="2552239" y="917932"/>
                    </a:cubicBezTo>
                    <a:cubicBezTo>
                      <a:pt x="2552239" y="917932"/>
                      <a:pt x="2570011" y="882386"/>
                      <a:pt x="2570011" y="880165"/>
                    </a:cubicBezTo>
                    <a:cubicBezTo>
                      <a:pt x="2581119" y="857948"/>
                      <a:pt x="2585562" y="853505"/>
                      <a:pt x="2596669" y="829067"/>
                    </a:cubicBezTo>
                    <a:cubicBezTo>
                      <a:pt x="2605555" y="813515"/>
                      <a:pt x="2607776" y="809072"/>
                      <a:pt x="2616662" y="795742"/>
                    </a:cubicBezTo>
                    <a:cubicBezTo>
                      <a:pt x="2618884" y="791299"/>
                      <a:pt x="2621105" y="784634"/>
                      <a:pt x="2623327" y="782413"/>
                    </a:cubicBezTo>
                    <a:cubicBezTo>
                      <a:pt x="2632213" y="764639"/>
                      <a:pt x="2629991" y="769083"/>
                      <a:pt x="2632213" y="762418"/>
                    </a:cubicBezTo>
                    <a:cubicBezTo>
                      <a:pt x="2632213" y="762418"/>
                      <a:pt x="2645542" y="742423"/>
                      <a:pt x="2649984" y="735758"/>
                    </a:cubicBezTo>
                    <a:cubicBezTo>
                      <a:pt x="2654427" y="724650"/>
                      <a:pt x="2663313" y="711320"/>
                      <a:pt x="2669978" y="697990"/>
                    </a:cubicBezTo>
                    <a:cubicBezTo>
                      <a:pt x="2672199" y="695769"/>
                      <a:pt x="2672199" y="693547"/>
                      <a:pt x="2672199" y="691325"/>
                    </a:cubicBezTo>
                    <a:cubicBezTo>
                      <a:pt x="2674421" y="686882"/>
                      <a:pt x="2678864" y="680217"/>
                      <a:pt x="2683307" y="673552"/>
                    </a:cubicBezTo>
                    <a:lnTo>
                      <a:pt x="2686010" y="668354"/>
                    </a:lnTo>
                    <a:lnTo>
                      <a:pt x="2695212" y="653939"/>
                    </a:lnTo>
                    <a:cubicBezTo>
                      <a:pt x="2705938" y="635923"/>
                      <a:pt x="2718850" y="611346"/>
                      <a:pt x="2725515" y="598017"/>
                    </a:cubicBezTo>
                    <a:lnTo>
                      <a:pt x="2762541" y="531364"/>
                    </a:lnTo>
                    <a:lnTo>
                      <a:pt x="2772843" y="512939"/>
                    </a:lnTo>
                    <a:cubicBezTo>
                      <a:pt x="2801045" y="462497"/>
                      <a:pt x="2801045" y="462497"/>
                      <a:pt x="2801045" y="462497"/>
                    </a:cubicBezTo>
                    <a:lnTo>
                      <a:pt x="2800489" y="463053"/>
                    </a:lnTo>
                    <a:lnTo>
                      <a:pt x="2803266" y="458053"/>
                    </a:lnTo>
                    <a:cubicBezTo>
                      <a:pt x="2803266" y="458053"/>
                      <a:pt x="2803266" y="458053"/>
                      <a:pt x="2821038" y="424729"/>
                    </a:cubicBezTo>
                    <a:cubicBezTo>
                      <a:pt x="2827703" y="411399"/>
                      <a:pt x="2841031" y="391404"/>
                      <a:pt x="2852139" y="371409"/>
                    </a:cubicBezTo>
                    <a:cubicBezTo>
                      <a:pt x="2843253" y="386961"/>
                      <a:pt x="2834367" y="402512"/>
                      <a:pt x="2827703" y="413621"/>
                    </a:cubicBezTo>
                    <a:cubicBezTo>
                      <a:pt x="2814374" y="440280"/>
                      <a:pt x="2803266" y="458053"/>
                      <a:pt x="2807709" y="451388"/>
                    </a:cubicBezTo>
                    <a:cubicBezTo>
                      <a:pt x="2812152" y="442502"/>
                      <a:pt x="2818817" y="429172"/>
                      <a:pt x="2827703" y="413621"/>
                    </a:cubicBezTo>
                    <a:cubicBezTo>
                      <a:pt x="2852139" y="373631"/>
                      <a:pt x="2903233" y="278101"/>
                      <a:pt x="2918783" y="251441"/>
                    </a:cubicBezTo>
                    <a:close/>
                    <a:moveTo>
                      <a:pt x="2137275" y="251211"/>
                    </a:moveTo>
                    <a:lnTo>
                      <a:pt x="2136192" y="258654"/>
                    </a:lnTo>
                    <a:lnTo>
                      <a:pt x="2135066" y="264545"/>
                    </a:lnTo>
                    <a:lnTo>
                      <a:pt x="2135063" y="264561"/>
                    </a:lnTo>
                    <a:close/>
                    <a:moveTo>
                      <a:pt x="1915595" y="250363"/>
                    </a:moveTo>
                    <a:lnTo>
                      <a:pt x="1915148" y="282601"/>
                    </a:lnTo>
                    <a:lnTo>
                      <a:pt x="1915110" y="284744"/>
                    </a:lnTo>
                    <a:cubicBezTo>
                      <a:pt x="1913643" y="366611"/>
                      <a:pt x="1913643" y="366611"/>
                      <a:pt x="1913643" y="366611"/>
                    </a:cubicBezTo>
                    <a:lnTo>
                      <a:pt x="1913643" y="354404"/>
                    </a:lnTo>
                    <a:lnTo>
                      <a:pt x="1913985" y="336164"/>
                    </a:lnTo>
                    <a:cubicBezTo>
                      <a:pt x="1914601" y="303357"/>
                      <a:pt x="1915011" y="281485"/>
                      <a:pt x="1915285" y="266904"/>
                    </a:cubicBezTo>
                    <a:close/>
                    <a:moveTo>
                      <a:pt x="1915666" y="246601"/>
                    </a:moveTo>
                    <a:lnTo>
                      <a:pt x="1915601" y="250044"/>
                    </a:lnTo>
                    <a:lnTo>
                      <a:pt x="1915595" y="250363"/>
                    </a:lnTo>
                    <a:lnTo>
                      <a:pt x="1915644" y="246897"/>
                    </a:lnTo>
                    <a:close/>
                    <a:moveTo>
                      <a:pt x="943843" y="242059"/>
                    </a:moveTo>
                    <a:lnTo>
                      <a:pt x="952693" y="259490"/>
                    </a:lnTo>
                    <a:lnTo>
                      <a:pt x="950500" y="255386"/>
                    </a:lnTo>
                    <a:close/>
                    <a:moveTo>
                      <a:pt x="1915832" y="233298"/>
                    </a:moveTo>
                    <a:lnTo>
                      <a:pt x="1915644" y="246897"/>
                    </a:lnTo>
                    <a:lnTo>
                      <a:pt x="1913643" y="273292"/>
                    </a:lnTo>
                    <a:cubicBezTo>
                      <a:pt x="1913643" y="284401"/>
                      <a:pt x="1913643" y="299954"/>
                      <a:pt x="1913643" y="311064"/>
                    </a:cubicBezTo>
                    <a:lnTo>
                      <a:pt x="1913643" y="354404"/>
                    </a:lnTo>
                    <a:lnTo>
                      <a:pt x="1912899" y="394033"/>
                    </a:lnTo>
                    <a:cubicBezTo>
                      <a:pt x="1912480" y="416360"/>
                      <a:pt x="1912001" y="441877"/>
                      <a:pt x="1911454" y="471040"/>
                    </a:cubicBezTo>
                    <a:cubicBezTo>
                      <a:pt x="1913643" y="453264"/>
                      <a:pt x="1913643" y="411049"/>
                      <a:pt x="1913643" y="391052"/>
                    </a:cubicBezTo>
                    <a:lnTo>
                      <a:pt x="1915148" y="282601"/>
                    </a:lnTo>
                    <a:lnTo>
                      <a:pt x="1915832" y="244407"/>
                    </a:lnTo>
                    <a:lnTo>
                      <a:pt x="1915666" y="246601"/>
                    </a:lnTo>
                    <a:lnTo>
                      <a:pt x="1915764" y="241387"/>
                    </a:lnTo>
                    <a:cubicBezTo>
                      <a:pt x="1915832" y="237742"/>
                      <a:pt x="1915832" y="237742"/>
                      <a:pt x="1915832" y="237742"/>
                    </a:cubicBezTo>
                    <a:close/>
                    <a:moveTo>
                      <a:pt x="1183719" y="217762"/>
                    </a:moveTo>
                    <a:lnTo>
                      <a:pt x="1188511" y="229283"/>
                    </a:lnTo>
                    <a:cubicBezTo>
                      <a:pt x="1216708" y="297368"/>
                      <a:pt x="1286077" y="466046"/>
                      <a:pt x="1352050" y="617711"/>
                    </a:cubicBezTo>
                    <a:cubicBezTo>
                      <a:pt x="1391967" y="704377"/>
                      <a:pt x="1418578" y="771043"/>
                      <a:pt x="1456277" y="859930"/>
                    </a:cubicBezTo>
                    <a:cubicBezTo>
                      <a:pt x="1456277" y="859930"/>
                      <a:pt x="1456277" y="859930"/>
                      <a:pt x="1460712" y="871041"/>
                    </a:cubicBezTo>
                    <a:cubicBezTo>
                      <a:pt x="1460712" y="871041"/>
                      <a:pt x="1460712" y="871041"/>
                      <a:pt x="1476235" y="908819"/>
                    </a:cubicBezTo>
                    <a:cubicBezTo>
                      <a:pt x="1485106" y="931041"/>
                      <a:pt x="1496194" y="953263"/>
                      <a:pt x="1502847" y="971040"/>
                    </a:cubicBezTo>
                    <a:cubicBezTo>
                      <a:pt x="1509499" y="984373"/>
                      <a:pt x="1511717" y="986596"/>
                      <a:pt x="1516152" y="999929"/>
                    </a:cubicBezTo>
                    <a:cubicBezTo>
                      <a:pt x="1518370" y="997707"/>
                      <a:pt x="1531675" y="1033262"/>
                      <a:pt x="1538328" y="1048817"/>
                    </a:cubicBezTo>
                    <a:cubicBezTo>
                      <a:pt x="1540546" y="1051039"/>
                      <a:pt x="1540546" y="1048817"/>
                      <a:pt x="1542763" y="1053262"/>
                    </a:cubicBezTo>
                    <a:cubicBezTo>
                      <a:pt x="1542763" y="1055484"/>
                      <a:pt x="1544981" y="1062150"/>
                      <a:pt x="1547198" y="1064372"/>
                    </a:cubicBezTo>
                    <a:cubicBezTo>
                      <a:pt x="1549416" y="1068817"/>
                      <a:pt x="1551634" y="1077706"/>
                      <a:pt x="1553851" y="1082150"/>
                    </a:cubicBezTo>
                    <a:cubicBezTo>
                      <a:pt x="1564939" y="1102150"/>
                      <a:pt x="1573810" y="1128816"/>
                      <a:pt x="1582680" y="1151038"/>
                    </a:cubicBezTo>
                    <a:cubicBezTo>
                      <a:pt x="1582680" y="1151038"/>
                      <a:pt x="1580462" y="1148816"/>
                      <a:pt x="1580462" y="1148816"/>
                    </a:cubicBezTo>
                    <a:cubicBezTo>
                      <a:pt x="1580462" y="1148816"/>
                      <a:pt x="1582680" y="1151038"/>
                      <a:pt x="1582680" y="1153260"/>
                    </a:cubicBezTo>
                    <a:cubicBezTo>
                      <a:pt x="1580462" y="1151038"/>
                      <a:pt x="1580462" y="1151038"/>
                      <a:pt x="1584898" y="1159927"/>
                    </a:cubicBezTo>
                    <a:cubicBezTo>
                      <a:pt x="1582680" y="1157705"/>
                      <a:pt x="1580462" y="1155482"/>
                      <a:pt x="1582680" y="1155482"/>
                    </a:cubicBezTo>
                    <a:cubicBezTo>
                      <a:pt x="1584898" y="1164371"/>
                      <a:pt x="1589333" y="1177704"/>
                      <a:pt x="1589333" y="1179927"/>
                    </a:cubicBezTo>
                    <a:cubicBezTo>
                      <a:pt x="1589333" y="1182149"/>
                      <a:pt x="1584898" y="1173260"/>
                      <a:pt x="1582680" y="1173260"/>
                    </a:cubicBezTo>
                    <a:cubicBezTo>
                      <a:pt x="1582680" y="1173260"/>
                      <a:pt x="1582680" y="1173260"/>
                      <a:pt x="1580462" y="1171038"/>
                    </a:cubicBezTo>
                    <a:cubicBezTo>
                      <a:pt x="1580462" y="1171038"/>
                      <a:pt x="1580462" y="1171038"/>
                      <a:pt x="1576027" y="1164371"/>
                    </a:cubicBezTo>
                    <a:cubicBezTo>
                      <a:pt x="1576027" y="1162149"/>
                      <a:pt x="1576027" y="1162149"/>
                      <a:pt x="1576027" y="1162149"/>
                    </a:cubicBezTo>
                    <a:cubicBezTo>
                      <a:pt x="1576027" y="1162149"/>
                      <a:pt x="1576027" y="1162149"/>
                      <a:pt x="1562722" y="1135483"/>
                    </a:cubicBezTo>
                    <a:cubicBezTo>
                      <a:pt x="1562722" y="1135483"/>
                      <a:pt x="1562722" y="1135483"/>
                      <a:pt x="1551634" y="1108816"/>
                    </a:cubicBezTo>
                    <a:cubicBezTo>
                      <a:pt x="1551634" y="1104372"/>
                      <a:pt x="1551634" y="1106594"/>
                      <a:pt x="1553851" y="1106594"/>
                    </a:cubicBezTo>
                    <a:cubicBezTo>
                      <a:pt x="1553851" y="1106594"/>
                      <a:pt x="1553851" y="1106594"/>
                      <a:pt x="1551634" y="1104372"/>
                    </a:cubicBezTo>
                    <a:cubicBezTo>
                      <a:pt x="1551634" y="1104372"/>
                      <a:pt x="1549416" y="1099928"/>
                      <a:pt x="1549416" y="1097705"/>
                    </a:cubicBezTo>
                    <a:cubicBezTo>
                      <a:pt x="1547198" y="1091039"/>
                      <a:pt x="1542763" y="1084372"/>
                      <a:pt x="1542763" y="1079928"/>
                    </a:cubicBezTo>
                    <a:cubicBezTo>
                      <a:pt x="1540546" y="1075483"/>
                      <a:pt x="1538328" y="1071039"/>
                      <a:pt x="1536111" y="1064372"/>
                    </a:cubicBezTo>
                    <a:cubicBezTo>
                      <a:pt x="1527240" y="1042151"/>
                      <a:pt x="1525023" y="1031040"/>
                      <a:pt x="1513935" y="1006595"/>
                    </a:cubicBezTo>
                    <a:cubicBezTo>
                      <a:pt x="1502847" y="982151"/>
                      <a:pt x="1489541" y="951041"/>
                      <a:pt x="1478453" y="926596"/>
                    </a:cubicBezTo>
                    <a:cubicBezTo>
                      <a:pt x="1471800" y="906597"/>
                      <a:pt x="1465148" y="891041"/>
                      <a:pt x="1454060" y="864375"/>
                    </a:cubicBezTo>
                    <a:cubicBezTo>
                      <a:pt x="1454060" y="864375"/>
                      <a:pt x="1438536" y="831042"/>
                      <a:pt x="1436319" y="828820"/>
                    </a:cubicBezTo>
                    <a:cubicBezTo>
                      <a:pt x="1427448" y="808820"/>
                      <a:pt x="1425231" y="802153"/>
                      <a:pt x="1416360" y="779931"/>
                    </a:cubicBezTo>
                    <a:cubicBezTo>
                      <a:pt x="1407490" y="762154"/>
                      <a:pt x="1405272" y="759932"/>
                      <a:pt x="1400837" y="744376"/>
                    </a:cubicBezTo>
                    <a:cubicBezTo>
                      <a:pt x="1398620" y="739932"/>
                      <a:pt x="1394185" y="733265"/>
                      <a:pt x="1394185" y="733265"/>
                    </a:cubicBezTo>
                    <a:cubicBezTo>
                      <a:pt x="1387532" y="715488"/>
                      <a:pt x="1389749" y="717710"/>
                      <a:pt x="1385314" y="713266"/>
                    </a:cubicBezTo>
                    <a:cubicBezTo>
                      <a:pt x="1385314" y="713266"/>
                      <a:pt x="1378661" y="691044"/>
                      <a:pt x="1376444" y="684377"/>
                    </a:cubicBezTo>
                    <a:cubicBezTo>
                      <a:pt x="1369791" y="673266"/>
                      <a:pt x="1365356" y="659933"/>
                      <a:pt x="1358703" y="646600"/>
                    </a:cubicBezTo>
                    <a:cubicBezTo>
                      <a:pt x="1358703" y="644378"/>
                      <a:pt x="1356485" y="639933"/>
                      <a:pt x="1356485" y="639933"/>
                    </a:cubicBezTo>
                    <a:cubicBezTo>
                      <a:pt x="1354268" y="635489"/>
                      <a:pt x="1352050" y="628822"/>
                      <a:pt x="1349833" y="622156"/>
                    </a:cubicBezTo>
                    <a:lnTo>
                      <a:pt x="1346421" y="614697"/>
                    </a:lnTo>
                    <a:lnTo>
                      <a:pt x="1333201" y="581323"/>
                    </a:lnTo>
                    <a:cubicBezTo>
                      <a:pt x="1327657" y="567712"/>
                      <a:pt x="1322113" y="554379"/>
                      <a:pt x="1318786" y="546601"/>
                    </a:cubicBezTo>
                    <a:cubicBezTo>
                      <a:pt x="1298828" y="497713"/>
                      <a:pt x="1278870" y="451047"/>
                      <a:pt x="1258911" y="404380"/>
                    </a:cubicBezTo>
                    <a:cubicBezTo>
                      <a:pt x="1258911" y="404380"/>
                      <a:pt x="1258911" y="404380"/>
                      <a:pt x="1245606" y="371048"/>
                    </a:cubicBezTo>
                    <a:cubicBezTo>
                      <a:pt x="1238953" y="357714"/>
                      <a:pt x="1232300" y="335492"/>
                      <a:pt x="1223430" y="315493"/>
                    </a:cubicBezTo>
                    <a:cubicBezTo>
                      <a:pt x="1230083" y="331048"/>
                      <a:pt x="1236735" y="346603"/>
                      <a:pt x="1241171" y="357714"/>
                    </a:cubicBezTo>
                    <a:cubicBezTo>
                      <a:pt x="1252259" y="386603"/>
                      <a:pt x="1258911" y="404380"/>
                      <a:pt x="1256694" y="395492"/>
                    </a:cubicBezTo>
                    <a:cubicBezTo>
                      <a:pt x="1252259" y="386603"/>
                      <a:pt x="1247823" y="375492"/>
                      <a:pt x="1241171" y="357714"/>
                    </a:cubicBezTo>
                    <a:cubicBezTo>
                      <a:pt x="1229528" y="327715"/>
                      <a:pt x="1202917" y="266465"/>
                      <a:pt x="1186597" y="225528"/>
                    </a:cubicBezTo>
                    <a:close/>
                    <a:moveTo>
                      <a:pt x="2658897" y="211098"/>
                    </a:moveTo>
                    <a:lnTo>
                      <a:pt x="2652248" y="224433"/>
                    </a:lnTo>
                    <a:cubicBezTo>
                      <a:pt x="2644768" y="240269"/>
                      <a:pt x="2627002" y="277669"/>
                      <a:pt x="2603627" y="327611"/>
                    </a:cubicBezTo>
                    <a:lnTo>
                      <a:pt x="2598463" y="338688"/>
                    </a:lnTo>
                    <a:lnTo>
                      <a:pt x="2579108" y="375565"/>
                    </a:lnTo>
                    <a:cubicBezTo>
                      <a:pt x="2599055" y="335559"/>
                      <a:pt x="2643382" y="237768"/>
                      <a:pt x="2658897" y="211098"/>
                    </a:cubicBezTo>
                    <a:close/>
                    <a:moveTo>
                      <a:pt x="1174643" y="193272"/>
                    </a:moveTo>
                    <a:lnTo>
                      <a:pt x="1183719" y="217762"/>
                    </a:lnTo>
                    <a:lnTo>
                      <a:pt x="1179078" y="206605"/>
                    </a:lnTo>
                    <a:close/>
                    <a:moveTo>
                      <a:pt x="2445923" y="89130"/>
                    </a:moveTo>
                    <a:lnTo>
                      <a:pt x="2441488" y="102456"/>
                    </a:lnTo>
                    <a:cubicBezTo>
                      <a:pt x="2425964" y="149098"/>
                      <a:pt x="2357219" y="351212"/>
                      <a:pt x="2299561" y="537779"/>
                    </a:cubicBezTo>
                    <a:cubicBezTo>
                      <a:pt x="2270733" y="631063"/>
                      <a:pt x="2248557" y="699915"/>
                      <a:pt x="2217510" y="793198"/>
                    </a:cubicBezTo>
                    <a:cubicBezTo>
                      <a:pt x="2217510" y="793198"/>
                      <a:pt x="2217510" y="793198"/>
                      <a:pt x="2213075" y="806525"/>
                    </a:cubicBezTo>
                    <a:cubicBezTo>
                      <a:pt x="2213075" y="806525"/>
                      <a:pt x="2213075" y="806525"/>
                      <a:pt x="2201987" y="846503"/>
                    </a:cubicBezTo>
                    <a:cubicBezTo>
                      <a:pt x="2193117" y="868714"/>
                      <a:pt x="2186464" y="893145"/>
                      <a:pt x="2179811" y="913134"/>
                    </a:cubicBezTo>
                    <a:cubicBezTo>
                      <a:pt x="2175376" y="926460"/>
                      <a:pt x="2175376" y="930903"/>
                      <a:pt x="2170941" y="944229"/>
                    </a:cubicBezTo>
                    <a:cubicBezTo>
                      <a:pt x="2173158" y="944229"/>
                      <a:pt x="2159853" y="979765"/>
                      <a:pt x="2153200" y="997534"/>
                    </a:cubicBezTo>
                    <a:cubicBezTo>
                      <a:pt x="2153200" y="999755"/>
                      <a:pt x="2155417" y="997534"/>
                      <a:pt x="2153200" y="1001976"/>
                    </a:cubicBezTo>
                    <a:cubicBezTo>
                      <a:pt x="2153200" y="1004197"/>
                      <a:pt x="2150982" y="1010860"/>
                      <a:pt x="2150982" y="1013081"/>
                    </a:cubicBezTo>
                    <a:cubicBezTo>
                      <a:pt x="2148765" y="1019744"/>
                      <a:pt x="2146547" y="1026407"/>
                      <a:pt x="2144330" y="1033070"/>
                    </a:cubicBezTo>
                    <a:cubicBezTo>
                      <a:pt x="2137677" y="1055281"/>
                      <a:pt x="2128806" y="1081933"/>
                      <a:pt x="2119936" y="1106364"/>
                    </a:cubicBezTo>
                    <a:cubicBezTo>
                      <a:pt x="2119936" y="1104143"/>
                      <a:pt x="2119936" y="1104143"/>
                      <a:pt x="2115501" y="1113027"/>
                    </a:cubicBezTo>
                    <a:cubicBezTo>
                      <a:pt x="2115501" y="1110806"/>
                      <a:pt x="2117718" y="1106364"/>
                      <a:pt x="2115501" y="1108585"/>
                    </a:cubicBezTo>
                    <a:cubicBezTo>
                      <a:pt x="2113283" y="1115249"/>
                      <a:pt x="2108848" y="1130796"/>
                      <a:pt x="2106630" y="1133017"/>
                    </a:cubicBezTo>
                    <a:cubicBezTo>
                      <a:pt x="2104413" y="1135238"/>
                      <a:pt x="2106630" y="1124133"/>
                      <a:pt x="2106630" y="1121912"/>
                    </a:cubicBezTo>
                    <a:cubicBezTo>
                      <a:pt x="2106630" y="1121912"/>
                      <a:pt x="2104413" y="1121912"/>
                      <a:pt x="2104413" y="1119691"/>
                    </a:cubicBezTo>
                    <a:cubicBezTo>
                      <a:pt x="2104413" y="1119691"/>
                      <a:pt x="2104413" y="1119691"/>
                      <a:pt x="2106630" y="1110806"/>
                    </a:cubicBezTo>
                    <a:cubicBezTo>
                      <a:pt x="2108848" y="1110806"/>
                      <a:pt x="2108848" y="1108585"/>
                      <a:pt x="2106630" y="1108585"/>
                    </a:cubicBezTo>
                    <a:cubicBezTo>
                      <a:pt x="2106630" y="1108585"/>
                      <a:pt x="2106630" y="1108585"/>
                      <a:pt x="2115501" y="1079712"/>
                    </a:cubicBezTo>
                    <a:cubicBezTo>
                      <a:pt x="2115501" y="1079712"/>
                      <a:pt x="2115501" y="1079712"/>
                      <a:pt x="2126589" y="1053060"/>
                    </a:cubicBezTo>
                    <a:lnTo>
                      <a:pt x="2126589" y="1050838"/>
                    </a:lnTo>
                    <a:cubicBezTo>
                      <a:pt x="2126589" y="1050838"/>
                      <a:pt x="2126589" y="1053060"/>
                      <a:pt x="2128806" y="1050838"/>
                    </a:cubicBezTo>
                    <a:cubicBezTo>
                      <a:pt x="2128806" y="1048617"/>
                      <a:pt x="2131024" y="1044175"/>
                      <a:pt x="2131024" y="1041954"/>
                    </a:cubicBezTo>
                    <a:cubicBezTo>
                      <a:pt x="2131024" y="1041954"/>
                      <a:pt x="2131024" y="1041954"/>
                      <a:pt x="2131024" y="1044175"/>
                    </a:cubicBezTo>
                    <a:cubicBezTo>
                      <a:pt x="2133242" y="1037512"/>
                      <a:pt x="2135459" y="1026407"/>
                      <a:pt x="2137677" y="1024186"/>
                    </a:cubicBezTo>
                    <a:cubicBezTo>
                      <a:pt x="2137677" y="1019744"/>
                      <a:pt x="2139894" y="1015302"/>
                      <a:pt x="2142112" y="1008639"/>
                    </a:cubicBezTo>
                    <a:cubicBezTo>
                      <a:pt x="2150982" y="984207"/>
                      <a:pt x="2155417" y="973102"/>
                      <a:pt x="2162070" y="946450"/>
                    </a:cubicBezTo>
                    <a:cubicBezTo>
                      <a:pt x="2170941" y="922018"/>
                      <a:pt x="2184246" y="888703"/>
                      <a:pt x="2190899" y="862050"/>
                    </a:cubicBezTo>
                    <a:cubicBezTo>
                      <a:pt x="2197552" y="842061"/>
                      <a:pt x="2201987" y="824293"/>
                      <a:pt x="2213075" y="797640"/>
                    </a:cubicBezTo>
                    <a:cubicBezTo>
                      <a:pt x="2213075" y="797640"/>
                      <a:pt x="2221945" y="762104"/>
                      <a:pt x="2224163" y="757662"/>
                    </a:cubicBezTo>
                    <a:cubicBezTo>
                      <a:pt x="2228598" y="735451"/>
                      <a:pt x="2233033" y="731009"/>
                      <a:pt x="2239686" y="704357"/>
                    </a:cubicBezTo>
                    <a:cubicBezTo>
                      <a:pt x="2246339" y="688810"/>
                      <a:pt x="2246339" y="682146"/>
                      <a:pt x="2250774" y="668820"/>
                    </a:cubicBezTo>
                    <a:cubicBezTo>
                      <a:pt x="2252992" y="664378"/>
                      <a:pt x="2255209" y="655494"/>
                      <a:pt x="2255209" y="655494"/>
                    </a:cubicBezTo>
                    <a:cubicBezTo>
                      <a:pt x="2261862" y="635505"/>
                      <a:pt x="2261862" y="639947"/>
                      <a:pt x="2261862" y="635505"/>
                    </a:cubicBezTo>
                    <a:cubicBezTo>
                      <a:pt x="2261862" y="633284"/>
                      <a:pt x="2270733" y="611073"/>
                      <a:pt x="2272950" y="604410"/>
                    </a:cubicBezTo>
                    <a:cubicBezTo>
                      <a:pt x="2275168" y="593305"/>
                      <a:pt x="2281821" y="577758"/>
                      <a:pt x="2286256" y="564432"/>
                    </a:cubicBezTo>
                    <a:cubicBezTo>
                      <a:pt x="2286256" y="562211"/>
                      <a:pt x="2288473" y="557768"/>
                      <a:pt x="2288473" y="557768"/>
                    </a:cubicBezTo>
                    <a:cubicBezTo>
                      <a:pt x="2288473" y="553326"/>
                      <a:pt x="2290691" y="546663"/>
                      <a:pt x="2292909" y="540000"/>
                    </a:cubicBezTo>
                    <a:cubicBezTo>
                      <a:pt x="2299561" y="517790"/>
                      <a:pt x="2303997" y="500022"/>
                      <a:pt x="2310649" y="480032"/>
                    </a:cubicBezTo>
                    <a:cubicBezTo>
                      <a:pt x="2317302" y="455601"/>
                      <a:pt x="2366089" y="311233"/>
                      <a:pt x="2372742" y="295686"/>
                    </a:cubicBezTo>
                    <a:cubicBezTo>
                      <a:pt x="2372742" y="295686"/>
                      <a:pt x="2372742" y="295686"/>
                      <a:pt x="2370524" y="302349"/>
                    </a:cubicBezTo>
                    <a:cubicBezTo>
                      <a:pt x="2370524" y="302349"/>
                      <a:pt x="2370524" y="302349"/>
                      <a:pt x="2366089" y="317897"/>
                    </a:cubicBezTo>
                    <a:lnTo>
                      <a:pt x="2354616" y="353721"/>
                    </a:lnTo>
                    <a:lnTo>
                      <a:pt x="2343913" y="382307"/>
                    </a:lnTo>
                    <a:cubicBezTo>
                      <a:pt x="2339478" y="400075"/>
                      <a:pt x="2332825" y="417843"/>
                      <a:pt x="2328390" y="435611"/>
                    </a:cubicBezTo>
                    <a:cubicBezTo>
                      <a:pt x="2328390" y="435611"/>
                      <a:pt x="2328390" y="435611"/>
                      <a:pt x="2353646" y="356752"/>
                    </a:cubicBezTo>
                    <a:lnTo>
                      <a:pt x="2354616" y="353721"/>
                    </a:lnTo>
                    <a:lnTo>
                      <a:pt x="2357219" y="346770"/>
                    </a:lnTo>
                    <a:cubicBezTo>
                      <a:pt x="2359436" y="335665"/>
                      <a:pt x="2361654" y="329002"/>
                      <a:pt x="2366089" y="317897"/>
                    </a:cubicBezTo>
                    <a:cubicBezTo>
                      <a:pt x="2366089" y="317897"/>
                      <a:pt x="2366089" y="317897"/>
                      <a:pt x="2368307" y="313455"/>
                    </a:cubicBezTo>
                    <a:cubicBezTo>
                      <a:pt x="2368307" y="313455"/>
                      <a:pt x="2368307" y="313455"/>
                      <a:pt x="2338369" y="406218"/>
                    </a:cubicBezTo>
                    <a:lnTo>
                      <a:pt x="2320784" y="460705"/>
                    </a:lnTo>
                    <a:lnTo>
                      <a:pt x="2308709" y="497245"/>
                    </a:lnTo>
                    <a:cubicBezTo>
                      <a:pt x="2303997" y="511682"/>
                      <a:pt x="2299561" y="525564"/>
                      <a:pt x="2297344" y="533337"/>
                    </a:cubicBezTo>
                    <a:cubicBezTo>
                      <a:pt x="2306214" y="505852"/>
                      <a:pt x="2313976" y="481802"/>
                      <a:pt x="2320767" y="460759"/>
                    </a:cubicBezTo>
                    <a:lnTo>
                      <a:pt x="2320784" y="460705"/>
                    </a:lnTo>
                    <a:lnTo>
                      <a:pt x="2321737" y="457822"/>
                    </a:lnTo>
                    <a:cubicBezTo>
                      <a:pt x="2337260" y="408959"/>
                      <a:pt x="2352784" y="360096"/>
                      <a:pt x="2370524" y="309012"/>
                    </a:cubicBezTo>
                    <a:cubicBezTo>
                      <a:pt x="2370524" y="309012"/>
                      <a:pt x="2370524" y="309012"/>
                      <a:pt x="2381612" y="275697"/>
                    </a:cubicBezTo>
                    <a:cubicBezTo>
                      <a:pt x="2386048" y="260150"/>
                      <a:pt x="2394918" y="237939"/>
                      <a:pt x="2401571" y="215729"/>
                    </a:cubicBezTo>
                    <a:cubicBezTo>
                      <a:pt x="2394918" y="233497"/>
                      <a:pt x="2390483" y="249044"/>
                      <a:pt x="2386048" y="262371"/>
                    </a:cubicBezTo>
                    <a:cubicBezTo>
                      <a:pt x="2381613" y="276807"/>
                      <a:pt x="2377732" y="288468"/>
                      <a:pt x="2375237" y="295686"/>
                    </a:cubicBezTo>
                    <a:lnTo>
                      <a:pt x="2374640" y="297359"/>
                    </a:lnTo>
                    <a:lnTo>
                      <a:pt x="2372742" y="302349"/>
                    </a:lnTo>
                    <a:cubicBezTo>
                      <a:pt x="2372188" y="304015"/>
                      <a:pt x="2372188" y="304154"/>
                      <a:pt x="2372638" y="302974"/>
                    </a:cubicBezTo>
                    <a:lnTo>
                      <a:pt x="2374640" y="297359"/>
                    </a:lnTo>
                    <a:lnTo>
                      <a:pt x="2379395" y="284859"/>
                    </a:lnTo>
                    <a:cubicBezTo>
                      <a:pt x="2381612" y="278473"/>
                      <a:pt x="2383830" y="271255"/>
                      <a:pt x="2386048" y="262371"/>
                    </a:cubicBezTo>
                    <a:cubicBezTo>
                      <a:pt x="2401571" y="217950"/>
                      <a:pt x="2434835" y="118003"/>
                      <a:pt x="2445923" y="89130"/>
                    </a:cubicBezTo>
                    <a:close/>
                    <a:moveTo>
                      <a:pt x="1651256" y="80686"/>
                    </a:moveTo>
                    <a:lnTo>
                      <a:pt x="1653473" y="94011"/>
                    </a:lnTo>
                    <a:cubicBezTo>
                      <a:pt x="1657909" y="138428"/>
                      <a:pt x="1677867" y="344965"/>
                      <a:pt x="1704478" y="531515"/>
                    </a:cubicBezTo>
                    <a:cubicBezTo>
                      <a:pt x="1715566" y="622570"/>
                      <a:pt x="1722219" y="693636"/>
                      <a:pt x="1733307" y="789132"/>
                    </a:cubicBezTo>
                    <a:cubicBezTo>
                      <a:pt x="1733307" y="789132"/>
                      <a:pt x="1733307" y="789132"/>
                      <a:pt x="1735525" y="802457"/>
                    </a:cubicBezTo>
                    <a:cubicBezTo>
                      <a:pt x="1735525" y="802457"/>
                      <a:pt x="1735525" y="802457"/>
                      <a:pt x="1739960" y="840212"/>
                    </a:cubicBezTo>
                    <a:cubicBezTo>
                      <a:pt x="1744395" y="864641"/>
                      <a:pt x="1746613" y="889070"/>
                      <a:pt x="1748830" y="906837"/>
                    </a:cubicBezTo>
                    <a:cubicBezTo>
                      <a:pt x="1751048" y="922382"/>
                      <a:pt x="1751048" y="924603"/>
                      <a:pt x="1753265" y="937928"/>
                    </a:cubicBezTo>
                    <a:cubicBezTo>
                      <a:pt x="1755483" y="937928"/>
                      <a:pt x="1757701" y="973462"/>
                      <a:pt x="1759918" y="991228"/>
                    </a:cubicBezTo>
                    <a:cubicBezTo>
                      <a:pt x="1759918" y="993449"/>
                      <a:pt x="1762136" y="993449"/>
                      <a:pt x="1762136" y="995670"/>
                    </a:cubicBezTo>
                    <a:cubicBezTo>
                      <a:pt x="1762136" y="997891"/>
                      <a:pt x="1762136" y="1004553"/>
                      <a:pt x="1764353" y="1006774"/>
                    </a:cubicBezTo>
                    <a:cubicBezTo>
                      <a:pt x="1764353" y="1013437"/>
                      <a:pt x="1766571" y="1022320"/>
                      <a:pt x="1766571" y="1026762"/>
                    </a:cubicBezTo>
                    <a:cubicBezTo>
                      <a:pt x="1768789" y="1048970"/>
                      <a:pt x="1771006" y="1075620"/>
                      <a:pt x="1773224" y="1100049"/>
                    </a:cubicBezTo>
                    <a:lnTo>
                      <a:pt x="1773224" y="1102270"/>
                    </a:lnTo>
                    <a:cubicBezTo>
                      <a:pt x="1773224" y="1097828"/>
                      <a:pt x="1771006" y="1100049"/>
                      <a:pt x="1773224" y="1108933"/>
                    </a:cubicBezTo>
                    <a:cubicBezTo>
                      <a:pt x="1773224" y="1106712"/>
                      <a:pt x="1771006" y="1102270"/>
                      <a:pt x="1771006" y="1104491"/>
                    </a:cubicBezTo>
                    <a:cubicBezTo>
                      <a:pt x="1771006" y="1111153"/>
                      <a:pt x="1773224" y="1128920"/>
                      <a:pt x="1773224" y="1128920"/>
                    </a:cubicBezTo>
                    <a:cubicBezTo>
                      <a:pt x="1773224" y="1133362"/>
                      <a:pt x="1768789" y="1120037"/>
                      <a:pt x="1768789" y="1122258"/>
                    </a:cubicBezTo>
                    <a:cubicBezTo>
                      <a:pt x="1766571" y="1120037"/>
                      <a:pt x="1766571" y="1120037"/>
                      <a:pt x="1766571" y="1120037"/>
                    </a:cubicBezTo>
                    <a:cubicBezTo>
                      <a:pt x="1766571" y="1120037"/>
                      <a:pt x="1766571" y="1120037"/>
                      <a:pt x="1764353" y="1111153"/>
                    </a:cubicBezTo>
                    <a:cubicBezTo>
                      <a:pt x="1764353" y="1108933"/>
                      <a:pt x="1764353" y="1108933"/>
                      <a:pt x="1764353" y="1108933"/>
                    </a:cubicBezTo>
                    <a:cubicBezTo>
                      <a:pt x="1764353" y="1108933"/>
                      <a:pt x="1764353" y="1108933"/>
                      <a:pt x="1759918" y="1080062"/>
                    </a:cubicBezTo>
                    <a:cubicBezTo>
                      <a:pt x="1759918" y="1080062"/>
                      <a:pt x="1759918" y="1080062"/>
                      <a:pt x="1757701" y="1051191"/>
                    </a:cubicBezTo>
                    <a:lnTo>
                      <a:pt x="1757701" y="1048970"/>
                    </a:lnTo>
                    <a:lnTo>
                      <a:pt x="1757701" y="1048415"/>
                    </a:lnTo>
                    <a:lnTo>
                      <a:pt x="1757701" y="1042308"/>
                    </a:lnTo>
                    <a:cubicBezTo>
                      <a:pt x="1757701" y="1035645"/>
                      <a:pt x="1755483" y="1024541"/>
                      <a:pt x="1755483" y="1022320"/>
                    </a:cubicBezTo>
                    <a:cubicBezTo>
                      <a:pt x="1755483" y="1017878"/>
                      <a:pt x="1753265" y="1013437"/>
                      <a:pt x="1753265" y="1006774"/>
                    </a:cubicBezTo>
                    <a:cubicBezTo>
                      <a:pt x="1751048" y="982345"/>
                      <a:pt x="1751048" y="971241"/>
                      <a:pt x="1748830" y="944591"/>
                    </a:cubicBezTo>
                    <a:cubicBezTo>
                      <a:pt x="1744395" y="917941"/>
                      <a:pt x="1742177" y="884628"/>
                      <a:pt x="1737742" y="860199"/>
                    </a:cubicBezTo>
                    <a:cubicBezTo>
                      <a:pt x="1735525" y="837991"/>
                      <a:pt x="1733307" y="820224"/>
                      <a:pt x="1731089" y="793574"/>
                    </a:cubicBezTo>
                    <a:cubicBezTo>
                      <a:pt x="1731089" y="793574"/>
                      <a:pt x="1724437" y="758041"/>
                      <a:pt x="1724437" y="755820"/>
                    </a:cubicBezTo>
                    <a:cubicBezTo>
                      <a:pt x="1720001" y="733611"/>
                      <a:pt x="1722219" y="726949"/>
                      <a:pt x="1717784" y="702520"/>
                    </a:cubicBezTo>
                    <a:cubicBezTo>
                      <a:pt x="1715566" y="684753"/>
                      <a:pt x="1715566" y="680311"/>
                      <a:pt x="1713349" y="664766"/>
                    </a:cubicBezTo>
                    <a:cubicBezTo>
                      <a:pt x="1713349" y="660324"/>
                      <a:pt x="1711131" y="653661"/>
                      <a:pt x="1711131" y="651441"/>
                    </a:cubicBezTo>
                    <a:cubicBezTo>
                      <a:pt x="1708913" y="633674"/>
                      <a:pt x="1711131" y="638116"/>
                      <a:pt x="1708913" y="631453"/>
                    </a:cubicBezTo>
                    <a:cubicBezTo>
                      <a:pt x="1706696" y="629232"/>
                      <a:pt x="1706696" y="607024"/>
                      <a:pt x="1706696" y="600361"/>
                    </a:cubicBezTo>
                    <a:cubicBezTo>
                      <a:pt x="1704478" y="589257"/>
                      <a:pt x="1704478" y="573711"/>
                      <a:pt x="1702261" y="560386"/>
                    </a:cubicBezTo>
                    <a:cubicBezTo>
                      <a:pt x="1702261" y="558165"/>
                      <a:pt x="1700043" y="553724"/>
                      <a:pt x="1700043" y="553724"/>
                    </a:cubicBezTo>
                    <a:cubicBezTo>
                      <a:pt x="1700043" y="549282"/>
                      <a:pt x="1700043" y="542620"/>
                      <a:pt x="1697825" y="535957"/>
                    </a:cubicBezTo>
                    <a:cubicBezTo>
                      <a:pt x="1695608" y="513749"/>
                      <a:pt x="1693390" y="495982"/>
                      <a:pt x="1691173" y="475995"/>
                    </a:cubicBezTo>
                    <a:cubicBezTo>
                      <a:pt x="1687292" y="454619"/>
                      <a:pt x="1674922" y="339726"/>
                      <a:pt x="1671890" y="302409"/>
                    </a:cubicBezTo>
                    <a:lnTo>
                      <a:pt x="1671777" y="300618"/>
                    </a:lnTo>
                    <a:lnTo>
                      <a:pt x="1673432" y="313874"/>
                    </a:lnTo>
                    <a:cubicBezTo>
                      <a:pt x="1675649" y="322757"/>
                      <a:pt x="1675649" y="331640"/>
                      <a:pt x="1675649" y="340524"/>
                    </a:cubicBezTo>
                    <a:cubicBezTo>
                      <a:pt x="1677867" y="351628"/>
                      <a:pt x="1680085" y="364953"/>
                      <a:pt x="1680085" y="378278"/>
                    </a:cubicBezTo>
                    <a:cubicBezTo>
                      <a:pt x="1682302" y="396044"/>
                      <a:pt x="1684520" y="413811"/>
                      <a:pt x="1686737" y="429357"/>
                    </a:cubicBezTo>
                    <a:cubicBezTo>
                      <a:pt x="1686737" y="429357"/>
                      <a:pt x="1686737" y="429357"/>
                      <a:pt x="1688955" y="449345"/>
                    </a:cubicBezTo>
                    <a:cubicBezTo>
                      <a:pt x="1688955" y="449345"/>
                      <a:pt x="1688955" y="449345"/>
                      <a:pt x="1686737" y="429357"/>
                    </a:cubicBezTo>
                    <a:cubicBezTo>
                      <a:pt x="1686737" y="429357"/>
                      <a:pt x="1686737" y="429357"/>
                      <a:pt x="1673432" y="313874"/>
                    </a:cubicBezTo>
                    <a:cubicBezTo>
                      <a:pt x="1673432" y="313874"/>
                      <a:pt x="1673432" y="313874"/>
                      <a:pt x="1673432" y="307211"/>
                    </a:cubicBezTo>
                    <a:cubicBezTo>
                      <a:pt x="1673432" y="307211"/>
                      <a:pt x="1673432" y="307211"/>
                      <a:pt x="1700043" y="529295"/>
                    </a:cubicBezTo>
                    <a:cubicBezTo>
                      <a:pt x="1697825" y="511528"/>
                      <a:pt x="1693390" y="471553"/>
                      <a:pt x="1691173" y="453786"/>
                    </a:cubicBezTo>
                    <a:cubicBezTo>
                      <a:pt x="1684520" y="402707"/>
                      <a:pt x="1680085" y="353849"/>
                      <a:pt x="1673432" y="302769"/>
                    </a:cubicBezTo>
                    <a:cubicBezTo>
                      <a:pt x="1673432" y="302769"/>
                      <a:pt x="1673432" y="302769"/>
                      <a:pt x="1668997" y="269457"/>
                    </a:cubicBezTo>
                    <a:lnTo>
                      <a:pt x="1667679" y="243322"/>
                    </a:lnTo>
                    <a:lnTo>
                      <a:pt x="1668997" y="256132"/>
                    </a:lnTo>
                    <a:cubicBezTo>
                      <a:pt x="1673432" y="285003"/>
                      <a:pt x="1673432" y="302769"/>
                      <a:pt x="1673432" y="293886"/>
                    </a:cubicBezTo>
                    <a:cubicBezTo>
                      <a:pt x="1673432" y="285003"/>
                      <a:pt x="1671214" y="271678"/>
                      <a:pt x="1668997" y="256132"/>
                    </a:cubicBezTo>
                    <a:cubicBezTo>
                      <a:pt x="1668997" y="242807"/>
                      <a:pt x="1666779" y="227261"/>
                      <a:pt x="1664561" y="209494"/>
                    </a:cubicBezTo>
                    <a:cubicBezTo>
                      <a:pt x="1665670" y="220599"/>
                      <a:pt x="1666779" y="231703"/>
                      <a:pt x="1667611" y="241974"/>
                    </a:cubicBezTo>
                    <a:lnTo>
                      <a:pt x="1667679" y="243322"/>
                    </a:lnTo>
                    <a:lnTo>
                      <a:pt x="1664665" y="214040"/>
                    </a:lnTo>
                    <a:cubicBezTo>
                      <a:pt x="1659572" y="165216"/>
                      <a:pt x="1652919" y="102339"/>
                      <a:pt x="1651256" y="80686"/>
                    </a:cubicBezTo>
                    <a:close/>
                    <a:moveTo>
                      <a:pt x="2168212" y="77872"/>
                    </a:moveTo>
                    <a:lnTo>
                      <a:pt x="2166002" y="91206"/>
                    </a:lnTo>
                    <a:cubicBezTo>
                      <a:pt x="2159373" y="137874"/>
                      <a:pt x="2121807" y="342325"/>
                      <a:pt x="2097500" y="528998"/>
                    </a:cubicBezTo>
                    <a:cubicBezTo>
                      <a:pt x="2084241" y="620112"/>
                      <a:pt x="2073193" y="689003"/>
                      <a:pt x="2057724" y="784561"/>
                    </a:cubicBezTo>
                    <a:cubicBezTo>
                      <a:pt x="2057724" y="784561"/>
                      <a:pt x="2057724" y="784561"/>
                      <a:pt x="2055515" y="797895"/>
                    </a:cubicBezTo>
                    <a:cubicBezTo>
                      <a:pt x="2055515" y="797895"/>
                      <a:pt x="2055515" y="797895"/>
                      <a:pt x="2051095" y="835674"/>
                    </a:cubicBezTo>
                    <a:cubicBezTo>
                      <a:pt x="2046676" y="860120"/>
                      <a:pt x="2042256" y="884565"/>
                      <a:pt x="2040046" y="904565"/>
                    </a:cubicBezTo>
                    <a:cubicBezTo>
                      <a:pt x="2037837" y="917899"/>
                      <a:pt x="2037837" y="920121"/>
                      <a:pt x="2035627" y="935678"/>
                    </a:cubicBezTo>
                    <a:cubicBezTo>
                      <a:pt x="2037837" y="933455"/>
                      <a:pt x="2031207" y="971234"/>
                      <a:pt x="2028998" y="989013"/>
                    </a:cubicBezTo>
                    <a:cubicBezTo>
                      <a:pt x="2028998" y="989013"/>
                      <a:pt x="2028998" y="989013"/>
                      <a:pt x="2028998" y="993457"/>
                    </a:cubicBezTo>
                    <a:cubicBezTo>
                      <a:pt x="2028998" y="995679"/>
                      <a:pt x="2026788" y="1002346"/>
                      <a:pt x="2026788" y="1004569"/>
                    </a:cubicBezTo>
                    <a:cubicBezTo>
                      <a:pt x="2026788" y="1009013"/>
                      <a:pt x="2026788" y="1017902"/>
                      <a:pt x="2024578" y="1022347"/>
                    </a:cubicBezTo>
                    <a:cubicBezTo>
                      <a:pt x="2022368" y="1046792"/>
                      <a:pt x="2017949" y="1073460"/>
                      <a:pt x="2013529" y="1095683"/>
                    </a:cubicBezTo>
                    <a:cubicBezTo>
                      <a:pt x="2013529" y="1095683"/>
                      <a:pt x="2013529" y="1095683"/>
                      <a:pt x="2011320" y="1093460"/>
                    </a:cubicBezTo>
                    <a:cubicBezTo>
                      <a:pt x="2011320" y="1093460"/>
                      <a:pt x="2011320" y="1095683"/>
                      <a:pt x="2011320" y="1097905"/>
                    </a:cubicBezTo>
                    <a:cubicBezTo>
                      <a:pt x="2011320" y="1095683"/>
                      <a:pt x="2011320" y="1095683"/>
                      <a:pt x="2009110" y="1104572"/>
                    </a:cubicBezTo>
                    <a:cubicBezTo>
                      <a:pt x="2009110" y="1102350"/>
                      <a:pt x="2009110" y="1097905"/>
                      <a:pt x="2009110" y="1100127"/>
                    </a:cubicBezTo>
                    <a:cubicBezTo>
                      <a:pt x="2006900" y="1106794"/>
                      <a:pt x="2004690" y="1124573"/>
                      <a:pt x="2004690" y="1124573"/>
                    </a:cubicBezTo>
                    <a:cubicBezTo>
                      <a:pt x="2002481" y="1126795"/>
                      <a:pt x="2002481" y="1115683"/>
                      <a:pt x="2000271" y="1115683"/>
                    </a:cubicBezTo>
                    <a:cubicBezTo>
                      <a:pt x="2000271" y="1113461"/>
                      <a:pt x="2000271" y="1113461"/>
                      <a:pt x="2000271" y="1113461"/>
                    </a:cubicBezTo>
                    <a:cubicBezTo>
                      <a:pt x="2000271" y="1113461"/>
                      <a:pt x="2000271" y="1113461"/>
                      <a:pt x="2000271" y="1104572"/>
                    </a:cubicBezTo>
                    <a:cubicBezTo>
                      <a:pt x="2000271" y="1102350"/>
                      <a:pt x="2000271" y="1102350"/>
                      <a:pt x="2000271" y="1102350"/>
                    </a:cubicBezTo>
                    <a:cubicBezTo>
                      <a:pt x="2000271" y="1102350"/>
                      <a:pt x="2000271" y="1102350"/>
                      <a:pt x="2004690" y="1073460"/>
                    </a:cubicBezTo>
                    <a:cubicBezTo>
                      <a:pt x="2004690" y="1073460"/>
                      <a:pt x="2004690" y="1073460"/>
                      <a:pt x="2009110" y="1044570"/>
                    </a:cubicBezTo>
                    <a:cubicBezTo>
                      <a:pt x="2011320" y="1042348"/>
                      <a:pt x="2011320" y="1042348"/>
                      <a:pt x="2011320" y="1044570"/>
                    </a:cubicBezTo>
                    <a:cubicBezTo>
                      <a:pt x="2011320" y="1044570"/>
                      <a:pt x="2011320" y="1044570"/>
                      <a:pt x="2011320" y="1042348"/>
                    </a:cubicBezTo>
                    <a:cubicBezTo>
                      <a:pt x="2011320" y="1040125"/>
                      <a:pt x="2011320" y="1035681"/>
                      <a:pt x="2013529" y="1033458"/>
                    </a:cubicBezTo>
                    <a:cubicBezTo>
                      <a:pt x="2013529" y="1033458"/>
                      <a:pt x="2013529" y="1033458"/>
                      <a:pt x="2013529" y="1035681"/>
                    </a:cubicBezTo>
                    <a:cubicBezTo>
                      <a:pt x="2013529" y="1029014"/>
                      <a:pt x="2017739" y="1020125"/>
                      <a:pt x="2017739" y="1015680"/>
                    </a:cubicBezTo>
                    <a:cubicBezTo>
                      <a:pt x="2017739" y="1011236"/>
                      <a:pt x="2017949" y="1006791"/>
                      <a:pt x="2017949" y="1000124"/>
                    </a:cubicBezTo>
                    <a:cubicBezTo>
                      <a:pt x="2022368" y="977901"/>
                      <a:pt x="2024578" y="966790"/>
                      <a:pt x="2028998" y="940122"/>
                    </a:cubicBezTo>
                    <a:cubicBezTo>
                      <a:pt x="2033417" y="913455"/>
                      <a:pt x="2040046" y="880120"/>
                      <a:pt x="2042256" y="855675"/>
                    </a:cubicBezTo>
                    <a:cubicBezTo>
                      <a:pt x="2046676" y="833452"/>
                      <a:pt x="2048885" y="815674"/>
                      <a:pt x="2053305" y="789006"/>
                    </a:cubicBezTo>
                    <a:cubicBezTo>
                      <a:pt x="2053305" y="789006"/>
                      <a:pt x="2057724" y="753449"/>
                      <a:pt x="2057724" y="751227"/>
                    </a:cubicBezTo>
                    <a:cubicBezTo>
                      <a:pt x="2059934" y="726782"/>
                      <a:pt x="2062144" y="722337"/>
                      <a:pt x="2064354" y="695670"/>
                    </a:cubicBezTo>
                    <a:cubicBezTo>
                      <a:pt x="2068773" y="680114"/>
                      <a:pt x="2068773" y="675669"/>
                      <a:pt x="2070983" y="660113"/>
                    </a:cubicBezTo>
                    <a:cubicBezTo>
                      <a:pt x="2070983" y="655668"/>
                      <a:pt x="2070983" y="649002"/>
                      <a:pt x="2070983" y="646779"/>
                    </a:cubicBezTo>
                    <a:cubicBezTo>
                      <a:pt x="2075402" y="626779"/>
                      <a:pt x="2075402" y="631223"/>
                      <a:pt x="2075402" y="626779"/>
                    </a:cubicBezTo>
                    <a:cubicBezTo>
                      <a:pt x="2075402" y="624556"/>
                      <a:pt x="2079822" y="602333"/>
                      <a:pt x="2082032" y="595666"/>
                    </a:cubicBezTo>
                    <a:cubicBezTo>
                      <a:pt x="2082032" y="584555"/>
                      <a:pt x="2086451" y="568999"/>
                      <a:pt x="2088661" y="555665"/>
                    </a:cubicBezTo>
                    <a:cubicBezTo>
                      <a:pt x="2088661" y="553443"/>
                      <a:pt x="2088661" y="548998"/>
                      <a:pt x="2088661" y="548998"/>
                    </a:cubicBezTo>
                    <a:cubicBezTo>
                      <a:pt x="2088661" y="544554"/>
                      <a:pt x="2090871" y="537887"/>
                      <a:pt x="2090871" y="531220"/>
                    </a:cubicBezTo>
                    <a:cubicBezTo>
                      <a:pt x="2095290" y="508997"/>
                      <a:pt x="2095290" y="491219"/>
                      <a:pt x="2099710" y="471218"/>
                    </a:cubicBezTo>
                    <a:cubicBezTo>
                      <a:pt x="2101367" y="452884"/>
                      <a:pt x="2115454" y="365798"/>
                      <a:pt x="2124258" y="317776"/>
                    </a:cubicBezTo>
                    <a:lnTo>
                      <a:pt x="2126755" y="304744"/>
                    </a:lnTo>
                    <a:lnTo>
                      <a:pt x="2126227" y="308990"/>
                    </a:lnTo>
                    <a:cubicBezTo>
                      <a:pt x="2124017" y="317880"/>
                      <a:pt x="2124017" y="326769"/>
                      <a:pt x="2121807" y="335658"/>
                    </a:cubicBezTo>
                    <a:cubicBezTo>
                      <a:pt x="2119597" y="348992"/>
                      <a:pt x="2117388" y="362326"/>
                      <a:pt x="2115178" y="373437"/>
                    </a:cubicBezTo>
                    <a:cubicBezTo>
                      <a:pt x="2112968" y="391215"/>
                      <a:pt x="2110758" y="408994"/>
                      <a:pt x="2108549" y="426772"/>
                    </a:cubicBezTo>
                    <a:cubicBezTo>
                      <a:pt x="2104129" y="446773"/>
                      <a:pt x="2104129" y="446773"/>
                      <a:pt x="2104129" y="446773"/>
                    </a:cubicBezTo>
                    <a:cubicBezTo>
                      <a:pt x="2108549" y="426772"/>
                      <a:pt x="2108549" y="426772"/>
                      <a:pt x="2108549" y="426772"/>
                    </a:cubicBezTo>
                    <a:cubicBezTo>
                      <a:pt x="2108549" y="426772"/>
                      <a:pt x="2108549" y="426772"/>
                      <a:pt x="2126227" y="308990"/>
                    </a:cubicBezTo>
                    <a:cubicBezTo>
                      <a:pt x="2126227" y="308990"/>
                      <a:pt x="2126227" y="308990"/>
                      <a:pt x="2126503" y="308157"/>
                    </a:cubicBezTo>
                    <a:lnTo>
                      <a:pt x="2127839" y="304126"/>
                    </a:lnTo>
                    <a:lnTo>
                      <a:pt x="2123526" y="333189"/>
                    </a:lnTo>
                    <a:lnTo>
                      <a:pt x="2119804" y="356579"/>
                    </a:lnTo>
                    <a:cubicBezTo>
                      <a:pt x="2116352" y="378281"/>
                      <a:pt x="2111518" y="408664"/>
                      <a:pt x="2104750" y="451200"/>
                    </a:cubicBezTo>
                    <a:lnTo>
                      <a:pt x="2100504" y="477892"/>
                    </a:lnTo>
                    <a:lnTo>
                      <a:pt x="2098881" y="486774"/>
                    </a:lnTo>
                    <a:cubicBezTo>
                      <a:pt x="2096395" y="501219"/>
                      <a:pt x="2094185" y="515664"/>
                      <a:pt x="2093080" y="524553"/>
                    </a:cubicBezTo>
                    <a:lnTo>
                      <a:pt x="2100504" y="477892"/>
                    </a:lnTo>
                    <a:lnTo>
                      <a:pt x="2102713" y="465801"/>
                    </a:lnTo>
                    <a:cubicBezTo>
                      <a:pt x="2103991" y="459273"/>
                      <a:pt x="2105234" y="453440"/>
                      <a:pt x="2106339" y="448995"/>
                    </a:cubicBezTo>
                    <a:lnTo>
                      <a:pt x="2123526" y="333189"/>
                    </a:lnTo>
                    <a:lnTo>
                      <a:pt x="2124017" y="330102"/>
                    </a:lnTo>
                    <a:cubicBezTo>
                      <a:pt x="2128436" y="302324"/>
                      <a:pt x="2128436" y="302324"/>
                      <a:pt x="2128436" y="302324"/>
                    </a:cubicBezTo>
                    <a:lnTo>
                      <a:pt x="2127839" y="304126"/>
                    </a:lnTo>
                    <a:lnTo>
                      <a:pt x="2128436" y="300101"/>
                    </a:lnTo>
                    <a:cubicBezTo>
                      <a:pt x="2128436" y="300101"/>
                      <a:pt x="2128436" y="300101"/>
                      <a:pt x="2131233" y="285101"/>
                    </a:cubicBezTo>
                    <a:lnTo>
                      <a:pt x="2135063" y="264561"/>
                    </a:lnTo>
                    <a:lnTo>
                      <a:pt x="2130646" y="291212"/>
                    </a:lnTo>
                    <a:cubicBezTo>
                      <a:pt x="2130646" y="295657"/>
                      <a:pt x="2131198" y="292879"/>
                      <a:pt x="2132303" y="285379"/>
                    </a:cubicBezTo>
                    <a:lnTo>
                      <a:pt x="2136192" y="258654"/>
                    </a:lnTo>
                    <a:lnTo>
                      <a:pt x="2146114" y="206765"/>
                    </a:lnTo>
                    <a:cubicBezTo>
                      <a:pt x="2141695" y="224543"/>
                      <a:pt x="2139485" y="240099"/>
                      <a:pt x="2137275" y="251211"/>
                    </a:cubicBezTo>
                    <a:cubicBezTo>
                      <a:pt x="2146114" y="208987"/>
                      <a:pt x="2161583" y="106762"/>
                      <a:pt x="2168212" y="77872"/>
                    </a:cubicBezTo>
                    <a:close/>
                    <a:moveTo>
                      <a:pt x="1396062" y="75995"/>
                    </a:moveTo>
                    <a:lnTo>
                      <a:pt x="1400503" y="89322"/>
                    </a:lnTo>
                    <a:cubicBezTo>
                      <a:pt x="1411605" y="135968"/>
                      <a:pt x="1460455" y="338101"/>
                      <a:pt x="1511525" y="522464"/>
                    </a:cubicBezTo>
                    <a:cubicBezTo>
                      <a:pt x="1535950" y="613535"/>
                      <a:pt x="1551493" y="682394"/>
                      <a:pt x="1575918" y="775686"/>
                    </a:cubicBezTo>
                    <a:cubicBezTo>
                      <a:pt x="1575918" y="775686"/>
                      <a:pt x="1575918" y="775686"/>
                      <a:pt x="1580358" y="789013"/>
                    </a:cubicBezTo>
                    <a:cubicBezTo>
                      <a:pt x="1580358" y="789013"/>
                      <a:pt x="1580358" y="789013"/>
                      <a:pt x="1589240" y="826774"/>
                    </a:cubicBezTo>
                    <a:cubicBezTo>
                      <a:pt x="1595902" y="851208"/>
                      <a:pt x="1602563" y="875642"/>
                      <a:pt x="1607004" y="893412"/>
                    </a:cubicBezTo>
                    <a:cubicBezTo>
                      <a:pt x="1611445" y="908960"/>
                      <a:pt x="1613665" y="911182"/>
                      <a:pt x="1615885" y="924509"/>
                    </a:cubicBezTo>
                    <a:cubicBezTo>
                      <a:pt x="1618106" y="922288"/>
                      <a:pt x="1626988" y="960049"/>
                      <a:pt x="1631429" y="975598"/>
                    </a:cubicBezTo>
                    <a:cubicBezTo>
                      <a:pt x="1631429" y="977819"/>
                      <a:pt x="1631429" y="977819"/>
                      <a:pt x="1633649" y="982261"/>
                    </a:cubicBezTo>
                    <a:cubicBezTo>
                      <a:pt x="1633649" y="984483"/>
                      <a:pt x="1635869" y="988925"/>
                      <a:pt x="1635869" y="991146"/>
                    </a:cubicBezTo>
                    <a:cubicBezTo>
                      <a:pt x="1638090" y="997810"/>
                      <a:pt x="1640310" y="1006695"/>
                      <a:pt x="1642531" y="1011137"/>
                    </a:cubicBezTo>
                    <a:cubicBezTo>
                      <a:pt x="1646972" y="1033350"/>
                      <a:pt x="1653633" y="1060005"/>
                      <a:pt x="1658074" y="1084438"/>
                    </a:cubicBezTo>
                    <a:lnTo>
                      <a:pt x="1658074" y="1086660"/>
                    </a:lnTo>
                    <a:cubicBezTo>
                      <a:pt x="1658074" y="1082217"/>
                      <a:pt x="1658074" y="1082217"/>
                      <a:pt x="1660294" y="1093323"/>
                    </a:cubicBezTo>
                    <a:cubicBezTo>
                      <a:pt x="1658074" y="1091102"/>
                      <a:pt x="1658074" y="1086660"/>
                      <a:pt x="1658074" y="1088881"/>
                    </a:cubicBezTo>
                    <a:cubicBezTo>
                      <a:pt x="1658074" y="1095545"/>
                      <a:pt x="1662515" y="1111093"/>
                      <a:pt x="1662515" y="1113315"/>
                    </a:cubicBezTo>
                    <a:cubicBezTo>
                      <a:pt x="1662515" y="1115536"/>
                      <a:pt x="1658074" y="1104430"/>
                      <a:pt x="1655853" y="1106651"/>
                    </a:cubicBezTo>
                    <a:cubicBezTo>
                      <a:pt x="1655853" y="1104430"/>
                      <a:pt x="1655853" y="1104430"/>
                      <a:pt x="1653633" y="1104430"/>
                    </a:cubicBezTo>
                    <a:cubicBezTo>
                      <a:pt x="1653633" y="1104430"/>
                      <a:pt x="1653633" y="1104430"/>
                      <a:pt x="1651413" y="1095545"/>
                    </a:cubicBezTo>
                    <a:cubicBezTo>
                      <a:pt x="1651413" y="1093323"/>
                      <a:pt x="1651413" y="1093323"/>
                      <a:pt x="1651413" y="1093323"/>
                    </a:cubicBezTo>
                    <a:cubicBezTo>
                      <a:pt x="1651413" y="1093323"/>
                      <a:pt x="1651413" y="1093323"/>
                      <a:pt x="1642531" y="1066669"/>
                    </a:cubicBezTo>
                    <a:cubicBezTo>
                      <a:pt x="1642531" y="1066669"/>
                      <a:pt x="1642531" y="1066669"/>
                      <a:pt x="1635869" y="1037792"/>
                    </a:cubicBezTo>
                    <a:cubicBezTo>
                      <a:pt x="1635869" y="1033350"/>
                      <a:pt x="1635869" y="1033350"/>
                      <a:pt x="1635869" y="1035571"/>
                    </a:cubicBezTo>
                    <a:cubicBezTo>
                      <a:pt x="1635869" y="1035571"/>
                      <a:pt x="1635869" y="1035571"/>
                      <a:pt x="1635869" y="1033350"/>
                    </a:cubicBezTo>
                    <a:cubicBezTo>
                      <a:pt x="1635869" y="1031129"/>
                      <a:pt x="1633649" y="1026686"/>
                      <a:pt x="1633649" y="1024465"/>
                    </a:cubicBezTo>
                    <a:cubicBezTo>
                      <a:pt x="1633649" y="1024465"/>
                      <a:pt x="1633649" y="1024465"/>
                      <a:pt x="1635869" y="1026686"/>
                    </a:cubicBezTo>
                    <a:cubicBezTo>
                      <a:pt x="1633649" y="1020022"/>
                      <a:pt x="1631429" y="1011137"/>
                      <a:pt x="1629208" y="1006695"/>
                    </a:cubicBezTo>
                    <a:cubicBezTo>
                      <a:pt x="1629208" y="1004474"/>
                      <a:pt x="1626988" y="997810"/>
                      <a:pt x="1626988" y="991146"/>
                    </a:cubicBezTo>
                    <a:cubicBezTo>
                      <a:pt x="1620326" y="968934"/>
                      <a:pt x="1618106" y="957828"/>
                      <a:pt x="1611445" y="931173"/>
                    </a:cubicBezTo>
                    <a:cubicBezTo>
                      <a:pt x="1604783" y="904518"/>
                      <a:pt x="1598122" y="871199"/>
                      <a:pt x="1589240" y="846766"/>
                    </a:cubicBezTo>
                    <a:cubicBezTo>
                      <a:pt x="1587020" y="826774"/>
                      <a:pt x="1580358" y="809005"/>
                      <a:pt x="1573697" y="782350"/>
                    </a:cubicBezTo>
                    <a:cubicBezTo>
                      <a:pt x="1573697" y="782350"/>
                      <a:pt x="1564815" y="746810"/>
                      <a:pt x="1562595" y="744589"/>
                    </a:cubicBezTo>
                    <a:cubicBezTo>
                      <a:pt x="1555934" y="722376"/>
                      <a:pt x="1555934" y="715712"/>
                      <a:pt x="1549272" y="691279"/>
                    </a:cubicBezTo>
                    <a:cubicBezTo>
                      <a:pt x="1544831" y="673509"/>
                      <a:pt x="1542611" y="671288"/>
                      <a:pt x="1538170" y="655739"/>
                    </a:cubicBezTo>
                    <a:cubicBezTo>
                      <a:pt x="1538170" y="651296"/>
                      <a:pt x="1535950" y="644633"/>
                      <a:pt x="1535950" y="642411"/>
                    </a:cubicBezTo>
                    <a:cubicBezTo>
                      <a:pt x="1531509" y="624641"/>
                      <a:pt x="1533729" y="626863"/>
                      <a:pt x="1529288" y="622420"/>
                    </a:cubicBezTo>
                    <a:cubicBezTo>
                      <a:pt x="1529288" y="620199"/>
                      <a:pt x="1524847" y="597987"/>
                      <a:pt x="1522627" y="591323"/>
                    </a:cubicBezTo>
                    <a:cubicBezTo>
                      <a:pt x="1520406" y="580217"/>
                      <a:pt x="1518186" y="566889"/>
                      <a:pt x="1513745" y="551341"/>
                    </a:cubicBezTo>
                    <a:cubicBezTo>
                      <a:pt x="1511525" y="549119"/>
                      <a:pt x="1511525" y="546898"/>
                      <a:pt x="1511525" y="544677"/>
                    </a:cubicBezTo>
                    <a:cubicBezTo>
                      <a:pt x="1509304" y="540234"/>
                      <a:pt x="1509304" y="533571"/>
                      <a:pt x="1507084" y="526907"/>
                    </a:cubicBezTo>
                    <a:cubicBezTo>
                      <a:pt x="1500423" y="506916"/>
                      <a:pt x="1495982" y="489146"/>
                      <a:pt x="1489320" y="469155"/>
                    </a:cubicBezTo>
                    <a:cubicBezTo>
                      <a:pt x="1484879" y="444721"/>
                      <a:pt x="1447132" y="300340"/>
                      <a:pt x="1444911" y="284792"/>
                    </a:cubicBezTo>
                    <a:cubicBezTo>
                      <a:pt x="1444911" y="284792"/>
                      <a:pt x="1444911" y="284792"/>
                      <a:pt x="1447132" y="291455"/>
                    </a:cubicBezTo>
                    <a:cubicBezTo>
                      <a:pt x="1447132" y="291455"/>
                      <a:pt x="1447132" y="291455"/>
                      <a:pt x="1451573" y="307004"/>
                    </a:cubicBezTo>
                    <a:cubicBezTo>
                      <a:pt x="1451573" y="307004"/>
                      <a:pt x="1451573" y="307004"/>
                      <a:pt x="1449352" y="302561"/>
                    </a:cubicBezTo>
                    <a:cubicBezTo>
                      <a:pt x="1449352" y="302561"/>
                      <a:pt x="1449352" y="302561"/>
                      <a:pt x="1456569" y="330049"/>
                    </a:cubicBezTo>
                    <a:lnTo>
                      <a:pt x="1460901" y="346550"/>
                    </a:lnTo>
                    <a:lnTo>
                      <a:pt x="1467116" y="371420"/>
                    </a:lnTo>
                    <a:cubicBezTo>
                      <a:pt x="1471557" y="389190"/>
                      <a:pt x="1475998" y="406960"/>
                      <a:pt x="1480439" y="422509"/>
                    </a:cubicBezTo>
                    <a:cubicBezTo>
                      <a:pt x="1480439" y="422509"/>
                      <a:pt x="1480439" y="422509"/>
                      <a:pt x="1480994" y="425008"/>
                    </a:cubicBezTo>
                    <a:lnTo>
                      <a:pt x="1482714" y="432750"/>
                    </a:lnTo>
                    <a:lnTo>
                      <a:pt x="1484324" y="440001"/>
                    </a:lnTo>
                    <a:cubicBezTo>
                      <a:pt x="1484879" y="442500"/>
                      <a:pt x="1484879" y="442500"/>
                      <a:pt x="1484879" y="442500"/>
                    </a:cubicBezTo>
                    <a:lnTo>
                      <a:pt x="1482714" y="432750"/>
                    </a:lnTo>
                    <a:lnTo>
                      <a:pt x="1480439" y="422509"/>
                    </a:lnTo>
                    <a:cubicBezTo>
                      <a:pt x="1480439" y="422509"/>
                      <a:pt x="1480439" y="422509"/>
                      <a:pt x="1473391" y="394309"/>
                    </a:cubicBezTo>
                    <a:lnTo>
                      <a:pt x="1472449" y="390539"/>
                    </a:lnTo>
                    <a:lnTo>
                      <a:pt x="1473708" y="395333"/>
                    </a:lnTo>
                    <a:lnTo>
                      <a:pt x="1482622" y="429286"/>
                    </a:lnTo>
                    <a:lnTo>
                      <a:pt x="1487100" y="446942"/>
                    </a:lnTo>
                    <a:cubicBezTo>
                      <a:pt x="1489320" y="455827"/>
                      <a:pt x="1493206" y="470265"/>
                      <a:pt x="1497092" y="484703"/>
                    </a:cubicBezTo>
                    <a:lnTo>
                      <a:pt x="1500861" y="498762"/>
                    </a:lnTo>
                    <a:lnTo>
                      <a:pt x="1507084" y="522464"/>
                    </a:lnTo>
                    <a:cubicBezTo>
                      <a:pt x="1505974" y="518022"/>
                      <a:pt x="1504447" y="512191"/>
                      <a:pt x="1502712" y="505666"/>
                    </a:cubicBezTo>
                    <a:lnTo>
                      <a:pt x="1500861" y="498762"/>
                    </a:lnTo>
                    <a:lnTo>
                      <a:pt x="1488028" y="449879"/>
                    </a:lnTo>
                    <a:lnTo>
                      <a:pt x="1482622" y="429286"/>
                    </a:lnTo>
                    <a:lnTo>
                      <a:pt x="1449352" y="298119"/>
                    </a:lnTo>
                    <a:cubicBezTo>
                      <a:pt x="1449352" y="298119"/>
                      <a:pt x="1449352" y="298119"/>
                      <a:pt x="1440471" y="262579"/>
                    </a:cubicBezTo>
                    <a:cubicBezTo>
                      <a:pt x="1438250" y="247030"/>
                      <a:pt x="1433809" y="227039"/>
                      <a:pt x="1427148" y="204827"/>
                    </a:cubicBezTo>
                    <a:cubicBezTo>
                      <a:pt x="1431589" y="222597"/>
                      <a:pt x="1436030" y="238145"/>
                      <a:pt x="1438250" y="249252"/>
                    </a:cubicBezTo>
                    <a:cubicBezTo>
                      <a:pt x="1442691" y="267022"/>
                      <a:pt x="1447132" y="280349"/>
                      <a:pt x="1449352" y="289234"/>
                    </a:cubicBezTo>
                    <a:cubicBezTo>
                      <a:pt x="1451573" y="298119"/>
                      <a:pt x="1447132" y="278128"/>
                      <a:pt x="1438250" y="249252"/>
                    </a:cubicBezTo>
                    <a:cubicBezTo>
                      <a:pt x="1429368" y="207048"/>
                      <a:pt x="1402723" y="107092"/>
                      <a:pt x="1396062" y="75995"/>
                    </a:cubicBezTo>
                    <a:close/>
                    <a:moveTo>
                      <a:pt x="1922400" y="0"/>
                    </a:moveTo>
                    <a:lnTo>
                      <a:pt x="1922400" y="13331"/>
                    </a:lnTo>
                    <a:cubicBezTo>
                      <a:pt x="1922400" y="62213"/>
                      <a:pt x="1915832" y="277736"/>
                      <a:pt x="1915832" y="473261"/>
                    </a:cubicBezTo>
                    <a:cubicBezTo>
                      <a:pt x="1918021" y="571024"/>
                      <a:pt x="1915832" y="644347"/>
                      <a:pt x="1913643" y="742110"/>
                    </a:cubicBezTo>
                    <a:cubicBezTo>
                      <a:pt x="1913643" y="742110"/>
                      <a:pt x="1913643" y="742110"/>
                      <a:pt x="1913643" y="757663"/>
                    </a:cubicBezTo>
                    <a:cubicBezTo>
                      <a:pt x="1913643" y="757663"/>
                      <a:pt x="1913643" y="757663"/>
                      <a:pt x="1913643" y="797657"/>
                    </a:cubicBezTo>
                    <a:cubicBezTo>
                      <a:pt x="1913643" y="822097"/>
                      <a:pt x="1913643" y="848760"/>
                      <a:pt x="1913643" y="868757"/>
                    </a:cubicBezTo>
                    <a:cubicBezTo>
                      <a:pt x="1913643" y="884310"/>
                      <a:pt x="1913643" y="886532"/>
                      <a:pt x="1913643" y="899863"/>
                    </a:cubicBezTo>
                    <a:cubicBezTo>
                      <a:pt x="1915832" y="899863"/>
                      <a:pt x="1913643" y="937635"/>
                      <a:pt x="1913643" y="957632"/>
                    </a:cubicBezTo>
                    <a:cubicBezTo>
                      <a:pt x="1913643" y="957632"/>
                      <a:pt x="1915832" y="957632"/>
                      <a:pt x="1915832" y="962076"/>
                    </a:cubicBezTo>
                    <a:cubicBezTo>
                      <a:pt x="1915832" y="964298"/>
                      <a:pt x="1915832" y="970964"/>
                      <a:pt x="1915832" y="973186"/>
                    </a:cubicBezTo>
                    <a:cubicBezTo>
                      <a:pt x="1915832" y="979851"/>
                      <a:pt x="1915832" y="988739"/>
                      <a:pt x="1915832" y="993183"/>
                    </a:cubicBezTo>
                    <a:cubicBezTo>
                      <a:pt x="1915832" y="1017623"/>
                      <a:pt x="1913643" y="1046508"/>
                      <a:pt x="1913643" y="1070949"/>
                    </a:cubicBezTo>
                    <a:lnTo>
                      <a:pt x="1913643" y="1073170"/>
                    </a:lnTo>
                    <a:cubicBezTo>
                      <a:pt x="1911454" y="1068727"/>
                      <a:pt x="1911454" y="1068727"/>
                      <a:pt x="1911454" y="1079836"/>
                    </a:cubicBezTo>
                    <a:cubicBezTo>
                      <a:pt x="1911454" y="1077614"/>
                      <a:pt x="1911454" y="1073170"/>
                      <a:pt x="1911454" y="1075392"/>
                    </a:cubicBezTo>
                    <a:cubicBezTo>
                      <a:pt x="1909264" y="1082058"/>
                      <a:pt x="1909264" y="1099833"/>
                      <a:pt x="1909264" y="1099833"/>
                    </a:cubicBezTo>
                    <a:cubicBezTo>
                      <a:pt x="1907075" y="1104277"/>
                      <a:pt x="1907075" y="1090946"/>
                      <a:pt x="1904886" y="1090946"/>
                    </a:cubicBezTo>
                    <a:cubicBezTo>
                      <a:pt x="1904886" y="1090946"/>
                      <a:pt x="1904886" y="1090946"/>
                      <a:pt x="1902697" y="1088724"/>
                    </a:cubicBezTo>
                    <a:cubicBezTo>
                      <a:pt x="1902697" y="1088724"/>
                      <a:pt x="1902697" y="1088724"/>
                      <a:pt x="1902697" y="1079836"/>
                    </a:cubicBezTo>
                    <a:cubicBezTo>
                      <a:pt x="1902697" y="1079836"/>
                      <a:pt x="1902697" y="1077614"/>
                      <a:pt x="1902697" y="1077614"/>
                    </a:cubicBezTo>
                    <a:cubicBezTo>
                      <a:pt x="1902697" y="1077614"/>
                      <a:pt x="1902697" y="1077614"/>
                      <a:pt x="1902697" y="1048730"/>
                    </a:cubicBezTo>
                    <a:cubicBezTo>
                      <a:pt x="1902697" y="1048730"/>
                      <a:pt x="1902697" y="1048730"/>
                      <a:pt x="1902697" y="1017623"/>
                    </a:cubicBezTo>
                    <a:cubicBezTo>
                      <a:pt x="1902697" y="1013180"/>
                      <a:pt x="1902697" y="1015401"/>
                      <a:pt x="1904886" y="1015401"/>
                    </a:cubicBezTo>
                    <a:lnTo>
                      <a:pt x="1904886" y="1008736"/>
                    </a:lnTo>
                    <a:lnTo>
                      <a:pt x="1904886" y="1006514"/>
                    </a:lnTo>
                    <a:lnTo>
                      <a:pt x="1904886" y="986517"/>
                    </a:lnTo>
                    <a:cubicBezTo>
                      <a:pt x="1904886" y="982073"/>
                      <a:pt x="1904886" y="977629"/>
                      <a:pt x="1904886" y="970964"/>
                    </a:cubicBezTo>
                    <a:cubicBezTo>
                      <a:pt x="1907075" y="946523"/>
                      <a:pt x="1907075" y="935414"/>
                      <a:pt x="1907075" y="906529"/>
                    </a:cubicBezTo>
                    <a:cubicBezTo>
                      <a:pt x="1907075" y="877645"/>
                      <a:pt x="1909264" y="844316"/>
                      <a:pt x="1909264" y="817654"/>
                    </a:cubicBezTo>
                    <a:cubicBezTo>
                      <a:pt x="1909264" y="795435"/>
                      <a:pt x="1909264" y="777660"/>
                      <a:pt x="1909264" y="748775"/>
                    </a:cubicBezTo>
                    <a:cubicBezTo>
                      <a:pt x="1909264" y="748775"/>
                      <a:pt x="1909264" y="711003"/>
                      <a:pt x="1909264" y="708781"/>
                    </a:cubicBezTo>
                    <a:cubicBezTo>
                      <a:pt x="1909264" y="684341"/>
                      <a:pt x="1909264" y="677675"/>
                      <a:pt x="1909264" y="651012"/>
                    </a:cubicBezTo>
                    <a:cubicBezTo>
                      <a:pt x="1909264" y="633237"/>
                      <a:pt x="1909264" y="628793"/>
                      <a:pt x="1909264" y="613240"/>
                    </a:cubicBezTo>
                    <a:cubicBezTo>
                      <a:pt x="1909264" y="608796"/>
                      <a:pt x="1909264" y="599909"/>
                      <a:pt x="1909264" y="597687"/>
                    </a:cubicBezTo>
                    <a:cubicBezTo>
                      <a:pt x="1909264" y="579912"/>
                      <a:pt x="1909264" y="584356"/>
                      <a:pt x="1909264" y="577690"/>
                    </a:cubicBezTo>
                    <a:cubicBezTo>
                      <a:pt x="1907075" y="575468"/>
                      <a:pt x="1911454" y="553249"/>
                      <a:pt x="1911454" y="544362"/>
                    </a:cubicBezTo>
                    <a:cubicBezTo>
                      <a:pt x="1911454" y="533252"/>
                      <a:pt x="1911454" y="517699"/>
                      <a:pt x="1911454" y="502146"/>
                    </a:cubicBezTo>
                    <a:cubicBezTo>
                      <a:pt x="1911454" y="499924"/>
                      <a:pt x="1911454" y="497702"/>
                      <a:pt x="1911454" y="497702"/>
                    </a:cubicBezTo>
                    <a:cubicBezTo>
                      <a:pt x="1911454" y="491037"/>
                      <a:pt x="1911454" y="484371"/>
                      <a:pt x="1911454" y="477705"/>
                    </a:cubicBezTo>
                    <a:cubicBezTo>
                      <a:pt x="1911454" y="453264"/>
                      <a:pt x="1909264" y="435489"/>
                      <a:pt x="1909264" y="415492"/>
                    </a:cubicBezTo>
                    <a:cubicBezTo>
                      <a:pt x="1909264" y="388830"/>
                      <a:pt x="1913643" y="235520"/>
                      <a:pt x="1915832" y="219967"/>
                    </a:cubicBezTo>
                    <a:lnTo>
                      <a:pt x="1915832" y="218300"/>
                    </a:lnTo>
                    <a:cubicBezTo>
                      <a:pt x="1915832" y="213301"/>
                      <a:pt x="1915832" y="206635"/>
                      <a:pt x="1915832" y="197748"/>
                    </a:cubicBezTo>
                    <a:cubicBezTo>
                      <a:pt x="1918021" y="182194"/>
                      <a:pt x="1918021" y="157754"/>
                      <a:pt x="1918021" y="135535"/>
                    </a:cubicBezTo>
                    <a:cubicBezTo>
                      <a:pt x="1918021" y="153310"/>
                      <a:pt x="1918021" y="171085"/>
                      <a:pt x="1918021" y="184416"/>
                    </a:cubicBezTo>
                    <a:cubicBezTo>
                      <a:pt x="1920211" y="137757"/>
                      <a:pt x="1920211" y="31106"/>
                      <a:pt x="1922400" y="0"/>
                    </a:cubicBezTo>
                    <a:close/>
                  </a:path>
                </a:pathLst>
              </a:custGeom>
              <a:solidFill>
                <a:srgbClr val="004DA1"/>
              </a:solidFill>
              <a:ln>
                <a:solidFill>
                  <a:schemeClr val="accent1"/>
                </a:solidFill>
              </a:ln>
            </p:spPr>
            <p:txBody>
              <a:bodyPr vert="horz" wrap="square" lIns="91440" tIns="45720" rIns="91440" bIns="45720" numCol="1" anchor="t" anchorCtr="0" compatLnSpc="1">
                <a:noAutofit/>
              </a:bodyPr>
              <a:lstStyle/>
              <a:p>
                <a:endParaRPr lang="zh-CN" altLang="en-US"/>
              </a:p>
            </p:txBody>
          </p:sp>
        </p:grpSp>
        <p:pic>
          <p:nvPicPr>
            <p:cNvPr id="5" name="图片 4"/>
            <p:cNvPicPr>
              <a:picLocks noChangeAspect="1"/>
            </p:cNvPicPr>
            <p:nvPr/>
          </p:nvPicPr>
          <p:blipFill>
            <a:blip r:embed="rId2" cstate="print">
              <a:duotone>
                <a:schemeClr val="accent1">
                  <a:shade val="45000"/>
                  <a:satMod val="135000"/>
                </a:schemeClr>
                <a:prstClr val="white"/>
              </a:duotone>
            </a:blip>
            <a:stretch>
              <a:fillRect/>
            </a:stretch>
          </p:blipFill>
          <p:spPr>
            <a:xfrm>
              <a:off x="5864860" y="4263646"/>
              <a:ext cx="1850025" cy="1106351"/>
            </a:xfrm>
            <a:prstGeom prst="rect">
              <a:avLst/>
            </a:prstGeom>
            <a:ln>
              <a:noFill/>
            </a:ln>
          </p:spPr>
        </p:pic>
      </p:grpSp>
      <p:sp>
        <p:nvSpPr>
          <p:cNvPr id="17" name="TextBox 16"/>
          <p:cNvSpPr txBox="1"/>
          <p:nvPr/>
        </p:nvSpPr>
        <p:spPr>
          <a:xfrm>
            <a:off x="1781108" y="1312404"/>
            <a:ext cx="7386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19" name="TextBox 18"/>
          <p:cNvSpPr txBox="1"/>
          <p:nvPr/>
        </p:nvSpPr>
        <p:spPr>
          <a:xfrm>
            <a:off x="3545304" y="1312404"/>
            <a:ext cx="7386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21" name="TextBox 20"/>
          <p:cNvSpPr txBox="1"/>
          <p:nvPr/>
        </p:nvSpPr>
        <p:spPr>
          <a:xfrm>
            <a:off x="5417512" y="1312404"/>
            <a:ext cx="7386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23" name="TextBox 22"/>
          <p:cNvSpPr txBox="1"/>
          <p:nvPr/>
        </p:nvSpPr>
        <p:spPr>
          <a:xfrm>
            <a:off x="7115217" y="1312404"/>
            <a:ext cx="877163" cy="1934343"/>
          </a:xfrm>
          <a:prstGeom prst="rect">
            <a:avLst/>
          </a:prstGeom>
          <a:noFill/>
        </p:spPr>
        <p:txBody>
          <a:bodyPr vert="eaVert" wrap="square" rtlCol="0">
            <a:spAutoFit/>
          </a:bodyPr>
          <a:lstStyle/>
          <a:p>
            <a:pPr marL="128905" lvl="1" indent="-128905" algn="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grpSp>
        <p:nvGrpSpPr>
          <p:cNvPr id="24" name="组合 21"/>
          <p:cNvGrpSpPr/>
          <p:nvPr/>
        </p:nvGrpSpPr>
        <p:grpSpPr>
          <a:xfrm>
            <a:off x="1237273" y="1662571"/>
            <a:ext cx="369332" cy="1285119"/>
            <a:chOff x="8550209" y="2095554"/>
            <a:chExt cx="492442" cy="1712963"/>
          </a:xfrm>
        </p:grpSpPr>
        <p:sp>
          <p:nvSpPr>
            <p:cNvPr id="25"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6" name="文本框 8"/>
            <p:cNvSpPr txBox="1"/>
            <p:nvPr/>
          </p:nvSpPr>
          <p:spPr>
            <a:xfrm>
              <a:off x="8550209" y="2324451"/>
              <a:ext cx="492442" cy="1063210"/>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添 加 文本</a:t>
              </a:r>
            </a:p>
          </p:txBody>
        </p:sp>
      </p:grpSp>
      <p:grpSp>
        <p:nvGrpSpPr>
          <p:cNvPr id="33" name="组合 21"/>
          <p:cNvGrpSpPr/>
          <p:nvPr/>
        </p:nvGrpSpPr>
        <p:grpSpPr>
          <a:xfrm>
            <a:off x="3001469" y="1662571"/>
            <a:ext cx="369332" cy="1285119"/>
            <a:chOff x="8550209" y="2095554"/>
            <a:chExt cx="492442" cy="1712963"/>
          </a:xfrm>
        </p:grpSpPr>
        <p:sp>
          <p:nvSpPr>
            <p:cNvPr id="34"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5" name="文本框 8"/>
            <p:cNvSpPr txBox="1"/>
            <p:nvPr/>
          </p:nvSpPr>
          <p:spPr>
            <a:xfrm>
              <a:off x="8550209" y="2324451"/>
              <a:ext cx="492442" cy="1063210"/>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添 加 文本</a:t>
              </a:r>
            </a:p>
          </p:txBody>
        </p:sp>
      </p:grpSp>
      <p:grpSp>
        <p:nvGrpSpPr>
          <p:cNvPr id="36" name="组合 21"/>
          <p:cNvGrpSpPr/>
          <p:nvPr/>
        </p:nvGrpSpPr>
        <p:grpSpPr>
          <a:xfrm>
            <a:off x="4873677" y="1662571"/>
            <a:ext cx="369332" cy="1285119"/>
            <a:chOff x="8550209" y="2095554"/>
            <a:chExt cx="492442" cy="1712963"/>
          </a:xfrm>
        </p:grpSpPr>
        <p:sp>
          <p:nvSpPr>
            <p:cNvPr id="37"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8" name="文本框 8"/>
            <p:cNvSpPr txBox="1"/>
            <p:nvPr/>
          </p:nvSpPr>
          <p:spPr>
            <a:xfrm>
              <a:off x="8550209" y="2324451"/>
              <a:ext cx="492442" cy="1063210"/>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添 加 文本</a:t>
              </a:r>
            </a:p>
          </p:txBody>
        </p:sp>
      </p:grpSp>
      <p:grpSp>
        <p:nvGrpSpPr>
          <p:cNvPr id="39" name="组合 21"/>
          <p:cNvGrpSpPr/>
          <p:nvPr/>
        </p:nvGrpSpPr>
        <p:grpSpPr>
          <a:xfrm>
            <a:off x="6601869" y="1662571"/>
            <a:ext cx="369332" cy="1285119"/>
            <a:chOff x="8550209" y="2095554"/>
            <a:chExt cx="492442" cy="1712963"/>
          </a:xfrm>
        </p:grpSpPr>
        <p:sp>
          <p:nvSpPr>
            <p:cNvPr id="40"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1" name="文本框 8"/>
            <p:cNvSpPr txBox="1"/>
            <p:nvPr/>
          </p:nvSpPr>
          <p:spPr>
            <a:xfrm>
              <a:off x="8550209" y="2324451"/>
              <a:ext cx="492442" cy="1063210"/>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添 加 文本</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 presetClass="entr" presetSubtype="9"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0-#ppt_h/2"/>
                                          </p:val>
                                        </p:tav>
                                        <p:tav tm="100000">
                                          <p:val>
                                            <p:strVal val="#ppt_y"/>
                                          </p:val>
                                        </p:tav>
                                      </p:tavLst>
                                    </p:anim>
                                  </p:childTnLst>
                                </p:cTn>
                              </p:par>
                              <p:par>
                                <p:cTn id="16" presetID="2" presetClass="entr" presetSubtype="9"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0-#ppt_w/2"/>
                                          </p:val>
                                        </p:tav>
                                        <p:tav tm="100000">
                                          <p:val>
                                            <p:strVal val="#ppt_x"/>
                                          </p:val>
                                        </p:tav>
                                      </p:tavLst>
                                    </p:anim>
                                    <p:anim calcmode="lin" valueType="num">
                                      <p:cBhvr additive="base">
                                        <p:cTn id="19" dur="500" fill="hold"/>
                                        <p:tgtEl>
                                          <p:spTgt spid="33"/>
                                        </p:tgtEl>
                                        <p:attrNameLst>
                                          <p:attrName>ppt_y</p:attrName>
                                        </p:attrNameLst>
                                      </p:cBhvr>
                                      <p:tavLst>
                                        <p:tav tm="0">
                                          <p:val>
                                            <p:strVal val="0-#ppt_h/2"/>
                                          </p:val>
                                        </p:tav>
                                        <p:tav tm="100000">
                                          <p:val>
                                            <p:strVal val="#ppt_y"/>
                                          </p:val>
                                        </p:tav>
                                      </p:tavLst>
                                    </p:anim>
                                  </p:childTnLst>
                                </p:cTn>
                              </p:par>
                              <p:par>
                                <p:cTn id="20" presetID="2" presetClass="entr" presetSubtype="9"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0-#ppt_w/2"/>
                                          </p:val>
                                        </p:tav>
                                        <p:tav tm="100000">
                                          <p:val>
                                            <p:strVal val="#ppt_x"/>
                                          </p:val>
                                        </p:tav>
                                      </p:tavLst>
                                    </p:anim>
                                    <p:anim calcmode="lin" valueType="num">
                                      <p:cBhvr additive="base">
                                        <p:cTn id="23" dur="500" fill="hold"/>
                                        <p:tgtEl>
                                          <p:spTgt spid="36"/>
                                        </p:tgtEl>
                                        <p:attrNameLst>
                                          <p:attrName>ppt_y</p:attrName>
                                        </p:attrNameLst>
                                      </p:cBhvr>
                                      <p:tavLst>
                                        <p:tav tm="0">
                                          <p:val>
                                            <p:strVal val="0-#ppt_h/2"/>
                                          </p:val>
                                        </p:tav>
                                        <p:tav tm="100000">
                                          <p:val>
                                            <p:strVal val="#ppt_y"/>
                                          </p:val>
                                        </p:tav>
                                      </p:tavLst>
                                    </p:anim>
                                  </p:childTnLst>
                                </p:cTn>
                              </p:par>
                              <p:par>
                                <p:cTn id="24" presetID="2" presetClass="entr" presetSubtype="9"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500" fill="hold"/>
                                        <p:tgtEl>
                                          <p:spTgt spid="39"/>
                                        </p:tgtEl>
                                        <p:attrNameLst>
                                          <p:attrName>ppt_x</p:attrName>
                                        </p:attrNameLst>
                                      </p:cBhvr>
                                      <p:tavLst>
                                        <p:tav tm="0">
                                          <p:val>
                                            <p:strVal val="0-#ppt_w/2"/>
                                          </p:val>
                                        </p:tav>
                                        <p:tav tm="100000">
                                          <p:val>
                                            <p:strVal val="#ppt_x"/>
                                          </p:val>
                                        </p:tav>
                                      </p:tavLst>
                                    </p:anim>
                                    <p:anim calcmode="lin" valueType="num">
                                      <p:cBhvr additive="base">
                                        <p:cTn id="27" dur="500" fill="hold"/>
                                        <p:tgtEl>
                                          <p:spTgt spid="39"/>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47"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anim calcmode="lin" valueType="num">
                                      <p:cBhvr>
                                        <p:cTn id="38" dur="500" fill="hold"/>
                                        <p:tgtEl>
                                          <p:spTgt spid="19"/>
                                        </p:tgtEl>
                                        <p:attrNameLst>
                                          <p:attrName>ppt_x</p:attrName>
                                        </p:attrNameLst>
                                      </p:cBhvr>
                                      <p:tavLst>
                                        <p:tav tm="0">
                                          <p:val>
                                            <p:strVal val="#ppt_x"/>
                                          </p:val>
                                        </p:tav>
                                        <p:tav tm="100000">
                                          <p:val>
                                            <p:strVal val="#ppt_x"/>
                                          </p:val>
                                        </p:tav>
                                      </p:tavLst>
                                    </p:anim>
                                    <p:anim calcmode="lin" valueType="num">
                                      <p:cBhvr>
                                        <p:cTn id="39" dur="5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7"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anim calcmode="lin" valueType="num">
                                      <p:cBhvr>
                                        <p:cTn id="44" dur="500" fill="hold"/>
                                        <p:tgtEl>
                                          <p:spTgt spid="21"/>
                                        </p:tgtEl>
                                        <p:attrNameLst>
                                          <p:attrName>ppt_x</p:attrName>
                                        </p:attrNameLst>
                                      </p:cBhvr>
                                      <p:tavLst>
                                        <p:tav tm="0">
                                          <p:val>
                                            <p:strVal val="#ppt_x"/>
                                          </p:val>
                                        </p:tav>
                                        <p:tav tm="100000">
                                          <p:val>
                                            <p:strVal val="#ppt_x"/>
                                          </p:val>
                                        </p:tav>
                                      </p:tavLst>
                                    </p:anim>
                                    <p:anim calcmode="lin" valueType="num">
                                      <p:cBhvr>
                                        <p:cTn id="45" dur="5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anim calcmode="lin" valueType="num">
                                      <p:cBhvr>
                                        <p:cTn id="50" dur="500" fill="hold"/>
                                        <p:tgtEl>
                                          <p:spTgt spid="23"/>
                                        </p:tgtEl>
                                        <p:attrNameLst>
                                          <p:attrName>ppt_x</p:attrName>
                                        </p:attrNameLst>
                                      </p:cBhvr>
                                      <p:tavLst>
                                        <p:tav tm="0">
                                          <p:val>
                                            <p:strVal val="#ppt_x"/>
                                          </p:val>
                                        </p:tav>
                                        <p:tav tm="100000">
                                          <p:val>
                                            <p:strVal val="#ppt_x"/>
                                          </p:val>
                                        </p:tav>
                                      </p:tavLst>
                                    </p:anim>
                                    <p:anim calcmode="lin" valueType="num">
                                      <p:cBhvr>
                                        <p:cTn id="5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F:\0d23a7607eb8a0c34d1f3daadffa5154.png"/>
          <p:cNvPicPr>
            <a:picLocks noChangeAspect="1" noChangeArrowheads="1"/>
          </p:cNvPicPr>
          <p:nvPr/>
        </p:nvPicPr>
        <p:blipFill>
          <a:blip r:embed="rId2" cstate="print">
            <a:duotone>
              <a:schemeClr val="accent1">
                <a:shade val="45000"/>
                <a:satMod val="135000"/>
              </a:schemeClr>
              <a:prstClr val="white"/>
            </a:duotone>
          </a:blip>
          <a:srcRect l="39000"/>
          <a:stretch>
            <a:fillRect/>
          </a:stretch>
        </p:blipFill>
        <p:spPr bwMode="auto">
          <a:xfrm rot="5400000">
            <a:off x="3444204" y="-403608"/>
            <a:ext cx="1763688" cy="2892471"/>
          </a:xfrm>
          <a:prstGeom prst="rect">
            <a:avLst/>
          </a:prstGeom>
          <a:noFill/>
        </p:spPr>
      </p:pic>
      <p:grpSp>
        <p:nvGrpSpPr>
          <p:cNvPr id="2" name="组合 21"/>
          <p:cNvGrpSpPr/>
          <p:nvPr/>
        </p:nvGrpSpPr>
        <p:grpSpPr>
          <a:xfrm>
            <a:off x="4139952" y="268288"/>
            <a:ext cx="461665" cy="1323075"/>
            <a:chOff x="8568004" y="2191536"/>
            <a:chExt cx="456860" cy="1308903"/>
          </a:xfrm>
        </p:grpSpPr>
        <p:sp>
          <p:nvSpPr>
            <p:cNvPr id="6" name="Freeform 668"/>
            <p:cNvSpPr/>
            <p:nvPr/>
          </p:nvSpPr>
          <p:spPr bwMode="auto">
            <a:xfrm rot="5400000">
              <a:off x="8128242" y="2637419"/>
              <a:ext cx="130890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8"/>
            <p:cNvSpPr txBox="1"/>
            <p:nvPr/>
          </p:nvSpPr>
          <p:spPr>
            <a:xfrm>
              <a:off x="8568004" y="2467838"/>
              <a:ext cx="456860" cy="776423"/>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800" dirty="0">
                  <a:solidFill>
                    <a:schemeClr val="bg1"/>
                  </a:solidFill>
                  <a:latin typeface="微软雅黑" panose="020B0503020204020204" pitchFamily="34" charset="-122"/>
                  <a:ea typeface="微软雅黑" panose="020B0503020204020204" pitchFamily="34" charset="-122"/>
                </a:rPr>
                <a:t>第四章</a:t>
              </a:r>
            </a:p>
          </p:txBody>
        </p:sp>
      </p:grpSp>
      <p:sp>
        <p:nvSpPr>
          <p:cNvPr id="9" name="Freeform 5"/>
          <p:cNvSpPr>
            <a:spLocks noEditPoints="1"/>
          </p:cNvSpPr>
          <p:nvPr/>
        </p:nvSpPr>
        <p:spPr bwMode="auto">
          <a:xfrm>
            <a:off x="4627197" y="2335048"/>
            <a:ext cx="2069039" cy="724217"/>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
        <p:nvSpPr>
          <p:cNvPr id="12" name="文本框 9"/>
          <p:cNvSpPr txBox="1"/>
          <p:nvPr/>
        </p:nvSpPr>
        <p:spPr>
          <a:xfrm>
            <a:off x="2699792" y="3311293"/>
            <a:ext cx="3276364" cy="629403"/>
          </a:xfrm>
          <a:prstGeom prst="rect">
            <a:avLst/>
          </a:prstGeom>
          <a:noFill/>
        </p:spPr>
        <p:txBody>
          <a:bodyPr wrap="square" lIns="68580" tIns="34290" rIns="68580" bIns="34290" rtlCol="0">
            <a:spAutoFit/>
          </a:bodyPr>
          <a:lstStyle/>
          <a:p>
            <a:pPr algn="ctr">
              <a:lnSpc>
                <a:spcPct val="130000"/>
              </a:lnSpc>
            </a:pPr>
            <a:r>
              <a:rPr lang="zh-CN" altLang="en-US" sz="2000" dirty="0">
                <a:solidFill>
                  <a:schemeClr val="accent1"/>
                </a:solidFill>
                <a:latin typeface="微软雅黑" panose="020B0503020204020204" pitchFamily="34" charset="-122"/>
                <a:ea typeface="微软雅黑" panose="020B0503020204020204" pitchFamily="34" charset="-122"/>
              </a:rPr>
              <a:t>点击此处添加标题</a:t>
            </a:r>
          </a:p>
          <a:p>
            <a:pPr algn="ctr">
              <a:lnSpc>
                <a:spcPct val="130000"/>
              </a:lnSpc>
            </a:pPr>
            <a:r>
              <a:rPr lang="zh-CN" altLang="en-US" sz="800" spc="225" dirty="0">
                <a:solidFill>
                  <a:schemeClr val="accent1"/>
                </a:solidFill>
                <a:latin typeface="方正行楷简体" panose="02010601030101010101" charset="-122"/>
                <a:ea typeface="方正行楷简体" panose="02010601030101010101" charset="-122"/>
              </a:rPr>
              <a:t> Click here to add caption text</a:t>
            </a:r>
          </a:p>
        </p:txBody>
      </p:sp>
      <p:sp>
        <p:nvSpPr>
          <p:cNvPr id="18" name="Freeform 5"/>
          <p:cNvSpPr>
            <a:spLocks noEditPoints="1"/>
          </p:cNvSpPr>
          <p:nvPr/>
        </p:nvSpPr>
        <p:spPr bwMode="auto">
          <a:xfrm flipH="1">
            <a:off x="2017716" y="2299044"/>
            <a:ext cx="1988604" cy="724217"/>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
        <p:nvSpPr>
          <p:cNvPr id="19" name="椭圆 18"/>
          <p:cNvSpPr/>
          <p:nvPr/>
        </p:nvSpPr>
        <p:spPr>
          <a:xfrm>
            <a:off x="4175956" y="2663221"/>
            <a:ext cx="324036" cy="3240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1000"/>
                                        <p:tgtEl>
                                          <p:spTgt spid="1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strVal val="(6*min(max(#ppt_w*#ppt_h,.3),1)-7.4)/-.7*#ppt_w"/>
                                          </p:val>
                                        </p:tav>
                                        <p:tav tm="100000">
                                          <p:val>
                                            <p:strVal val="#ppt_w"/>
                                          </p:val>
                                        </p:tav>
                                      </p:tavLst>
                                    </p:anim>
                                    <p:anim calcmode="lin" valueType="num">
                                      <p:cBhvr>
                                        <p:cTn id="18" dur="500" fill="hold"/>
                                        <p:tgtEl>
                                          <p:spTgt spid="19"/>
                                        </p:tgtEl>
                                        <p:attrNameLst>
                                          <p:attrName>ppt_h</p:attrName>
                                        </p:attrNameLst>
                                      </p:cBhvr>
                                      <p:tavLst>
                                        <p:tav tm="0">
                                          <p:val>
                                            <p:strVal val="(6*min(max(#ppt_w*#ppt_h,.3),1)-7.4)/-.7*#ppt_h"/>
                                          </p:val>
                                        </p:tav>
                                        <p:tav tm="100000">
                                          <p:val>
                                            <p:strVal val="#ppt_h"/>
                                          </p:val>
                                        </p:tav>
                                      </p:tavLst>
                                    </p:anim>
                                    <p:anim calcmode="lin" valueType="num">
                                      <p:cBhvr>
                                        <p:cTn id="19" dur="500" fill="hold"/>
                                        <p:tgtEl>
                                          <p:spTgt spid="19"/>
                                        </p:tgtEl>
                                        <p:attrNameLst>
                                          <p:attrName>ppt_x</p:attrName>
                                        </p:attrNameLst>
                                      </p:cBhvr>
                                      <p:tavLst>
                                        <p:tav tm="0">
                                          <p:val>
                                            <p:fltVal val="0.5"/>
                                          </p:val>
                                        </p:tav>
                                        <p:tav tm="100000">
                                          <p:val>
                                            <p:strVal val="#ppt_x"/>
                                          </p:val>
                                        </p:tav>
                                      </p:tavLst>
                                    </p:anim>
                                    <p:anim calcmode="lin" valueType="num">
                                      <p:cBhvr>
                                        <p:cTn id="20"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1000" fill="hold"/>
                                        <p:tgtEl>
                                          <p:spTgt spid="18"/>
                                        </p:tgtEl>
                                        <p:attrNameLst>
                                          <p:attrName>ppt_x</p:attrName>
                                        </p:attrNameLst>
                                      </p:cBhvr>
                                      <p:tavLst>
                                        <p:tav tm="0">
                                          <p:val>
                                            <p:strVal val="0-#ppt_w/2"/>
                                          </p:val>
                                        </p:tav>
                                        <p:tav tm="100000">
                                          <p:val>
                                            <p:strVal val="#ppt_x"/>
                                          </p:val>
                                        </p:tav>
                                      </p:tavLst>
                                    </p:anim>
                                    <p:anim calcmode="lin" valueType="num">
                                      <p:cBhvr additive="base">
                                        <p:cTn id="25" dur="10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3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1+#ppt_w/2"/>
                                          </p:val>
                                        </p:tav>
                                        <p:tav tm="100000">
                                          <p:val>
                                            <p:strVal val="#ppt_x"/>
                                          </p:val>
                                        </p:tav>
                                      </p:tavLst>
                                    </p:anim>
                                    <p:anim calcmode="lin" valueType="num">
                                      <p:cBhvr additive="base">
                                        <p:cTn id="29" dur="10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ppt_x"/>
                                          </p:val>
                                        </p:tav>
                                        <p:tav tm="100000">
                                          <p:val>
                                            <p:strVal val="#ppt_x"/>
                                          </p:val>
                                        </p:tav>
                                      </p:tavLst>
                                    </p:anim>
                                    <p:anim calcmode="lin" valueType="num">
                                      <p:cBhvr additive="base">
                                        <p:cTn id="3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6" descr="F:\0d23a7607eb8a0c34d1f3daadffa5154.png"/>
          <p:cNvPicPr>
            <a:picLocks noChangeAspect="1" noChangeArrowheads="1"/>
          </p:cNvPicPr>
          <p:nvPr/>
        </p:nvPicPr>
        <p:blipFill>
          <a:blip r:embed="rId2" cstate="print">
            <a:duotone>
              <a:schemeClr val="accent1">
                <a:shade val="45000"/>
                <a:satMod val="135000"/>
              </a:schemeClr>
              <a:prstClr val="white"/>
            </a:duotone>
          </a:blip>
          <a:srcRect l="39000"/>
          <a:stretch>
            <a:fillRect/>
          </a:stretch>
        </p:blipFill>
        <p:spPr bwMode="auto">
          <a:xfrm>
            <a:off x="216024" y="1048225"/>
            <a:ext cx="1763688" cy="2892471"/>
          </a:xfrm>
          <a:prstGeom prst="rect">
            <a:avLst/>
          </a:prstGeom>
          <a:noFill/>
        </p:spPr>
      </p:pic>
      <p:sp>
        <p:nvSpPr>
          <p:cNvPr id="10" name="Freeform 5"/>
          <p:cNvSpPr>
            <a:spLocks noEditPoints="1"/>
          </p:cNvSpPr>
          <p:nvPr/>
        </p:nvSpPr>
        <p:spPr bwMode="auto">
          <a:xfrm>
            <a:off x="251520" y="2541912"/>
            <a:ext cx="1440160" cy="390672"/>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
        <p:nvSpPr>
          <p:cNvPr id="11" name="文本框 3"/>
          <p:cNvSpPr txBox="1"/>
          <p:nvPr/>
        </p:nvSpPr>
        <p:spPr>
          <a:xfrm>
            <a:off x="323528" y="1805280"/>
            <a:ext cx="1061829" cy="623248"/>
          </a:xfrm>
          <a:prstGeom prst="rect">
            <a:avLst/>
          </a:prstGeom>
          <a:noFill/>
          <a:effectLst/>
        </p:spPr>
        <p:txBody>
          <a:bodyPr wrap="none" lIns="68580" tIns="34290" rIns="68580" bIns="34290" rtlCol="0" anchor="ctr">
            <a:spAutoFit/>
          </a:bodyPr>
          <a:lstStyle/>
          <a:p>
            <a:pPr algn="ctr"/>
            <a:r>
              <a:rPr lang="zh-CN" altLang="en-US" sz="3600" dirty="0">
                <a:solidFill>
                  <a:schemeClr val="accent2"/>
                </a:solidFill>
                <a:latin typeface="李旭科书法" panose="02000603000000000000" pitchFamily="2" charset="-122"/>
                <a:ea typeface="李旭科书法" panose="02000603000000000000" pitchFamily="2" charset="-122"/>
              </a:rPr>
              <a:t>目录</a:t>
            </a:r>
            <a:endParaRPr lang="en-US" altLang="zh-CN" sz="3600" dirty="0">
              <a:solidFill>
                <a:schemeClr val="accent2"/>
              </a:solidFill>
              <a:latin typeface="李旭科书法" panose="02000603000000000000" pitchFamily="2" charset="-122"/>
              <a:ea typeface="李旭科书法" panose="02000603000000000000" pitchFamily="2" charset="-122"/>
            </a:endParaRPr>
          </a:p>
        </p:txBody>
      </p:sp>
      <p:sp>
        <p:nvSpPr>
          <p:cNvPr id="12" name="文本框 28"/>
          <p:cNvSpPr txBox="1"/>
          <p:nvPr/>
        </p:nvSpPr>
        <p:spPr>
          <a:xfrm>
            <a:off x="359532" y="2262299"/>
            <a:ext cx="1061829" cy="346249"/>
          </a:xfrm>
          <a:prstGeom prst="rect">
            <a:avLst/>
          </a:prstGeom>
          <a:noFill/>
          <a:effectLst/>
        </p:spPr>
        <p:txBody>
          <a:bodyPr wrap="none" lIns="68580" tIns="34290" rIns="68580" bIns="34290" rtlCol="0" anchor="ctr">
            <a:spAutoFit/>
          </a:bodyPr>
          <a:lstStyle/>
          <a:p>
            <a:pPr algn="ctr"/>
            <a:r>
              <a:rPr lang="en-US" altLang="zh-CN" sz="1800" dirty="0">
                <a:solidFill>
                  <a:schemeClr val="accent2"/>
                </a:solidFill>
                <a:latin typeface="MStiffHei PRC UltraBold" panose="00000500000000000000" pitchFamily="2" charset="-122"/>
                <a:ea typeface="MStiffHei PRC UltraBold" panose="00000500000000000000" pitchFamily="2" charset="-122"/>
              </a:rPr>
              <a:t>Contents</a:t>
            </a:r>
          </a:p>
        </p:txBody>
      </p:sp>
      <p:sp>
        <p:nvSpPr>
          <p:cNvPr id="33" name="TextBox 32"/>
          <p:cNvSpPr txBox="1"/>
          <p:nvPr/>
        </p:nvSpPr>
        <p:spPr>
          <a:xfrm>
            <a:off x="3745069" y="1384412"/>
            <a:ext cx="430887" cy="1934343"/>
          </a:xfrm>
          <a:prstGeom prst="rect">
            <a:avLst/>
          </a:prstGeom>
          <a:noFill/>
        </p:spPr>
        <p:txBody>
          <a:bodyPr vert="eaVert" wrap="square" rtlCol="0">
            <a:spAutoFit/>
          </a:bodyPr>
          <a:lstStyle/>
          <a:p>
            <a:pPr marL="128905" lvl="1" indent="-128905" algn="r"/>
            <a:r>
              <a:rPr lang="zh-CN" altLang="en-US" sz="1600" dirty="0">
                <a:solidFill>
                  <a:schemeClr val="accent2"/>
                </a:solidFill>
                <a:latin typeface="微软雅黑" panose="020B0503020204020204" pitchFamily="34" charset="-122"/>
                <a:ea typeface="微软雅黑" panose="020B0503020204020204" pitchFamily="34" charset="-122"/>
              </a:rPr>
              <a:t>单击此处添加标题</a:t>
            </a:r>
          </a:p>
        </p:txBody>
      </p:sp>
      <p:grpSp>
        <p:nvGrpSpPr>
          <p:cNvPr id="34" name="组合 21"/>
          <p:cNvGrpSpPr/>
          <p:nvPr/>
        </p:nvGrpSpPr>
        <p:grpSpPr>
          <a:xfrm>
            <a:off x="3339733" y="1636440"/>
            <a:ext cx="369332" cy="981981"/>
            <a:chOff x="8550209" y="2191536"/>
            <a:chExt cx="492442" cy="1308903"/>
          </a:xfrm>
        </p:grpSpPr>
        <p:sp>
          <p:nvSpPr>
            <p:cNvPr id="35" name="Freeform 668"/>
            <p:cNvSpPr/>
            <p:nvPr/>
          </p:nvSpPr>
          <p:spPr bwMode="auto">
            <a:xfrm rot="5400000">
              <a:off x="8128242" y="2637419"/>
              <a:ext cx="130890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6" name="文本框 8"/>
            <p:cNvSpPr txBox="1"/>
            <p:nvPr/>
          </p:nvSpPr>
          <p:spPr>
            <a:xfrm>
              <a:off x="8550209" y="2486833"/>
              <a:ext cx="492442" cy="738436"/>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第一章</a:t>
              </a:r>
            </a:p>
          </p:txBody>
        </p:sp>
      </p:grpSp>
      <p:sp>
        <p:nvSpPr>
          <p:cNvPr id="37" name="TextBox 36"/>
          <p:cNvSpPr txBox="1"/>
          <p:nvPr/>
        </p:nvSpPr>
        <p:spPr>
          <a:xfrm>
            <a:off x="4896036" y="1384412"/>
            <a:ext cx="430887" cy="1934343"/>
          </a:xfrm>
          <a:prstGeom prst="rect">
            <a:avLst/>
          </a:prstGeom>
          <a:noFill/>
        </p:spPr>
        <p:txBody>
          <a:bodyPr vert="eaVert" wrap="square" rtlCol="0">
            <a:spAutoFit/>
          </a:bodyPr>
          <a:lstStyle/>
          <a:p>
            <a:pPr marL="128905" lvl="1" indent="-128905" algn="r"/>
            <a:r>
              <a:rPr lang="zh-CN" altLang="en-US" sz="1600" dirty="0">
                <a:solidFill>
                  <a:schemeClr val="accent2"/>
                </a:solidFill>
                <a:latin typeface="微软雅黑" panose="020B0503020204020204" pitchFamily="34" charset="-122"/>
                <a:ea typeface="微软雅黑" panose="020B0503020204020204" pitchFamily="34" charset="-122"/>
              </a:rPr>
              <a:t>单击此处添加标题</a:t>
            </a:r>
          </a:p>
        </p:txBody>
      </p:sp>
      <p:sp>
        <p:nvSpPr>
          <p:cNvPr id="38" name="TextBox 37"/>
          <p:cNvSpPr txBox="1"/>
          <p:nvPr/>
        </p:nvSpPr>
        <p:spPr>
          <a:xfrm>
            <a:off x="6013321" y="1384412"/>
            <a:ext cx="430887" cy="1934343"/>
          </a:xfrm>
          <a:prstGeom prst="rect">
            <a:avLst/>
          </a:prstGeom>
          <a:noFill/>
        </p:spPr>
        <p:txBody>
          <a:bodyPr vert="eaVert" wrap="square" rtlCol="0">
            <a:spAutoFit/>
          </a:bodyPr>
          <a:lstStyle/>
          <a:p>
            <a:pPr marL="128905" lvl="1" indent="-128905" algn="r"/>
            <a:r>
              <a:rPr lang="zh-CN" altLang="en-US" sz="1600" dirty="0">
                <a:solidFill>
                  <a:schemeClr val="accent2"/>
                </a:solidFill>
                <a:latin typeface="微软雅黑" panose="020B0503020204020204" pitchFamily="34" charset="-122"/>
                <a:ea typeface="微软雅黑" panose="020B0503020204020204" pitchFamily="34" charset="-122"/>
              </a:rPr>
              <a:t>单击此处添加标题</a:t>
            </a:r>
          </a:p>
        </p:txBody>
      </p:sp>
      <p:sp>
        <p:nvSpPr>
          <p:cNvPr id="39" name="TextBox 38"/>
          <p:cNvSpPr txBox="1"/>
          <p:nvPr/>
        </p:nvSpPr>
        <p:spPr>
          <a:xfrm>
            <a:off x="7129445" y="1384412"/>
            <a:ext cx="430887" cy="1934343"/>
          </a:xfrm>
          <a:prstGeom prst="rect">
            <a:avLst/>
          </a:prstGeom>
          <a:noFill/>
        </p:spPr>
        <p:txBody>
          <a:bodyPr vert="eaVert" wrap="square" rtlCol="0">
            <a:spAutoFit/>
          </a:bodyPr>
          <a:lstStyle/>
          <a:p>
            <a:pPr marL="128905" lvl="1" indent="-128905" algn="r"/>
            <a:r>
              <a:rPr lang="zh-CN" altLang="en-US" sz="1600" dirty="0">
                <a:solidFill>
                  <a:schemeClr val="accent2"/>
                </a:solidFill>
                <a:latin typeface="微软雅黑" panose="020B0503020204020204" pitchFamily="34" charset="-122"/>
                <a:ea typeface="微软雅黑" panose="020B0503020204020204" pitchFamily="34" charset="-122"/>
              </a:rPr>
              <a:t>单击此处添加标题</a:t>
            </a:r>
          </a:p>
        </p:txBody>
      </p:sp>
      <p:grpSp>
        <p:nvGrpSpPr>
          <p:cNvPr id="50" name="组合 21"/>
          <p:cNvGrpSpPr/>
          <p:nvPr/>
        </p:nvGrpSpPr>
        <p:grpSpPr>
          <a:xfrm>
            <a:off x="4463988" y="1636440"/>
            <a:ext cx="369332" cy="981981"/>
            <a:chOff x="8550209" y="2191536"/>
            <a:chExt cx="492442" cy="1308903"/>
          </a:xfrm>
        </p:grpSpPr>
        <p:sp>
          <p:nvSpPr>
            <p:cNvPr id="51" name="Freeform 668"/>
            <p:cNvSpPr/>
            <p:nvPr/>
          </p:nvSpPr>
          <p:spPr bwMode="auto">
            <a:xfrm rot="5400000">
              <a:off x="8128242" y="2637419"/>
              <a:ext cx="130890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2" name="文本框 8"/>
            <p:cNvSpPr txBox="1"/>
            <p:nvPr/>
          </p:nvSpPr>
          <p:spPr>
            <a:xfrm>
              <a:off x="8550209" y="2486833"/>
              <a:ext cx="492442" cy="738436"/>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第一章</a:t>
              </a:r>
            </a:p>
          </p:txBody>
        </p:sp>
      </p:grpSp>
      <p:grpSp>
        <p:nvGrpSpPr>
          <p:cNvPr id="53" name="组合 21"/>
          <p:cNvGrpSpPr/>
          <p:nvPr/>
        </p:nvGrpSpPr>
        <p:grpSpPr>
          <a:xfrm>
            <a:off x="5580112" y="1636440"/>
            <a:ext cx="369332" cy="981981"/>
            <a:chOff x="8550209" y="2191536"/>
            <a:chExt cx="492442" cy="1308903"/>
          </a:xfrm>
        </p:grpSpPr>
        <p:sp>
          <p:nvSpPr>
            <p:cNvPr id="54" name="Freeform 668"/>
            <p:cNvSpPr/>
            <p:nvPr/>
          </p:nvSpPr>
          <p:spPr bwMode="auto">
            <a:xfrm rot="5400000">
              <a:off x="8128242" y="2637419"/>
              <a:ext cx="130890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5" name="文本框 8"/>
            <p:cNvSpPr txBox="1"/>
            <p:nvPr/>
          </p:nvSpPr>
          <p:spPr>
            <a:xfrm>
              <a:off x="8550209" y="2486833"/>
              <a:ext cx="492442" cy="738436"/>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第一章</a:t>
              </a:r>
            </a:p>
          </p:txBody>
        </p:sp>
      </p:grpSp>
      <p:grpSp>
        <p:nvGrpSpPr>
          <p:cNvPr id="56" name="组合 21"/>
          <p:cNvGrpSpPr/>
          <p:nvPr/>
        </p:nvGrpSpPr>
        <p:grpSpPr>
          <a:xfrm>
            <a:off x="6696236" y="1636440"/>
            <a:ext cx="369332" cy="981981"/>
            <a:chOff x="8550209" y="2191536"/>
            <a:chExt cx="492442" cy="1308903"/>
          </a:xfrm>
        </p:grpSpPr>
        <p:sp>
          <p:nvSpPr>
            <p:cNvPr id="57" name="Freeform 668"/>
            <p:cNvSpPr/>
            <p:nvPr/>
          </p:nvSpPr>
          <p:spPr bwMode="auto">
            <a:xfrm rot="5400000">
              <a:off x="8128242" y="2637419"/>
              <a:ext cx="130890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8" name="文本框 8"/>
            <p:cNvSpPr txBox="1"/>
            <p:nvPr/>
          </p:nvSpPr>
          <p:spPr>
            <a:xfrm>
              <a:off x="8550209" y="2486833"/>
              <a:ext cx="492442" cy="738436"/>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第一章</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slide(fromLeft)">
                                      <p:cBhvr>
                                        <p:cTn id="7" dur="1000"/>
                                        <p:tgtEl>
                                          <p:spTgt spid="59"/>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p:tgtEl>
                                          <p:spTgt spid="10"/>
                                        </p:tgtEl>
                                        <p:attrNameLst>
                                          <p:attrName>ppt_x</p:attrName>
                                        </p:attrNameLst>
                                      </p:cBhvr>
                                      <p:tavLst>
                                        <p:tav tm="0">
                                          <p:val>
                                            <p:strVal val="#ppt_x-#ppt_w*1.125000"/>
                                          </p:val>
                                        </p:tav>
                                        <p:tav tm="100000">
                                          <p:val>
                                            <p:strVal val="#ppt_x"/>
                                          </p:val>
                                        </p:tav>
                                      </p:tavLst>
                                    </p:anim>
                                    <p:animEffect transition="in" filter="wipe(right)">
                                      <p:cBhvr>
                                        <p:cTn id="12" dur="1000"/>
                                        <p:tgtEl>
                                          <p:spTgt spid="10"/>
                                        </p:tgtEl>
                                      </p:cBhvr>
                                    </p:animEffect>
                                  </p:childTnLst>
                                </p:cTn>
                              </p:par>
                            </p:childTnLst>
                          </p:cTn>
                        </p:par>
                        <p:par>
                          <p:cTn id="13" fill="hold">
                            <p:stCondLst>
                              <p:cond delay="2000"/>
                            </p:stCondLst>
                            <p:childTnLst>
                              <p:par>
                                <p:cTn id="14" presetID="42"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100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3849"/>
                            </p:stCondLst>
                            <p:childTnLst>
                              <p:par>
                                <p:cTn id="25" presetID="2" presetClass="entr" presetSubtype="4"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p:stCondLst>
                              <p:cond delay="4349"/>
                            </p:stCondLst>
                            <p:childTnLst>
                              <p:par>
                                <p:cTn id="30" presetID="42"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childTnLst>
                          </p:cTn>
                        </p:par>
                        <p:par>
                          <p:cTn id="35" fill="hold">
                            <p:stCondLst>
                              <p:cond delay="5349"/>
                            </p:stCondLst>
                            <p:childTnLst>
                              <p:par>
                                <p:cTn id="36" presetID="2" presetClass="entr" presetSubtype="4"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ppt_x"/>
                                          </p:val>
                                        </p:tav>
                                        <p:tav tm="100000">
                                          <p:val>
                                            <p:strVal val="#ppt_x"/>
                                          </p:val>
                                        </p:tav>
                                      </p:tavLst>
                                    </p:anim>
                                    <p:anim calcmode="lin" valueType="num">
                                      <p:cBhvr additive="base">
                                        <p:cTn id="39" dur="500" fill="hold"/>
                                        <p:tgtEl>
                                          <p:spTgt spid="50"/>
                                        </p:tgtEl>
                                        <p:attrNameLst>
                                          <p:attrName>ppt_y</p:attrName>
                                        </p:attrNameLst>
                                      </p:cBhvr>
                                      <p:tavLst>
                                        <p:tav tm="0">
                                          <p:val>
                                            <p:strVal val="1+#ppt_h/2"/>
                                          </p:val>
                                        </p:tav>
                                        <p:tav tm="100000">
                                          <p:val>
                                            <p:strVal val="#ppt_y"/>
                                          </p:val>
                                        </p:tav>
                                      </p:tavLst>
                                    </p:anim>
                                  </p:childTnLst>
                                </p:cTn>
                              </p:par>
                            </p:childTnLst>
                          </p:cTn>
                        </p:par>
                        <p:par>
                          <p:cTn id="40" fill="hold">
                            <p:stCondLst>
                              <p:cond delay="5849"/>
                            </p:stCondLst>
                            <p:childTnLst>
                              <p:par>
                                <p:cTn id="41" presetID="42"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childTnLst>
                          </p:cTn>
                        </p:par>
                        <p:par>
                          <p:cTn id="46" fill="hold">
                            <p:stCondLst>
                              <p:cond delay="6849"/>
                            </p:stCondLst>
                            <p:childTnLst>
                              <p:par>
                                <p:cTn id="47" presetID="2" presetClass="entr" presetSubtype="4" fill="hold" nodeType="after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500" fill="hold"/>
                                        <p:tgtEl>
                                          <p:spTgt spid="53"/>
                                        </p:tgtEl>
                                        <p:attrNameLst>
                                          <p:attrName>ppt_x</p:attrName>
                                        </p:attrNameLst>
                                      </p:cBhvr>
                                      <p:tavLst>
                                        <p:tav tm="0">
                                          <p:val>
                                            <p:strVal val="#ppt_x"/>
                                          </p:val>
                                        </p:tav>
                                        <p:tav tm="100000">
                                          <p:val>
                                            <p:strVal val="#ppt_x"/>
                                          </p:val>
                                        </p:tav>
                                      </p:tavLst>
                                    </p:anim>
                                    <p:anim calcmode="lin" valueType="num">
                                      <p:cBhvr additive="base">
                                        <p:cTn id="50" dur="500" fill="hold"/>
                                        <p:tgtEl>
                                          <p:spTgt spid="53"/>
                                        </p:tgtEl>
                                        <p:attrNameLst>
                                          <p:attrName>ppt_y</p:attrName>
                                        </p:attrNameLst>
                                      </p:cBhvr>
                                      <p:tavLst>
                                        <p:tav tm="0">
                                          <p:val>
                                            <p:strVal val="1+#ppt_h/2"/>
                                          </p:val>
                                        </p:tav>
                                        <p:tav tm="100000">
                                          <p:val>
                                            <p:strVal val="#ppt_y"/>
                                          </p:val>
                                        </p:tav>
                                      </p:tavLst>
                                    </p:anim>
                                  </p:childTnLst>
                                </p:cTn>
                              </p:par>
                            </p:childTnLst>
                          </p:cTn>
                        </p:par>
                        <p:par>
                          <p:cTn id="51" fill="hold">
                            <p:stCondLst>
                              <p:cond delay="7349"/>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childTnLst>
                          </p:cTn>
                        </p:par>
                        <p:par>
                          <p:cTn id="57" fill="hold">
                            <p:stCondLst>
                              <p:cond delay="8349"/>
                            </p:stCondLst>
                            <p:childTnLst>
                              <p:par>
                                <p:cTn id="58" presetID="2" presetClass="entr" presetSubtype="4" fill="hold"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additive="base">
                                        <p:cTn id="60" dur="500" fill="hold"/>
                                        <p:tgtEl>
                                          <p:spTgt spid="56"/>
                                        </p:tgtEl>
                                        <p:attrNameLst>
                                          <p:attrName>ppt_x</p:attrName>
                                        </p:attrNameLst>
                                      </p:cBhvr>
                                      <p:tavLst>
                                        <p:tav tm="0">
                                          <p:val>
                                            <p:strVal val="#ppt_x"/>
                                          </p:val>
                                        </p:tav>
                                        <p:tav tm="100000">
                                          <p:val>
                                            <p:strVal val="#ppt_x"/>
                                          </p:val>
                                        </p:tav>
                                      </p:tavLst>
                                    </p:anim>
                                    <p:anim calcmode="lin" valueType="num">
                                      <p:cBhvr additive="base">
                                        <p:cTn id="61" dur="500" fill="hold"/>
                                        <p:tgtEl>
                                          <p:spTgt spid="56"/>
                                        </p:tgtEl>
                                        <p:attrNameLst>
                                          <p:attrName>ppt_y</p:attrName>
                                        </p:attrNameLst>
                                      </p:cBhvr>
                                      <p:tavLst>
                                        <p:tav tm="0">
                                          <p:val>
                                            <p:strVal val="1+#ppt_h/2"/>
                                          </p:val>
                                        </p:tav>
                                        <p:tav tm="100000">
                                          <p:val>
                                            <p:strVal val="#ppt_y"/>
                                          </p:val>
                                        </p:tav>
                                      </p:tavLst>
                                    </p:anim>
                                  </p:childTnLst>
                                </p:cTn>
                              </p:par>
                            </p:childTnLst>
                          </p:cTn>
                        </p:par>
                        <p:par>
                          <p:cTn id="62" fill="hold">
                            <p:stCondLst>
                              <p:cond delay="8849"/>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33"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85800" y="3738063"/>
            <a:ext cx="7772400" cy="0"/>
          </a:xfrm>
          <a:prstGeom prst="line">
            <a:avLst/>
          </a:prstGeom>
          <a:ln w="3175">
            <a:solidFill>
              <a:srgbClr val="7F8C8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680528" y="3674249"/>
            <a:ext cx="127591" cy="1276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Oval 10"/>
          <p:cNvSpPr/>
          <p:nvPr/>
        </p:nvSpPr>
        <p:spPr>
          <a:xfrm>
            <a:off x="3568756" y="3674249"/>
            <a:ext cx="127591" cy="12763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5452321" y="3674249"/>
            <a:ext cx="127591" cy="1276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Oval 12"/>
          <p:cNvSpPr/>
          <p:nvPr/>
        </p:nvSpPr>
        <p:spPr>
          <a:xfrm>
            <a:off x="7335886" y="3674249"/>
            <a:ext cx="127591" cy="12763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1518008" y="3866693"/>
            <a:ext cx="452628" cy="238537"/>
          </a:xfrm>
          <a:prstGeom prst="rect">
            <a:avLst/>
          </a:prstGeom>
          <a:noFill/>
        </p:spPr>
        <p:txBody>
          <a:bodyPr wrap="none" lIns="68589" tIns="34295" rIns="68589" bIns="34295" rtlCol="0">
            <a:spAutoFit/>
          </a:bodyPr>
          <a:lstStyle/>
          <a:p>
            <a:pPr algn="ctr"/>
            <a:r>
              <a:rPr lang="en-US" sz="1100"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2013</a:t>
            </a:r>
          </a:p>
        </p:txBody>
      </p:sp>
      <p:sp>
        <p:nvSpPr>
          <p:cNvPr id="16" name="TextBox 15"/>
          <p:cNvSpPr txBox="1"/>
          <p:nvPr/>
        </p:nvSpPr>
        <p:spPr>
          <a:xfrm>
            <a:off x="3406237" y="3866693"/>
            <a:ext cx="452627" cy="238537"/>
          </a:xfrm>
          <a:prstGeom prst="rect">
            <a:avLst/>
          </a:prstGeom>
          <a:noFill/>
        </p:spPr>
        <p:txBody>
          <a:bodyPr wrap="none" lIns="68589" tIns="34295" rIns="68589" bIns="34295" rtlCol="0">
            <a:spAutoFit/>
          </a:bodyPr>
          <a:lstStyle/>
          <a:p>
            <a:pPr algn="ctr"/>
            <a:r>
              <a:rPr lang="en-US" sz="1100"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2014</a:t>
            </a:r>
          </a:p>
        </p:txBody>
      </p:sp>
      <p:sp>
        <p:nvSpPr>
          <p:cNvPr id="17" name="TextBox 16"/>
          <p:cNvSpPr txBox="1"/>
          <p:nvPr/>
        </p:nvSpPr>
        <p:spPr>
          <a:xfrm>
            <a:off x="5289802" y="3866693"/>
            <a:ext cx="452627" cy="238537"/>
          </a:xfrm>
          <a:prstGeom prst="rect">
            <a:avLst/>
          </a:prstGeom>
          <a:noFill/>
        </p:spPr>
        <p:txBody>
          <a:bodyPr wrap="none" lIns="68589" tIns="34295" rIns="68589" bIns="34295" rtlCol="0">
            <a:spAutoFit/>
          </a:bodyPr>
          <a:lstStyle/>
          <a:p>
            <a:pPr algn="ctr"/>
            <a:r>
              <a:rPr lang="en-US" sz="1100"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2017</a:t>
            </a:r>
          </a:p>
        </p:txBody>
      </p:sp>
      <p:sp>
        <p:nvSpPr>
          <p:cNvPr id="18" name="TextBox 17"/>
          <p:cNvSpPr txBox="1"/>
          <p:nvPr/>
        </p:nvSpPr>
        <p:spPr>
          <a:xfrm>
            <a:off x="7173365" y="3866693"/>
            <a:ext cx="452627" cy="238537"/>
          </a:xfrm>
          <a:prstGeom prst="rect">
            <a:avLst/>
          </a:prstGeom>
          <a:noFill/>
        </p:spPr>
        <p:txBody>
          <a:bodyPr wrap="none" lIns="68589" tIns="34295" rIns="68589" bIns="34295" rtlCol="0">
            <a:spAutoFit/>
          </a:bodyPr>
          <a:lstStyle/>
          <a:p>
            <a:pPr algn="ctr"/>
            <a:r>
              <a:rPr lang="en-US" sz="1100"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2017</a:t>
            </a:r>
          </a:p>
        </p:txBody>
      </p:sp>
      <p:sp>
        <p:nvSpPr>
          <p:cNvPr id="19" name="Rounded Rectangle 18"/>
          <p:cNvSpPr/>
          <p:nvPr/>
        </p:nvSpPr>
        <p:spPr>
          <a:xfrm>
            <a:off x="685800" y="3169714"/>
            <a:ext cx="2946748" cy="957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Rounded Rectangle 19"/>
          <p:cNvSpPr/>
          <p:nvPr/>
        </p:nvSpPr>
        <p:spPr>
          <a:xfrm>
            <a:off x="2561390" y="2924201"/>
            <a:ext cx="2946748" cy="9572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Rounded Rectangle 20"/>
          <p:cNvSpPr/>
          <p:nvPr/>
        </p:nvSpPr>
        <p:spPr>
          <a:xfrm>
            <a:off x="4452930" y="2678685"/>
            <a:ext cx="2946748" cy="957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Rounded Rectangle 21"/>
          <p:cNvSpPr/>
          <p:nvPr/>
        </p:nvSpPr>
        <p:spPr>
          <a:xfrm>
            <a:off x="6197252" y="2433172"/>
            <a:ext cx="2946748" cy="9572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a:off x="678687" y="2464533"/>
            <a:ext cx="1713638" cy="654035"/>
          </a:xfrm>
          <a:prstGeom prst="rect">
            <a:avLst/>
          </a:prstGeom>
          <a:noFill/>
        </p:spPr>
        <p:txBody>
          <a:bodyPr wrap="square" lIns="68589" tIns="34295" rIns="68589" bIns="34295" rtlCol="0">
            <a:spAutoFit/>
          </a:bodyPr>
          <a:lstStyle/>
          <a:p>
            <a:r>
              <a:rPr lang="zh-CN" altLang="en-US" sz="1100" b="1" dirty="0">
                <a:solidFill>
                  <a:schemeClr val="accent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4" name="TextBox 23"/>
          <p:cNvSpPr txBox="1"/>
          <p:nvPr/>
        </p:nvSpPr>
        <p:spPr>
          <a:xfrm>
            <a:off x="2488794" y="2212504"/>
            <a:ext cx="1713638" cy="669424"/>
          </a:xfrm>
          <a:prstGeom prst="rect">
            <a:avLst/>
          </a:prstGeom>
          <a:noFill/>
        </p:spPr>
        <p:txBody>
          <a:bodyPr wrap="square" lIns="68589" tIns="34295" rIns="68589" bIns="34295" rtlCol="0">
            <a:spAutoFit/>
          </a:bodyPr>
          <a:lstStyle/>
          <a:p>
            <a:r>
              <a:rPr lang="zh-CN" altLang="en-US" sz="1200" b="1" dirty="0">
                <a:solidFill>
                  <a:schemeClr val="accent2"/>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5" name="TextBox 24"/>
          <p:cNvSpPr txBox="1"/>
          <p:nvPr/>
        </p:nvSpPr>
        <p:spPr>
          <a:xfrm>
            <a:off x="4398103" y="1996481"/>
            <a:ext cx="1713638" cy="654035"/>
          </a:xfrm>
          <a:prstGeom prst="rect">
            <a:avLst/>
          </a:prstGeom>
          <a:noFill/>
        </p:spPr>
        <p:txBody>
          <a:bodyPr wrap="square" lIns="68589" tIns="34295" rIns="68589" bIns="34295" rtlCol="0">
            <a:spAutoFit/>
          </a:bodyPr>
          <a:lstStyle/>
          <a:p>
            <a:r>
              <a:rPr lang="zh-CN" altLang="en-US" sz="1100" b="1" dirty="0">
                <a:solidFill>
                  <a:schemeClr val="accent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6" name="TextBox 25"/>
          <p:cNvSpPr txBox="1"/>
          <p:nvPr/>
        </p:nvSpPr>
        <p:spPr>
          <a:xfrm>
            <a:off x="6195067" y="1744452"/>
            <a:ext cx="1713638" cy="669424"/>
          </a:xfrm>
          <a:prstGeom prst="rect">
            <a:avLst/>
          </a:prstGeom>
          <a:noFill/>
        </p:spPr>
        <p:txBody>
          <a:bodyPr wrap="square" lIns="68589" tIns="34295" rIns="68589" bIns="34295" rtlCol="0">
            <a:spAutoFit/>
          </a:bodyPr>
          <a:lstStyle/>
          <a:p>
            <a:r>
              <a:rPr lang="zh-CN" altLang="en-US" sz="1200" b="1" dirty="0">
                <a:solidFill>
                  <a:schemeClr val="accent4"/>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7" name="Rectangle 26"/>
          <p:cNvSpPr/>
          <p:nvPr/>
        </p:nvSpPr>
        <p:spPr>
          <a:xfrm>
            <a:off x="678689" y="2088207"/>
            <a:ext cx="439063" cy="392536"/>
          </a:xfrm>
          <a:prstGeom prst="rect">
            <a:avLst/>
          </a:prstGeom>
        </p:spPr>
        <p:txBody>
          <a:bodyPr wrap="none" lIns="68589" tIns="34295" rIns="68589" bIns="34295">
            <a:spAutoFit/>
          </a:bodyPr>
          <a:lstStyle/>
          <a:p>
            <a:r>
              <a:rPr lang="en-US" sz="2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28" name="Rectangle 27"/>
          <p:cNvSpPr/>
          <p:nvPr/>
        </p:nvSpPr>
        <p:spPr>
          <a:xfrm>
            <a:off x="2488795" y="1828283"/>
            <a:ext cx="439063" cy="392536"/>
          </a:xfrm>
          <a:prstGeom prst="rect">
            <a:avLst/>
          </a:prstGeom>
        </p:spPr>
        <p:txBody>
          <a:bodyPr wrap="none" lIns="68589" tIns="34295" rIns="68589" bIns="34295">
            <a:spAutoFit/>
          </a:bodyPr>
          <a:lstStyle/>
          <a:p>
            <a:r>
              <a:rPr lang="en-US" sz="2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29" name="Rectangle 28"/>
          <p:cNvSpPr/>
          <p:nvPr/>
        </p:nvSpPr>
        <p:spPr>
          <a:xfrm>
            <a:off x="4452932" y="1591969"/>
            <a:ext cx="439063" cy="392536"/>
          </a:xfrm>
          <a:prstGeom prst="rect">
            <a:avLst/>
          </a:prstGeom>
        </p:spPr>
        <p:txBody>
          <a:bodyPr wrap="none" lIns="68589" tIns="34295" rIns="68589" bIns="34295">
            <a:spAutoFit/>
          </a:bodyPr>
          <a:lstStyle/>
          <a:p>
            <a:r>
              <a:rPr lang="en-US" sz="2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30" name="Rectangle 29"/>
          <p:cNvSpPr/>
          <p:nvPr/>
        </p:nvSpPr>
        <p:spPr>
          <a:xfrm>
            <a:off x="6195069" y="1321193"/>
            <a:ext cx="439063" cy="392536"/>
          </a:xfrm>
          <a:prstGeom prst="rect">
            <a:avLst/>
          </a:prstGeom>
        </p:spPr>
        <p:txBody>
          <a:bodyPr wrap="none" lIns="68589" tIns="34295" rIns="68589" bIns="34295">
            <a:spAutoFit/>
          </a:bodyPr>
          <a:lstStyle/>
          <a:p>
            <a:r>
              <a:rPr lang="en-US" sz="2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04</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fltVal val="0.5"/>
                                          </p:val>
                                        </p:tav>
                                        <p:tav tm="100000">
                                          <p:val>
                                            <p:strVal val="#ppt_x"/>
                                          </p:val>
                                        </p:tav>
                                      </p:tavLst>
                                    </p:anim>
                                    <p:anim calcmode="lin" valueType="num">
                                      <p:cBhvr>
                                        <p:cTn id="34" dur="500" fill="hold"/>
                                        <p:tgtEl>
                                          <p:spTgt spid="28"/>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anim calcmode="lin" valueType="num">
                                      <p:cBhvr>
                                        <p:cTn id="40" dur="500" fill="hold"/>
                                        <p:tgtEl>
                                          <p:spTgt spid="29"/>
                                        </p:tgtEl>
                                        <p:attrNameLst>
                                          <p:attrName>ppt_x</p:attrName>
                                        </p:attrNameLst>
                                      </p:cBhvr>
                                      <p:tavLst>
                                        <p:tav tm="0">
                                          <p:val>
                                            <p:fltVal val="0.5"/>
                                          </p:val>
                                        </p:tav>
                                        <p:tav tm="100000">
                                          <p:val>
                                            <p:strVal val="#ppt_x"/>
                                          </p:val>
                                        </p:tav>
                                      </p:tavLst>
                                    </p:anim>
                                    <p:anim calcmode="lin" valueType="num">
                                      <p:cBhvr>
                                        <p:cTn id="41" dur="500" fill="hold"/>
                                        <p:tgtEl>
                                          <p:spTgt spid="29"/>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anim calcmode="lin" valueType="num">
                                      <p:cBhvr>
                                        <p:cTn id="47" dur="500" fill="hold"/>
                                        <p:tgtEl>
                                          <p:spTgt spid="30"/>
                                        </p:tgtEl>
                                        <p:attrNameLst>
                                          <p:attrName>ppt_x</p:attrName>
                                        </p:attrNameLst>
                                      </p:cBhvr>
                                      <p:tavLst>
                                        <p:tav tm="0">
                                          <p:val>
                                            <p:fltVal val="0.5"/>
                                          </p:val>
                                        </p:tav>
                                        <p:tav tm="100000">
                                          <p:val>
                                            <p:strVal val="#ppt_x"/>
                                          </p:val>
                                        </p:tav>
                                      </p:tavLst>
                                    </p:anim>
                                    <p:anim calcmode="lin" valueType="num">
                                      <p:cBhvr>
                                        <p:cTn id="48" dur="500" fill="hold"/>
                                        <p:tgtEl>
                                          <p:spTgt spid="30"/>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p:tgtEl>
                                          <p:spTgt spid="23"/>
                                        </p:tgtEl>
                                        <p:attrNameLst>
                                          <p:attrName>ppt_x</p:attrName>
                                        </p:attrNameLst>
                                      </p:cBhvr>
                                      <p:tavLst>
                                        <p:tav tm="0">
                                          <p:val>
                                            <p:strVal val="#ppt_x-#ppt_w*1.125000"/>
                                          </p:val>
                                        </p:tav>
                                        <p:tav tm="100000">
                                          <p:val>
                                            <p:strVal val="#ppt_x"/>
                                          </p:val>
                                        </p:tav>
                                      </p:tavLst>
                                    </p:anim>
                                    <p:animEffect transition="in" filter="wipe(right)">
                                      <p:cBhvr>
                                        <p:cTn id="54" dur="500"/>
                                        <p:tgtEl>
                                          <p:spTgt spid="23"/>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p:tgtEl>
                                          <p:spTgt spid="24"/>
                                        </p:tgtEl>
                                        <p:attrNameLst>
                                          <p:attrName>ppt_x</p:attrName>
                                        </p:attrNameLst>
                                      </p:cBhvr>
                                      <p:tavLst>
                                        <p:tav tm="0">
                                          <p:val>
                                            <p:strVal val="#ppt_x-#ppt_w*1.125000"/>
                                          </p:val>
                                        </p:tav>
                                        <p:tav tm="100000">
                                          <p:val>
                                            <p:strVal val="#ppt_x"/>
                                          </p:val>
                                        </p:tav>
                                      </p:tavLst>
                                    </p:anim>
                                    <p:animEffect transition="in" filter="wipe(right)">
                                      <p:cBhvr>
                                        <p:cTn id="58" dur="500"/>
                                        <p:tgtEl>
                                          <p:spTgt spid="24"/>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p:tgtEl>
                                          <p:spTgt spid="25"/>
                                        </p:tgtEl>
                                        <p:attrNameLst>
                                          <p:attrName>ppt_x</p:attrName>
                                        </p:attrNameLst>
                                      </p:cBhvr>
                                      <p:tavLst>
                                        <p:tav tm="0">
                                          <p:val>
                                            <p:strVal val="#ppt_x-#ppt_w*1.125000"/>
                                          </p:val>
                                        </p:tav>
                                        <p:tav tm="100000">
                                          <p:val>
                                            <p:strVal val="#ppt_x"/>
                                          </p:val>
                                        </p:tav>
                                      </p:tavLst>
                                    </p:anim>
                                    <p:animEffect transition="in" filter="wipe(right)">
                                      <p:cBhvr>
                                        <p:cTn id="62" dur="500"/>
                                        <p:tgtEl>
                                          <p:spTgt spid="25"/>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ppt_x</p:attrName>
                                        </p:attrNameLst>
                                      </p:cBhvr>
                                      <p:tavLst>
                                        <p:tav tm="0">
                                          <p:val>
                                            <p:strVal val="#ppt_x-#ppt_w*1.125000"/>
                                          </p:val>
                                        </p:tav>
                                        <p:tav tm="100000">
                                          <p:val>
                                            <p:strVal val="#ppt_x"/>
                                          </p:val>
                                        </p:tav>
                                      </p:tavLst>
                                    </p:anim>
                                    <p:animEffect transition="in" filter="wipe(right)">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right)">
                                      <p:cBhvr>
                                        <p:cTn id="71" dur="500"/>
                                        <p:tgtEl>
                                          <p:spTgt spid="9"/>
                                        </p:tgtEl>
                                      </p:cBhvr>
                                    </p:animEffect>
                                  </p:childTnLst>
                                </p:cTn>
                              </p:par>
                            </p:childTnLst>
                          </p:cTn>
                        </p:par>
                        <p:par>
                          <p:cTn id="72" fill="hold">
                            <p:stCondLst>
                              <p:cond delay="500"/>
                            </p:stCondLst>
                            <p:childTnLst>
                              <p:par>
                                <p:cTn id="73" presetID="23" presetClass="entr" presetSubtype="32"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250" fill="hold"/>
                                        <p:tgtEl>
                                          <p:spTgt spid="13"/>
                                        </p:tgtEl>
                                        <p:attrNameLst>
                                          <p:attrName>ppt_w</p:attrName>
                                        </p:attrNameLst>
                                      </p:cBhvr>
                                      <p:tavLst>
                                        <p:tav tm="0">
                                          <p:val>
                                            <p:strVal val="4*#ppt_w"/>
                                          </p:val>
                                        </p:tav>
                                        <p:tav tm="100000">
                                          <p:val>
                                            <p:strVal val="#ppt_w"/>
                                          </p:val>
                                        </p:tav>
                                      </p:tavLst>
                                    </p:anim>
                                    <p:anim calcmode="lin" valueType="num">
                                      <p:cBhvr>
                                        <p:cTn id="76" dur="250" fill="hold"/>
                                        <p:tgtEl>
                                          <p:spTgt spid="13"/>
                                        </p:tgtEl>
                                        <p:attrNameLst>
                                          <p:attrName>ppt_h</p:attrName>
                                        </p:attrNameLst>
                                      </p:cBhvr>
                                      <p:tavLst>
                                        <p:tav tm="0">
                                          <p:val>
                                            <p:strVal val="4*#ppt_h"/>
                                          </p:val>
                                        </p:tav>
                                        <p:tav tm="100000">
                                          <p:val>
                                            <p:strVal val="#ppt_h"/>
                                          </p:val>
                                        </p:tav>
                                      </p:tavLst>
                                    </p:anim>
                                  </p:childTnLst>
                                </p:cTn>
                              </p:par>
                            </p:childTnLst>
                          </p:cTn>
                        </p:par>
                        <p:par>
                          <p:cTn id="77" fill="hold">
                            <p:stCondLst>
                              <p:cond delay="1000"/>
                            </p:stCondLst>
                            <p:childTnLst>
                              <p:par>
                                <p:cTn id="78" presetID="23" presetClass="entr" presetSubtype="32"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250" fill="hold"/>
                                        <p:tgtEl>
                                          <p:spTgt spid="12"/>
                                        </p:tgtEl>
                                        <p:attrNameLst>
                                          <p:attrName>ppt_w</p:attrName>
                                        </p:attrNameLst>
                                      </p:cBhvr>
                                      <p:tavLst>
                                        <p:tav tm="0">
                                          <p:val>
                                            <p:strVal val="4*#ppt_w"/>
                                          </p:val>
                                        </p:tav>
                                        <p:tav tm="100000">
                                          <p:val>
                                            <p:strVal val="#ppt_w"/>
                                          </p:val>
                                        </p:tav>
                                      </p:tavLst>
                                    </p:anim>
                                    <p:anim calcmode="lin" valueType="num">
                                      <p:cBhvr>
                                        <p:cTn id="81" dur="250" fill="hold"/>
                                        <p:tgtEl>
                                          <p:spTgt spid="12"/>
                                        </p:tgtEl>
                                        <p:attrNameLst>
                                          <p:attrName>ppt_h</p:attrName>
                                        </p:attrNameLst>
                                      </p:cBhvr>
                                      <p:tavLst>
                                        <p:tav tm="0">
                                          <p:val>
                                            <p:strVal val="4*#ppt_h"/>
                                          </p:val>
                                        </p:tav>
                                        <p:tav tm="100000">
                                          <p:val>
                                            <p:strVal val="#ppt_h"/>
                                          </p:val>
                                        </p:tav>
                                      </p:tavLst>
                                    </p:anim>
                                  </p:childTnLst>
                                </p:cTn>
                              </p:par>
                            </p:childTnLst>
                          </p:cTn>
                        </p:par>
                        <p:par>
                          <p:cTn id="82" fill="hold">
                            <p:stCondLst>
                              <p:cond delay="1500"/>
                            </p:stCondLst>
                            <p:childTnLst>
                              <p:par>
                                <p:cTn id="83" presetID="23" presetClass="entr" presetSubtype="32"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250" fill="hold"/>
                                        <p:tgtEl>
                                          <p:spTgt spid="11"/>
                                        </p:tgtEl>
                                        <p:attrNameLst>
                                          <p:attrName>ppt_w</p:attrName>
                                        </p:attrNameLst>
                                      </p:cBhvr>
                                      <p:tavLst>
                                        <p:tav tm="0">
                                          <p:val>
                                            <p:strVal val="4*#ppt_w"/>
                                          </p:val>
                                        </p:tav>
                                        <p:tav tm="100000">
                                          <p:val>
                                            <p:strVal val="#ppt_w"/>
                                          </p:val>
                                        </p:tav>
                                      </p:tavLst>
                                    </p:anim>
                                    <p:anim calcmode="lin" valueType="num">
                                      <p:cBhvr>
                                        <p:cTn id="86" dur="250" fill="hold"/>
                                        <p:tgtEl>
                                          <p:spTgt spid="11"/>
                                        </p:tgtEl>
                                        <p:attrNameLst>
                                          <p:attrName>ppt_h</p:attrName>
                                        </p:attrNameLst>
                                      </p:cBhvr>
                                      <p:tavLst>
                                        <p:tav tm="0">
                                          <p:val>
                                            <p:strVal val="4*#ppt_h"/>
                                          </p:val>
                                        </p:tav>
                                        <p:tav tm="100000">
                                          <p:val>
                                            <p:strVal val="#ppt_h"/>
                                          </p:val>
                                        </p:tav>
                                      </p:tavLst>
                                    </p:anim>
                                  </p:childTnLst>
                                </p:cTn>
                              </p:par>
                            </p:childTnLst>
                          </p:cTn>
                        </p:par>
                        <p:par>
                          <p:cTn id="87" fill="hold">
                            <p:stCondLst>
                              <p:cond delay="2000"/>
                            </p:stCondLst>
                            <p:childTnLst>
                              <p:par>
                                <p:cTn id="88" presetID="23" presetClass="entr" presetSubtype="32"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250" fill="hold"/>
                                        <p:tgtEl>
                                          <p:spTgt spid="10"/>
                                        </p:tgtEl>
                                        <p:attrNameLst>
                                          <p:attrName>ppt_w</p:attrName>
                                        </p:attrNameLst>
                                      </p:cBhvr>
                                      <p:tavLst>
                                        <p:tav tm="0">
                                          <p:val>
                                            <p:strVal val="4*#ppt_w"/>
                                          </p:val>
                                        </p:tav>
                                        <p:tav tm="100000">
                                          <p:val>
                                            <p:strVal val="#ppt_w"/>
                                          </p:val>
                                        </p:tav>
                                      </p:tavLst>
                                    </p:anim>
                                    <p:anim calcmode="lin" valueType="num">
                                      <p:cBhvr>
                                        <p:cTn id="91" dur="250" fill="hold"/>
                                        <p:tgtEl>
                                          <p:spTgt spid="10"/>
                                        </p:tgtEl>
                                        <p:attrNameLst>
                                          <p:attrName>ppt_h</p:attrName>
                                        </p:attrNameLst>
                                      </p:cBhvr>
                                      <p:tavLst>
                                        <p:tav tm="0">
                                          <p:val>
                                            <p:strVal val="4*#ppt_h"/>
                                          </p:val>
                                        </p:tav>
                                        <p:tav tm="100000">
                                          <p:val>
                                            <p:strVal val="#ppt_h"/>
                                          </p:val>
                                        </p:tav>
                                      </p:tavLst>
                                    </p:anim>
                                  </p:childTnLst>
                                </p:cTn>
                              </p:par>
                            </p:childTnLst>
                          </p:cTn>
                        </p:par>
                        <p:par>
                          <p:cTn id="92" fill="hold">
                            <p:stCondLst>
                              <p:cond delay="2500"/>
                            </p:stCondLst>
                            <p:childTnLst>
                              <p:par>
                                <p:cTn id="93" presetID="10"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250"/>
                                        <p:tgtEl>
                                          <p:spTgt spid="15"/>
                                        </p:tgtEl>
                                      </p:cBhvr>
                                    </p:animEffect>
                                  </p:childTnLst>
                                </p:cTn>
                              </p:par>
                            </p:childTnLst>
                          </p:cTn>
                        </p:par>
                        <p:par>
                          <p:cTn id="96" fill="hold">
                            <p:stCondLst>
                              <p:cond delay="3000"/>
                            </p:stCondLst>
                            <p:childTnLst>
                              <p:par>
                                <p:cTn id="97" presetID="10" presetClass="entr" presetSubtype="0" fill="hold" grpId="0" nodeType="after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fade">
                                      <p:cBhvr>
                                        <p:cTn id="99" dur="250"/>
                                        <p:tgtEl>
                                          <p:spTgt spid="16"/>
                                        </p:tgtEl>
                                      </p:cBhvr>
                                    </p:animEffect>
                                  </p:childTnLst>
                                </p:cTn>
                              </p:par>
                            </p:childTnLst>
                          </p:cTn>
                        </p:par>
                        <p:par>
                          <p:cTn id="100" fill="hold">
                            <p:stCondLst>
                              <p:cond delay="3500"/>
                            </p:stCondLst>
                            <p:childTnLst>
                              <p:par>
                                <p:cTn id="101" presetID="10" presetClass="entr" presetSubtype="0" fill="hold" grpId="0" nodeType="after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250"/>
                                        <p:tgtEl>
                                          <p:spTgt spid="17"/>
                                        </p:tgtEl>
                                      </p:cBhvr>
                                    </p:animEffect>
                                  </p:childTnLst>
                                </p:cTn>
                              </p:par>
                            </p:childTnLst>
                          </p:cTn>
                        </p:par>
                        <p:par>
                          <p:cTn id="104" fill="hold">
                            <p:stCondLst>
                              <p:cond delay="4000"/>
                            </p:stCondLst>
                            <p:childTnLst>
                              <p:par>
                                <p:cTn id="105" presetID="10" presetClass="entr" presetSubtype="0" fill="hold" grpId="0" nodeType="after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fade">
                                      <p:cBhvr>
                                        <p:cTn id="107"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p:bldP spid="16" grpId="0"/>
      <p:bldP spid="17" grpId="0"/>
      <p:bldP spid="18" grpId="0"/>
      <p:bldP spid="19" grpId="0" animBg="1"/>
      <p:bldP spid="20" grpId="0" animBg="1"/>
      <p:bldP spid="21" grpId="0" animBg="1"/>
      <p:bldP spid="22" grpId="0" animBg="1"/>
      <p:bldP spid="23" grpId="0"/>
      <p:bldP spid="24" grpId="0"/>
      <p:bldP spid="25" grpId="0"/>
      <p:bldP spid="26" grpId="0"/>
      <p:bldP spid="27"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bwMode="auto">
          <a:xfrm>
            <a:off x="3282974" y="2875056"/>
            <a:ext cx="2537222" cy="1224340"/>
            <a:chOff x="4407518" y="3832706"/>
            <a:chExt cx="3382692" cy="1631408"/>
          </a:xfrm>
        </p:grpSpPr>
        <p:sp>
          <p:nvSpPr>
            <p:cNvPr id="12" name="Oval 11"/>
            <p:cNvSpPr/>
            <p:nvPr/>
          </p:nvSpPr>
          <p:spPr>
            <a:xfrm>
              <a:off x="5699639" y="4451625"/>
              <a:ext cx="774638" cy="390395"/>
            </a:xfrm>
            <a:prstGeom prst="ellipse">
              <a:avLst/>
            </a:prstGeom>
            <a:solidFill>
              <a:schemeClr val="accent1"/>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id-ID" altLang="zh-CN">
                <a:solidFill>
                  <a:srgbClr val="FFFFFF"/>
                </a:solidFill>
              </a:endParaRPr>
            </a:p>
          </p:txBody>
        </p:sp>
        <p:grpSp>
          <p:nvGrpSpPr>
            <p:cNvPr id="3" name="Group 12"/>
            <p:cNvGrpSpPr/>
            <p:nvPr/>
          </p:nvGrpSpPr>
          <p:grpSpPr bwMode="auto">
            <a:xfrm>
              <a:off x="4407518" y="3832706"/>
              <a:ext cx="3382692" cy="1631408"/>
              <a:chOff x="4407518" y="3832706"/>
              <a:chExt cx="3382692" cy="1631408"/>
            </a:xfrm>
          </p:grpSpPr>
          <p:sp>
            <p:nvSpPr>
              <p:cNvPr id="14" name="Oval 13"/>
              <p:cNvSpPr/>
              <p:nvPr/>
            </p:nvSpPr>
            <p:spPr>
              <a:xfrm>
                <a:off x="4469426" y="3832706"/>
                <a:ext cx="3246177" cy="1631408"/>
              </a:xfrm>
              <a:prstGeom prst="ellipse">
                <a:avLst/>
              </a:prstGeom>
              <a:noFill/>
              <a:ln w="127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id-ID" altLang="zh-CN">
                  <a:solidFill>
                    <a:srgbClr val="FFFFFF"/>
                  </a:solidFill>
                </a:endParaRPr>
              </a:p>
            </p:txBody>
          </p:sp>
          <p:sp>
            <p:nvSpPr>
              <p:cNvPr id="15" name="Oval 14"/>
              <p:cNvSpPr/>
              <p:nvPr/>
            </p:nvSpPr>
            <p:spPr>
              <a:xfrm>
                <a:off x="4407518" y="4611910"/>
                <a:ext cx="134927" cy="7776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id-ID" altLang="zh-CN">
                  <a:solidFill>
                    <a:srgbClr val="FFFFFF"/>
                  </a:solidFill>
                </a:endParaRPr>
              </a:p>
            </p:txBody>
          </p:sp>
          <p:sp>
            <p:nvSpPr>
              <p:cNvPr id="16" name="Oval 15"/>
              <p:cNvSpPr/>
              <p:nvPr/>
            </p:nvSpPr>
            <p:spPr>
              <a:xfrm>
                <a:off x="7655283" y="4611910"/>
                <a:ext cx="134927" cy="7776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id-ID" altLang="zh-CN">
                  <a:solidFill>
                    <a:srgbClr val="FFFFFF"/>
                  </a:solidFill>
                </a:endParaRPr>
              </a:p>
            </p:txBody>
          </p:sp>
          <p:sp>
            <p:nvSpPr>
              <p:cNvPr id="17" name="Oval 16"/>
              <p:cNvSpPr/>
              <p:nvPr/>
            </p:nvSpPr>
            <p:spPr>
              <a:xfrm>
                <a:off x="6836198" y="3904120"/>
                <a:ext cx="136514" cy="7776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id-ID" altLang="zh-CN">
                  <a:solidFill>
                    <a:srgbClr val="FFFFFF"/>
                  </a:solidFill>
                </a:endParaRPr>
              </a:p>
            </p:txBody>
          </p:sp>
          <p:sp>
            <p:nvSpPr>
              <p:cNvPr id="18" name="Oval 17"/>
              <p:cNvSpPr/>
              <p:nvPr/>
            </p:nvSpPr>
            <p:spPr>
              <a:xfrm>
                <a:off x="5226602" y="3904120"/>
                <a:ext cx="134927" cy="7776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id-ID" altLang="zh-CN">
                  <a:solidFill>
                    <a:srgbClr val="FFFFFF"/>
                  </a:solidFill>
                </a:endParaRPr>
              </a:p>
            </p:txBody>
          </p:sp>
          <p:sp>
            <p:nvSpPr>
              <p:cNvPr id="19" name="Oval 18"/>
              <p:cNvSpPr/>
              <p:nvPr/>
            </p:nvSpPr>
            <p:spPr>
              <a:xfrm>
                <a:off x="6836198" y="5321286"/>
                <a:ext cx="136514" cy="7776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id-ID" altLang="zh-CN">
                  <a:solidFill>
                    <a:srgbClr val="FFFFFF"/>
                  </a:solidFill>
                </a:endParaRPr>
              </a:p>
            </p:txBody>
          </p:sp>
          <p:sp>
            <p:nvSpPr>
              <p:cNvPr id="20" name="Oval 19"/>
              <p:cNvSpPr/>
              <p:nvPr/>
            </p:nvSpPr>
            <p:spPr>
              <a:xfrm>
                <a:off x="5226602" y="5321286"/>
                <a:ext cx="134927" cy="7776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id-ID" altLang="zh-CN">
                  <a:solidFill>
                    <a:srgbClr val="FFFFFF"/>
                  </a:solidFill>
                </a:endParaRPr>
              </a:p>
            </p:txBody>
          </p:sp>
        </p:grpSp>
      </p:grpSp>
      <p:grpSp>
        <p:nvGrpSpPr>
          <p:cNvPr id="4" name="Group 36"/>
          <p:cNvGrpSpPr/>
          <p:nvPr/>
        </p:nvGrpSpPr>
        <p:grpSpPr bwMode="auto">
          <a:xfrm>
            <a:off x="6221436" y="1607158"/>
            <a:ext cx="1725216" cy="497334"/>
            <a:chOff x="8858766" y="1813486"/>
            <a:chExt cx="2300186" cy="662583"/>
          </a:xfrm>
        </p:grpSpPr>
        <p:sp>
          <p:nvSpPr>
            <p:cNvPr id="38" name="TextBox 37"/>
            <p:cNvSpPr txBox="1"/>
            <p:nvPr/>
          </p:nvSpPr>
          <p:spPr>
            <a:xfrm>
              <a:off x="8858766" y="2107031"/>
              <a:ext cx="2300186" cy="369038"/>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TextBox 38"/>
            <p:cNvSpPr txBox="1"/>
            <p:nvPr/>
          </p:nvSpPr>
          <p:spPr>
            <a:xfrm>
              <a:off x="8858766" y="1813486"/>
              <a:ext cx="2112869" cy="245943"/>
            </a:xfrm>
            <a:prstGeom prst="rect">
              <a:avLst/>
            </a:prstGeom>
            <a:noFill/>
          </p:spPr>
          <p:txBody>
            <a:bodyPr lIns="0" tIns="0" rIns="0" bIns="0">
              <a:spAutoFit/>
            </a:bodyPr>
            <a:lstStyle/>
            <a:p>
              <a:pP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 name="Group 39"/>
          <p:cNvGrpSpPr/>
          <p:nvPr/>
        </p:nvGrpSpPr>
        <p:grpSpPr bwMode="auto">
          <a:xfrm>
            <a:off x="6484566" y="3580656"/>
            <a:ext cx="1725215" cy="497333"/>
            <a:chOff x="8858766" y="1813486"/>
            <a:chExt cx="2300186" cy="663825"/>
          </a:xfrm>
        </p:grpSpPr>
        <p:sp>
          <p:nvSpPr>
            <p:cNvPr id="41" name="TextBox 40"/>
            <p:cNvSpPr txBox="1"/>
            <p:nvPr/>
          </p:nvSpPr>
          <p:spPr>
            <a:xfrm>
              <a:off x="8858766" y="2107581"/>
              <a:ext cx="2300186" cy="369730"/>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2" name="TextBox 41"/>
            <p:cNvSpPr txBox="1"/>
            <p:nvPr/>
          </p:nvSpPr>
          <p:spPr>
            <a:xfrm>
              <a:off x="8858766" y="1813486"/>
              <a:ext cx="2112869" cy="246404"/>
            </a:xfrm>
            <a:prstGeom prst="rect">
              <a:avLst/>
            </a:prstGeom>
            <a:noFill/>
          </p:spPr>
          <p:txBody>
            <a:bodyPr lIns="0" tIns="0" rIns="0" bIns="0">
              <a:spAutoFit/>
            </a:bodyPr>
            <a:lstStyle/>
            <a:p>
              <a:pP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Group 42"/>
          <p:cNvGrpSpPr/>
          <p:nvPr/>
        </p:nvGrpSpPr>
        <p:grpSpPr bwMode="auto">
          <a:xfrm>
            <a:off x="6858421" y="2538007"/>
            <a:ext cx="1674019" cy="497334"/>
            <a:chOff x="8858766" y="1813486"/>
            <a:chExt cx="2231795" cy="662583"/>
          </a:xfrm>
        </p:grpSpPr>
        <p:sp>
          <p:nvSpPr>
            <p:cNvPr id="44" name="TextBox 43"/>
            <p:cNvSpPr txBox="1"/>
            <p:nvPr/>
          </p:nvSpPr>
          <p:spPr>
            <a:xfrm>
              <a:off x="8858766" y="2107031"/>
              <a:ext cx="2231795" cy="369038"/>
            </a:xfrm>
            <a:prstGeom prst="rect">
              <a:avLst/>
            </a:prstGeom>
            <a:noFill/>
          </p:spPr>
          <p:txBody>
            <a:bodyPr lIns="0" tIns="0" rIns="0" bIns="0">
              <a:spAutoFit/>
            </a:bodyPr>
            <a:lstStyle/>
            <a:p>
              <a:pP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5" name="TextBox 44"/>
            <p:cNvSpPr txBox="1"/>
            <p:nvPr/>
          </p:nvSpPr>
          <p:spPr>
            <a:xfrm>
              <a:off x="8858766" y="1813486"/>
              <a:ext cx="2112744" cy="245942"/>
            </a:xfrm>
            <a:prstGeom prst="rect">
              <a:avLst/>
            </a:prstGeom>
            <a:noFill/>
          </p:spPr>
          <p:txBody>
            <a:bodyPr lIns="0" tIns="0" rIns="0" bIns="0">
              <a:spAutoFit/>
            </a:bodyPr>
            <a:lstStyle/>
            <a:p>
              <a:pP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 name="Group 45"/>
          <p:cNvGrpSpPr/>
          <p:nvPr/>
        </p:nvGrpSpPr>
        <p:grpSpPr bwMode="auto">
          <a:xfrm>
            <a:off x="1139848" y="1607158"/>
            <a:ext cx="1741885" cy="497334"/>
            <a:chOff x="1320628" y="1813486"/>
            <a:chExt cx="2322052" cy="662583"/>
          </a:xfrm>
        </p:grpSpPr>
        <p:sp>
          <p:nvSpPr>
            <p:cNvPr id="47" name="TextBox 46"/>
            <p:cNvSpPr txBox="1"/>
            <p:nvPr/>
          </p:nvSpPr>
          <p:spPr>
            <a:xfrm>
              <a:off x="1320628" y="2107031"/>
              <a:ext cx="2322052" cy="369038"/>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8" name="TextBox 47"/>
            <p:cNvSpPr txBox="1"/>
            <p:nvPr/>
          </p:nvSpPr>
          <p:spPr>
            <a:xfrm>
              <a:off x="1530136" y="1813486"/>
              <a:ext cx="2112544" cy="245943"/>
            </a:xfrm>
            <a:prstGeom prst="rect">
              <a:avLst/>
            </a:prstGeom>
            <a:noFill/>
          </p:spPr>
          <p:txBody>
            <a:bodyPr lIns="0" tIns="0" rIns="0" bIns="0">
              <a:spAutoFit/>
            </a:bodyPr>
            <a:lstStyle/>
            <a:p>
              <a:pPr algn="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Group 48"/>
          <p:cNvGrpSpPr/>
          <p:nvPr/>
        </p:nvGrpSpPr>
        <p:grpSpPr bwMode="auto">
          <a:xfrm>
            <a:off x="545728" y="2534435"/>
            <a:ext cx="1693069" cy="497334"/>
            <a:chOff x="566057" y="3378459"/>
            <a:chExt cx="2257472" cy="662583"/>
          </a:xfrm>
        </p:grpSpPr>
        <p:sp>
          <p:nvSpPr>
            <p:cNvPr id="50" name="TextBox 49"/>
            <p:cNvSpPr txBox="1"/>
            <p:nvPr/>
          </p:nvSpPr>
          <p:spPr>
            <a:xfrm>
              <a:off x="566057" y="3672004"/>
              <a:ext cx="2257472" cy="369038"/>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1" name="TextBox 50"/>
            <p:cNvSpPr txBox="1"/>
            <p:nvPr/>
          </p:nvSpPr>
          <p:spPr>
            <a:xfrm>
              <a:off x="710522" y="3378459"/>
              <a:ext cx="2113007" cy="245943"/>
            </a:xfrm>
            <a:prstGeom prst="rect">
              <a:avLst/>
            </a:prstGeom>
            <a:noFill/>
          </p:spPr>
          <p:txBody>
            <a:bodyPr lIns="0" tIns="0" rIns="0" bIns="0">
              <a:spAutoFit/>
            </a:bodyPr>
            <a:lstStyle/>
            <a:p>
              <a:pPr algn="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 name="Group 51"/>
          <p:cNvGrpSpPr/>
          <p:nvPr/>
        </p:nvGrpSpPr>
        <p:grpSpPr bwMode="auto">
          <a:xfrm>
            <a:off x="868387" y="3580656"/>
            <a:ext cx="1741885" cy="497334"/>
            <a:chOff x="1187278" y="5127778"/>
            <a:chExt cx="2322052" cy="662583"/>
          </a:xfrm>
        </p:grpSpPr>
        <p:sp>
          <p:nvSpPr>
            <p:cNvPr id="53" name="TextBox 52"/>
            <p:cNvSpPr txBox="1"/>
            <p:nvPr/>
          </p:nvSpPr>
          <p:spPr>
            <a:xfrm>
              <a:off x="1187278" y="5421323"/>
              <a:ext cx="2322052" cy="369038"/>
            </a:xfrm>
            <a:prstGeom prst="rect">
              <a:avLst/>
            </a:prstGeom>
            <a:noFill/>
          </p:spPr>
          <p:txBody>
            <a:bodyPr lIns="0" tIns="0" rIns="0" bIns="0">
              <a:spAutoFit/>
            </a:bodyPr>
            <a:lstStyle/>
            <a:p>
              <a:pPr algn="r" defTabSz="1088390">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4" name="TextBox 53"/>
            <p:cNvSpPr txBox="1"/>
            <p:nvPr/>
          </p:nvSpPr>
          <p:spPr>
            <a:xfrm>
              <a:off x="1396786" y="5127778"/>
              <a:ext cx="2112544" cy="245943"/>
            </a:xfrm>
            <a:prstGeom prst="rect">
              <a:avLst/>
            </a:prstGeom>
            <a:noFill/>
          </p:spPr>
          <p:txBody>
            <a:bodyPr lIns="0" tIns="0" rIns="0" bIns="0">
              <a:spAutoFit/>
            </a:bodyPr>
            <a:lstStyle/>
            <a:p>
              <a:pPr algn="r" defTabSz="6858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Group 54"/>
          <p:cNvGrpSpPr/>
          <p:nvPr/>
        </p:nvGrpSpPr>
        <p:grpSpPr bwMode="auto">
          <a:xfrm>
            <a:off x="3012702" y="1693599"/>
            <a:ext cx="411956" cy="410893"/>
            <a:chOff x="3818283" y="1926549"/>
            <a:chExt cx="548204" cy="548202"/>
          </a:xfrm>
        </p:grpSpPr>
        <p:sp>
          <p:nvSpPr>
            <p:cNvPr id="56" name="Oval 55"/>
            <p:cNvSpPr/>
            <p:nvPr/>
          </p:nvSpPr>
          <p:spPr>
            <a:xfrm flipH="1">
              <a:off x="3818283" y="1926549"/>
              <a:ext cx="548204" cy="5482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en-AU" altLang="zh-CN" sz="1200">
                <a:solidFill>
                  <a:schemeClr val="bg1"/>
                </a:solidFill>
                <a:latin typeface="FontAwesome"/>
              </a:endParaRPr>
            </a:p>
          </p:txBody>
        </p:sp>
        <p:sp>
          <p:nvSpPr>
            <p:cNvPr id="13355" name="Freeform 61"/>
            <p:cNvSpPr>
              <a:spLocks noEditPoints="1"/>
            </p:cNvSpPr>
            <p:nvPr/>
          </p:nvSpPr>
          <p:spPr bwMode="auto">
            <a:xfrm>
              <a:off x="3908191" y="2052465"/>
              <a:ext cx="377678" cy="296424"/>
            </a:xfrm>
            <a:custGeom>
              <a:avLst/>
              <a:gdLst>
                <a:gd name="T0" fmla="*/ 178150 w 106"/>
                <a:gd name="T1" fmla="*/ 39285 h 83"/>
                <a:gd name="T2" fmla="*/ 181713 w 106"/>
                <a:gd name="T3" fmla="*/ 39285 h 83"/>
                <a:gd name="T4" fmla="*/ 181713 w 106"/>
                <a:gd name="T5" fmla="*/ 153569 h 83"/>
                <a:gd name="T6" fmla="*/ 67697 w 106"/>
                <a:gd name="T7" fmla="*/ 96427 h 83"/>
                <a:gd name="T8" fmla="*/ 67697 w 106"/>
                <a:gd name="T9" fmla="*/ 92856 h 83"/>
                <a:gd name="T10" fmla="*/ 195965 w 106"/>
                <a:gd name="T11" fmla="*/ 149998 h 83"/>
                <a:gd name="T12" fmla="*/ 199528 w 106"/>
                <a:gd name="T13" fmla="*/ 153569 h 83"/>
                <a:gd name="T14" fmla="*/ 309981 w 106"/>
                <a:gd name="T15" fmla="*/ 96427 h 83"/>
                <a:gd name="T16" fmla="*/ 199528 w 106"/>
                <a:gd name="T17" fmla="*/ 39285 h 83"/>
                <a:gd name="T18" fmla="*/ 195965 w 106"/>
                <a:gd name="T19" fmla="*/ 39285 h 83"/>
                <a:gd name="T20" fmla="*/ 53445 w 106"/>
                <a:gd name="T21" fmla="*/ 103570 h 83"/>
                <a:gd name="T22" fmla="*/ 3563 w 106"/>
                <a:gd name="T23" fmla="*/ 124998 h 83"/>
                <a:gd name="T24" fmla="*/ 3563 w 106"/>
                <a:gd name="T25" fmla="*/ 132141 h 83"/>
                <a:gd name="T26" fmla="*/ 121142 w 106"/>
                <a:gd name="T27" fmla="*/ 189283 h 83"/>
                <a:gd name="T28" fmla="*/ 171024 w 106"/>
                <a:gd name="T29" fmla="*/ 164283 h 83"/>
                <a:gd name="T30" fmla="*/ 374115 w 106"/>
                <a:gd name="T31" fmla="*/ 57142 h 83"/>
                <a:gd name="T32" fmla="*/ 374115 w 106"/>
                <a:gd name="T33" fmla="*/ 64285 h 83"/>
                <a:gd name="T34" fmla="*/ 324233 w 106"/>
                <a:gd name="T35" fmla="*/ 89284 h 83"/>
                <a:gd name="T36" fmla="*/ 206654 w 106"/>
                <a:gd name="T37" fmla="*/ 28571 h 83"/>
                <a:gd name="T38" fmla="*/ 256536 w 106"/>
                <a:gd name="T39" fmla="*/ 0 h 83"/>
                <a:gd name="T40" fmla="*/ 374115 w 106"/>
                <a:gd name="T41" fmla="*/ 57142 h 83"/>
                <a:gd name="T42" fmla="*/ 377678 w 106"/>
                <a:gd name="T43" fmla="*/ 128569 h 83"/>
                <a:gd name="T44" fmla="*/ 256536 w 106"/>
                <a:gd name="T45" fmla="*/ 189283 h 83"/>
                <a:gd name="T46" fmla="*/ 206654 w 106"/>
                <a:gd name="T47" fmla="*/ 167855 h 83"/>
                <a:gd name="T48" fmla="*/ 206654 w 106"/>
                <a:gd name="T49" fmla="*/ 160712 h 83"/>
                <a:gd name="T50" fmla="*/ 327796 w 106"/>
                <a:gd name="T51" fmla="*/ 103570 h 83"/>
                <a:gd name="T52" fmla="*/ 171024 w 106"/>
                <a:gd name="T53" fmla="*/ 25000 h 83"/>
                <a:gd name="T54" fmla="*/ 117579 w 106"/>
                <a:gd name="T55" fmla="*/ 0 h 83"/>
                <a:gd name="T56" fmla="*/ 0 w 106"/>
                <a:gd name="T57" fmla="*/ 60713 h 83"/>
                <a:gd name="T58" fmla="*/ 49882 w 106"/>
                <a:gd name="T59" fmla="*/ 89284 h 83"/>
                <a:gd name="T60" fmla="*/ 171024 w 106"/>
                <a:gd name="T61" fmla="*/ 32142 h 83"/>
                <a:gd name="T62" fmla="*/ 171024 w 106"/>
                <a:gd name="T63" fmla="*/ 25000 h 83"/>
                <a:gd name="T64" fmla="*/ 195965 w 106"/>
                <a:gd name="T65" fmla="*/ 292853 h 83"/>
                <a:gd name="T66" fmla="*/ 199528 w 106"/>
                <a:gd name="T67" fmla="*/ 296424 h 83"/>
                <a:gd name="T68" fmla="*/ 320670 w 106"/>
                <a:gd name="T69" fmla="*/ 232139 h 83"/>
                <a:gd name="T70" fmla="*/ 317107 w 106"/>
                <a:gd name="T71" fmla="*/ 174997 h 83"/>
                <a:gd name="T72" fmla="*/ 260099 w 106"/>
                <a:gd name="T73" fmla="*/ 203568 h 83"/>
                <a:gd name="T74" fmla="*/ 256536 w 106"/>
                <a:gd name="T75" fmla="*/ 203568 h 83"/>
                <a:gd name="T76" fmla="*/ 199528 w 106"/>
                <a:gd name="T77" fmla="*/ 174997 h 83"/>
                <a:gd name="T78" fmla="*/ 195965 w 106"/>
                <a:gd name="T79" fmla="*/ 178569 h 83"/>
                <a:gd name="T80" fmla="*/ 60571 w 106"/>
                <a:gd name="T81" fmla="*/ 174997 h 83"/>
                <a:gd name="T82" fmla="*/ 117579 w 106"/>
                <a:gd name="T83" fmla="*/ 203568 h 83"/>
                <a:gd name="T84" fmla="*/ 178150 w 106"/>
                <a:gd name="T85" fmla="*/ 174997 h 83"/>
                <a:gd name="T86" fmla="*/ 181713 w 106"/>
                <a:gd name="T87" fmla="*/ 178569 h 83"/>
                <a:gd name="T88" fmla="*/ 181713 w 106"/>
                <a:gd name="T89" fmla="*/ 296424 h 83"/>
                <a:gd name="T90" fmla="*/ 60571 w 106"/>
                <a:gd name="T91" fmla="*/ 235711 h 83"/>
                <a:gd name="T92" fmla="*/ 57008 w 106"/>
                <a:gd name="T93" fmla="*/ 178569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Group 60"/>
          <p:cNvGrpSpPr/>
          <p:nvPr/>
        </p:nvGrpSpPr>
        <p:grpSpPr bwMode="auto">
          <a:xfrm>
            <a:off x="2378099" y="2604702"/>
            <a:ext cx="411956" cy="410892"/>
            <a:chOff x="3010378" y="3471260"/>
            <a:chExt cx="548204" cy="548202"/>
          </a:xfrm>
        </p:grpSpPr>
        <p:sp>
          <p:nvSpPr>
            <p:cNvPr id="62" name="Oval 61"/>
            <p:cNvSpPr/>
            <p:nvPr/>
          </p:nvSpPr>
          <p:spPr>
            <a:xfrm flipH="1">
              <a:off x="3010378" y="3471260"/>
              <a:ext cx="548204" cy="5482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r" eaLnBrk="1" hangingPunct="1"/>
              <a:endParaRPr lang="zh-CN" altLang="zh-CN" sz="1200">
                <a:solidFill>
                  <a:schemeClr val="bg1"/>
                </a:solidFill>
              </a:endParaRPr>
            </a:p>
          </p:txBody>
        </p:sp>
        <p:sp>
          <p:nvSpPr>
            <p:cNvPr id="13353" name="Freeform 51"/>
            <p:cNvSpPr>
              <a:spLocks noEditPoints="1"/>
            </p:cNvSpPr>
            <p:nvPr/>
          </p:nvSpPr>
          <p:spPr bwMode="auto">
            <a:xfrm>
              <a:off x="3070827" y="3585168"/>
              <a:ext cx="411635" cy="340047"/>
            </a:xfrm>
            <a:custGeom>
              <a:avLst/>
              <a:gdLst>
                <a:gd name="T0" fmla="*/ 319306 w 107"/>
                <a:gd name="T1" fmla="*/ 243443 h 88"/>
                <a:gd name="T2" fmla="*/ 319306 w 107"/>
                <a:gd name="T3" fmla="*/ 27049 h 88"/>
                <a:gd name="T4" fmla="*/ 319306 w 107"/>
                <a:gd name="T5" fmla="*/ 11593 h 88"/>
                <a:gd name="T6" fmla="*/ 327000 w 107"/>
                <a:gd name="T7" fmla="*/ 0 h 88"/>
                <a:gd name="T8" fmla="*/ 334694 w 107"/>
                <a:gd name="T9" fmla="*/ 0 h 88"/>
                <a:gd name="T10" fmla="*/ 342388 w 107"/>
                <a:gd name="T11" fmla="*/ 0 h 88"/>
                <a:gd name="T12" fmla="*/ 342388 w 107"/>
                <a:gd name="T13" fmla="*/ 266628 h 88"/>
                <a:gd name="T14" fmla="*/ 334694 w 107"/>
                <a:gd name="T15" fmla="*/ 270492 h 88"/>
                <a:gd name="T16" fmla="*/ 327000 w 107"/>
                <a:gd name="T17" fmla="*/ 266628 h 88"/>
                <a:gd name="T18" fmla="*/ 319306 w 107"/>
                <a:gd name="T19" fmla="*/ 258899 h 88"/>
                <a:gd name="T20" fmla="*/ 319306 w 107"/>
                <a:gd name="T21" fmla="*/ 243443 h 88"/>
                <a:gd name="T22" fmla="*/ 92329 w 107"/>
                <a:gd name="T23" fmla="*/ 243443 h 88"/>
                <a:gd name="T24" fmla="*/ 92329 w 107"/>
                <a:gd name="T25" fmla="*/ 27049 h 88"/>
                <a:gd name="T26" fmla="*/ 92329 w 107"/>
                <a:gd name="T27" fmla="*/ 11593 h 88"/>
                <a:gd name="T28" fmla="*/ 84635 w 107"/>
                <a:gd name="T29" fmla="*/ 0 h 88"/>
                <a:gd name="T30" fmla="*/ 76941 w 107"/>
                <a:gd name="T31" fmla="*/ 0 h 88"/>
                <a:gd name="T32" fmla="*/ 69247 w 107"/>
                <a:gd name="T33" fmla="*/ 0 h 88"/>
                <a:gd name="T34" fmla="*/ 69247 w 107"/>
                <a:gd name="T35" fmla="*/ 266628 h 88"/>
                <a:gd name="T36" fmla="*/ 76941 w 107"/>
                <a:gd name="T37" fmla="*/ 270492 h 88"/>
                <a:gd name="T38" fmla="*/ 84635 w 107"/>
                <a:gd name="T39" fmla="*/ 266628 h 88"/>
                <a:gd name="T40" fmla="*/ 92329 w 107"/>
                <a:gd name="T41" fmla="*/ 258899 h 88"/>
                <a:gd name="T42" fmla="*/ 92329 w 107"/>
                <a:gd name="T43" fmla="*/ 243443 h 88"/>
                <a:gd name="T44" fmla="*/ 138494 w 107"/>
                <a:gd name="T45" fmla="*/ 197073 h 88"/>
                <a:gd name="T46" fmla="*/ 138494 w 107"/>
                <a:gd name="T47" fmla="*/ 212529 h 88"/>
                <a:gd name="T48" fmla="*/ 126953 w 107"/>
                <a:gd name="T49" fmla="*/ 224122 h 88"/>
                <a:gd name="T50" fmla="*/ 119259 w 107"/>
                <a:gd name="T51" fmla="*/ 227986 h 88"/>
                <a:gd name="T52" fmla="*/ 111565 w 107"/>
                <a:gd name="T53" fmla="*/ 224122 h 88"/>
                <a:gd name="T54" fmla="*/ 111565 w 107"/>
                <a:gd name="T55" fmla="*/ 46370 h 88"/>
                <a:gd name="T56" fmla="*/ 119259 w 107"/>
                <a:gd name="T57" fmla="*/ 42506 h 88"/>
                <a:gd name="T58" fmla="*/ 126953 w 107"/>
                <a:gd name="T59" fmla="*/ 46370 h 88"/>
                <a:gd name="T60" fmla="*/ 138494 w 107"/>
                <a:gd name="T61" fmla="*/ 54098 h 88"/>
                <a:gd name="T62" fmla="*/ 138494 w 107"/>
                <a:gd name="T63" fmla="*/ 69555 h 88"/>
                <a:gd name="T64" fmla="*/ 138494 w 107"/>
                <a:gd name="T65" fmla="*/ 197073 h 88"/>
                <a:gd name="T66" fmla="*/ 234670 w 107"/>
                <a:gd name="T67" fmla="*/ 309134 h 88"/>
                <a:gd name="T68" fmla="*/ 207741 w 107"/>
                <a:gd name="T69" fmla="*/ 340047 h 88"/>
                <a:gd name="T70" fmla="*/ 176965 w 107"/>
                <a:gd name="T71" fmla="*/ 309134 h 88"/>
                <a:gd name="T72" fmla="*/ 176965 w 107"/>
                <a:gd name="T73" fmla="*/ 92740 h 88"/>
                <a:gd name="T74" fmla="*/ 207741 w 107"/>
                <a:gd name="T75" fmla="*/ 61827 h 88"/>
                <a:gd name="T76" fmla="*/ 234670 w 107"/>
                <a:gd name="T77" fmla="*/ 92740 h 88"/>
                <a:gd name="T78" fmla="*/ 234670 w 107"/>
                <a:gd name="T79" fmla="*/ 309134 h 88"/>
                <a:gd name="T80" fmla="*/ 273141 w 107"/>
                <a:gd name="T81" fmla="*/ 197073 h 88"/>
                <a:gd name="T82" fmla="*/ 273141 w 107"/>
                <a:gd name="T83" fmla="*/ 212529 h 88"/>
                <a:gd name="T84" fmla="*/ 284682 w 107"/>
                <a:gd name="T85" fmla="*/ 224122 h 88"/>
                <a:gd name="T86" fmla="*/ 292376 w 107"/>
                <a:gd name="T87" fmla="*/ 227986 h 88"/>
                <a:gd name="T88" fmla="*/ 300070 w 107"/>
                <a:gd name="T89" fmla="*/ 224122 h 88"/>
                <a:gd name="T90" fmla="*/ 300070 w 107"/>
                <a:gd name="T91" fmla="*/ 46370 h 88"/>
                <a:gd name="T92" fmla="*/ 292376 w 107"/>
                <a:gd name="T93" fmla="*/ 42506 h 88"/>
                <a:gd name="T94" fmla="*/ 284682 w 107"/>
                <a:gd name="T95" fmla="*/ 46370 h 88"/>
                <a:gd name="T96" fmla="*/ 273141 w 107"/>
                <a:gd name="T97" fmla="*/ 54098 h 88"/>
                <a:gd name="T98" fmla="*/ 273141 w 107"/>
                <a:gd name="T99" fmla="*/ 69555 h 88"/>
                <a:gd name="T100" fmla="*/ 273141 w 107"/>
                <a:gd name="T101" fmla="*/ 197073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Group 63"/>
          <p:cNvGrpSpPr/>
          <p:nvPr/>
        </p:nvGrpSpPr>
        <p:grpSpPr bwMode="auto">
          <a:xfrm>
            <a:off x="6338117" y="2604702"/>
            <a:ext cx="411956" cy="410892"/>
            <a:chOff x="8671519" y="3471260"/>
            <a:chExt cx="548204" cy="548202"/>
          </a:xfrm>
        </p:grpSpPr>
        <p:sp>
          <p:nvSpPr>
            <p:cNvPr id="65" name="Oval 64"/>
            <p:cNvSpPr/>
            <p:nvPr/>
          </p:nvSpPr>
          <p:spPr>
            <a:xfrm>
              <a:off x="8671519" y="3471260"/>
              <a:ext cx="548204" cy="5482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zh-CN" altLang="zh-CN" sz="1200">
                <a:solidFill>
                  <a:schemeClr val="bg1"/>
                </a:solidFill>
              </a:endParaRPr>
            </a:p>
          </p:txBody>
        </p:sp>
        <p:grpSp>
          <p:nvGrpSpPr>
            <p:cNvPr id="21" name="Group 65"/>
            <p:cNvGrpSpPr/>
            <p:nvPr/>
          </p:nvGrpSpPr>
          <p:grpSpPr>
            <a:xfrm>
              <a:off x="8747720" y="3559794"/>
              <a:ext cx="387465" cy="324462"/>
              <a:chOff x="5099051" y="3930651"/>
              <a:chExt cx="390525" cy="327025"/>
            </a:xfrm>
            <a:solidFill>
              <a:schemeClr val="bg1"/>
            </a:solidFill>
          </p:grpSpPr>
          <p:sp>
            <p:nvSpPr>
              <p:cNvPr id="67"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sp>
            <p:nvSpPr>
              <p:cNvPr id="68"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latin typeface="+mn-lt"/>
                </a:endParaRPr>
              </a:p>
            </p:txBody>
          </p:sp>
        </p:grpSp>
      </p:grpSp>
      <p:grpSp>
        <p:nvGrpSpPr>
          <p:cNvPr id="22" name="Group 68"/>
          <p:cNvGrpSpPr/>
          <p:nvPr/>
        </p:nvGrpSpPr>
        <p:grpSpPr bwMode="auto">
          <a:xfrm>
            <a:off x="5967833" y="3580656"/>
            <a:ext cx="411956" cy="410892"/>
            <a:chOff x="7987058" y="5237051"/>
            <a:chExt cx="548204" cy="548202"/>
          </a:xfrm>
        </p:grpSpPr>
        <p:sp>
          <p:nvSpPr>
            <p:cNvPr id="70" name="Oval 69"/>
            <p:cNvSpPr/>
            <p:nvPr/>
          </p:nvSpPr>
          <p:spPr>
            <a:xfrm>
              <a:off x="7987058" y="5237051"/>
              <a:ext cx="548204" cy="5482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en-AU" altLang="zh-CN" sz="1200">
                <a:solidFill>
                  <a:schemeClr val="bg1"/>
                </a:solidFill>
                <a:latin typeface="FontAwesome"/>
              </a:endParaRPr>
            </a:p>
          </p:txBody>
        </p:sp>
        <p:sp>
          <p:nvSpPr>
            <p:cNvPr id="13349" name="Freeform 101"/>
            <p:cNvSpPr>
              <a:spLocks noEditPoints="1"/>
            </p:cNvSpPr>
            <p:nvPr/>
          </p:nvSpPr>
          <p:spPr bwMode="auto">
            <a:xfrm>
              <a:off x="8052502" y="5346489"/>
              <a:ext cx="378366" cy="350051"/>
            </a:xfrm>
            <a:custGeom>
              <a:avLst/>
              <a:gdLst>
                <a:gd name="T0" fmla="*/ 39 w 68"/>
                <a:gd name="T1" fmla="*/ 36 h 63"/>
                <a:gd name="T2" fmla="*/ 41 w 68"/>
                <a:gd name="T3" fmla="*/ 44 h 63"/>
                <a:gd name="T4" fmla="*/ 35 w 68"/>
                <a:gd name="T5" fmla="*/ 50 h 63"/>
                <a:gd name="T6" fmla="*/ 27 w 68"/>
                <a:gd name="T7" fmla="*/ 53 h 63"/>
                <a:gd name="T8" fmla="*/ 18 w 68"/>
                <a:gd name="T9" fmla="*/ 53 h 63"/>
                <a:gd name="T10" fmla="*/ 11 w 68"/>
                <a:gd name="T11" fmla="*/ 50 h 63"/>
                <a:gd name="T12" fmla="*/ 4 w 68"/>
                <a:gd name="T13" fmla="*/ 44 h 63"/>
                <a:gd name="T14" fmla="*/ 6 w 68"/>
                <a:gd name="T15" fmla="*/ 36 h 63"/>
                <a:gd name="T16" fmla="*/ 0 w 68"/>
                <a:gd name="T17" fmla="*/ 28 h 63"/>
                <a:gd name="T18" fmla="*/ 7 w 68"/>
                <a:gd name="T19" fmla="*/ 23 h 63"/>
                <a:gd name="T20" fmla="*/ 4 w 68"/>
                <a:gd name="T21" fmla="*/ 18 h 63"/>
                <a:gd name="T22" fmla="*/ 15 w 68"/>
                <a:gd name="T23" fmla="*/ 16 h 63"/>
                <a:gd name="T24" fmla="*/ 19 w 68"/>
                <a:gd name="T25" fmla="*/ 8 h 63"/>
                <a:gd name="T26" fmla="*/ 28 w 68"/>
                <a:gd name="T27" fmla="*/ 15 h 63"/>
                <a:gd name="T28" fmla="*/ 35 w 68"/>
                <a:gd name="T29" fmla="*/ 12 h 63"/>
                <a:gd name="T30" fmla="*/ 41 w 68"/>
                <a:gd name="T31" fmla="*/ 19 h 63"/>
                <a:gd name="T32" fmla="*/ 45 w 68"/>
                <a:gd name="T33" fmla="*/ 27 h 63"/>
                <a:gd name="T34" fmla="*/ 23 w 68"/>
                <a:gd name="T35" fmla="*/ 22 h 63"/>
                <a:gd name="T36" fmla="*/ 32 w 68"/>
                <a:gd name="T37" fmla="*/ 31 h 63"/>
                <a:gd name="T38" fmla="*/ 63 w 68"/>
                <a:gd name="T39" fmla="*/ 16 h 63"/>
                <a:gd name="T40" fmla="*/ 64 w 68"/>
                <a:gd name="T41" fmla="*/ 24 h 63"/>
                <a:gd name="T42" fmla="*/ 55 w 68"/>
                <a:gd name="T43" fmla="*/ 22 h 63"/>
                <a:gd name="T44" fmla="*/ 46 w 68"/>
                <a:gd name="T45" fmla="*/ 24 h 63"/>
                <a:gd name="T46" fmla="*/ 46 w 68"/>
                <a:gd name="T47" fmla="*/ 16 h 63"/>
                <a:gd name="T48" fmla="*/ 46 w 68"/>
                <a:gd name="T49" fmla="*/ 9 h 63"/>
                <a:gd name="T50" fmla="*/ 46 w 68"/>
                <a:gd name="T51" fmla="*/ 2 h 63"/>
                <a:gd name="T52" fmla="*/ 55 w 68"/>
                <a:gd name="T53" fmla="*/ 4 h 63"/>
                <a:gd name="T54" fmla="*/ 59 w 68"/>
                <a:gd name="T55" fmla="*/ 0 h 63"/>
                <a:gd name="T56" fmla="*/ 62 w 68"/>
                <a:gd name="T57" fmla="*/ 7 h 63"/>
                <a:gd name="T58" fmla="*/ 68 w 68"/>
                <a:gd name="T59" fmla="*/ 15 h 63"/>
                <a:gd name="T60" fmla="*/ 62 w 68"/>
                <a:gd name="T61" fmla="*/ 55 h 63"/>
                <a:gd name="T62" fmla="*/ 59 w 68"/>
                <a:gd name="T63" fmla="*/ 63 h 63"/>
                <a:gd name="T64" fmla="*/ 54 w 68"/>
                <a:gd name="T65" fmla="*/ 59 h 63"/>
                <a:gd name="T66" fmla="*/ 45 w 68"/>
                <a:gd name="T67" fmla="*/ 60 h 63"/>
                <a:gd name="T68" fmla="*/ 41 w 68"/>
                <a:gd name="T69" fmla="*/ 52 h 63"/>
                <a:gd name="T70" fmla="*/ 47 w 68"/>
                <a:gd name="T71" fmla="*/ 44 h 63"/>
                <a:gd name="T72" fmla="*/ 50 w 68"/>
                <a:gd name="T73" fmla="*/ 36 h 63"/>
                <a:gd name="T74" fmla="*/ 56 w 68"/>
                <a:gd name="T75" fmla="*/ 40 h 63"/>
                <a:gd name="T76" fmla="*/ 64 w 68"/>
                <a:gd name="T77" fmla="*/ 39 h 63"/>
                <a:gd name="T78" fmla="*/ 63 w 68"/>
                <a:gd name="T79" fmla="*/ 46 h 63"/>
                <a:gd name="T80" fmla="*/ 55 w 68"/>
                <a:gd name="T81" fmla="*/ 8 h 63"/>
                <a:gd name="T82" fmla="*/ 59 w 68"/>
                <a:gd name="T83" fmla="*/ 13 h 63"/>
                <a:gd name="T84" fmla="*/ 50 w 68"/>
                <a:gd name="T85" fmla="*/ 49 h 63"/>
                <a:gd name="T86" fmla="*/ 55 w 68"/>
                <a:gd name="T87" fmla="*/ 45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3" name="Group 77"/>
          <p:cNvGrpSpPr/>
          <p:nvPr/>
        </p:nvGrpSpPr>
        <p:grpSpPr bwMode="auto">
          <a:xfrm>
            <a:off x="3613694" y="1397402"/>
            <a:ext cx="1872208" cy="2687310"/>
            <a:chOff x="4953131" y="2049903"/>
            <a:chExt cx="1777869" cy="3797206"/>
          </a:xfrm>
          <a:blipFill>
            <a:blip r:embed="rId3"/>
            <a:stretch>
              <a:fillRect/>
            </a:stretch>
          </a:blipFill>
        </p:grpSpPr>
        <p:grpSp>
          <p:nvGrpSpPr>
            <p:cNvPr id="24" name="Group 78"/>
            <p:cNvGrpSpPr/>
            <p:nvPr/>
          </p:nvGrpSpPr>
          <p:grpSpPr bwMode="auto">
            <a:xfrm>
              <a:off x="5657220" y="2049903"/>
              <a:ext cx="1073780" cy="3797206"/>
              <a:chOff x="5885820" y="2998041"/>
              <a:chExt cx="592553" cy="2095444"/>
            </a:xfrm>
            <a:grpFill/>
          </p:grpSpPr>
          <p:sp>
            <p:nvSpPr>
              <p:cNvPr id="85" name="Shape 1033"/>
              <p:cNvSpPr/>
              <p:nvPr/>
            </p:nvSpPr>
            <p:spPr>
              <a:xfrm>
                <a:off x="5885830" y="2998041"/>
                <a:ext cx="592543" cy="2095444"/>
              </a:xfrm>
              <a:custGeom>
                <a:avLst/>
                <a:gdLst/>
                <a:ahLst/>
                <a:cxnLst>
                  <a:cxn ang="0">
                    <a:pos x="wd2" y="hd2"/>
                  </a:cxn>
                  <a:cxn ang="5400000">
                    <a:pos x="wd2" y="hd2"/>
                  </a:cxn>
                  <a:cxn ang="10800000">
                    <a:pos x="wd2" y="hd2"/>
                  </a:cxn>
                  <a:cxn ang="16200000">
                    <a:pos x="wd2" y="hd2"/>
                  </a:cxn>
                </a:cxnLst>
                <a:rect l="0" t="0" r="r" b="b"/>
                <a:pathLst>
                  <a:path w="20942" h="21597" extrusionOk="0">
                    <a:moveTo>
                      <a:pt x="8563" y="0"/>
                    </a:moveTo>
                    <a:cubicBezTo>
                      <a:pt x="10027" y="-3"/>
                      <a:pt x="12311" y="423"/>
                      <a:pt x="12311" y="1065"/>
                    </a:cubicBezTo>
                    <a:cubicBezTo>
                      <a:pt x="12311" y="1707"/>
                      <a:pt x="12132" y="1985"/>
                      <a:pt x="11954" y="2193"/>
                    </a:cubicBezTo>
                    <a:cubicBezTo>
                      <a:pt x="11775" y="2401"/>
                      <a:pt x="11537" y="2367"/>
                      <a:pt x="11537" y="2367"/>
                    </a:cubicBezTo>
                    <a:cubicBezTo>
                      <a:pt x="11537" y="2367"/>
                      <a:pt x="11597" y="2801"/>
                      <a:pt x="11121" y="2905"/>
                    </a:cubicBezTo>
                    <a:cubicBezTo>
                      <a:pt x="10645" y="3009"/>
                      <a:pt x="10526" y="3043"/>
                      <a:pt x="10526" y="3182"/>
                    </a:cubicBezTo>
                    <a:cubicBezTo>
                      <a:pt x="10526" y="3321"/>
                      <a:pt x="10823" y="3425"/>
                      <a:pt x="11240" y="3564"/>
                    </a:cubicBezTo>
                    <a:cubicBezTo>
                      <a:pt x="11656" y="3703"/>
                      <a:pt x="13442" y="3859"/>
                      <a:pt x="14393" y="3963"/>
                    </a:cubicBezTo>
                    <a:cubicBezTo>
                      <a:pt x="15346" y="4067"/>
                      <a:pt x="16119" y="4241"/>
                      <a:pt x="16654" y="4588"/>
                    </a:cubicBezTo>
                    <a:cubicBezTo>
                      <a:pt x="17190" y="4935"/>
                      <a:pt x="17963" y="5369"/>
                      <a:pt x="18975" y="5664"/>
                    </a:cubicBezTo>
                    <a:cubicBezTo>
                      <a:pt x="19986" y="5959"/>
                      <a:pt x="21236" y="6427"/>
                      <a:pt x="20879" y="6878"/>
                    </a:cubicBezTo>
                    <a:cubicBezTo>
                      <a:pt x="20522" y="7329"/>
                      <a:pt x="18380" y="7676"/>
                      <a:pt x="17190" y="7486"/>
                    </a:cubicBezTo>
                    <a:cubicBezTo>
                      <a:pt x="16000" y="7295"/>
                      <a:pt x="15524" y="7277"/>
                      <a:pt x="15524" y="7277"/>
                    </a:cubicBezTo>
                    <a:cubicBezTo>
                      <a:pt x="15524" y="7277"/>
                      <a:pt x="16297" y="8266"/>
                      <a:pt x="16654" y="9255"/>
                    </a:cubicBezTo>
                    <a:cubicBezTo>
                      <a:pt x="17011" y="10245"/>
                      <a:pt x="17963" y="11199"/>
                      <a:pt x="17428" y="11286"/>
                    </a:cubicBezTo>
                    <a:cubicBezTo>
                      <a:pt x="16893" y="11372"/>
                      <a:pt x="16119" y="11477"/>
                      <a:pt x="16119" y="11477"/>
                    </a:cubicBezTo>
                    <a:cubicBezTo>
                      <a:pt x="16119" y="11477"/>
                      <a:pt x="15958" y="12874"/>
                      <a:pt x="15107" y="14083"/>
                    </a:cubicBezTo>
                    <a:cubicBezTo>
                      <a:pt x="14257" y="15292"/>
                      <a:pt x="13947" y="15840"/>
                      <a:pt x="13838" y="16560"/>
                    </a:cubicBezTo>
                    <a:cubicBezTo>
                      <a:pt x="13728" y="17279"/>
                      <a:pt x="13454" y="17807"/>
                      <a:pt x="13673" y="18111"/>
                    </a:cubicBezTo>
                    <a:cubicBezTo>
                      <a:pt x="13893" y="18415"/>
                      <a:pt x="15318" y="19006"/>
                      <a:pt x="16141" y="19118"/>
                    </a:cubicBezTo>
                    <a:cubicBezTo>
                      <a:pt x="16963" y="19230"/>
                      <a:pt x="18444" y="19230"/>
                      <a:pt x="19047" y="19310"/>
                    </a:cubicBezTo>
                    <a:cubicBezTo>
                      <a:pt x="19650" y="19390"/>
                      <a:pt x="20089" y="19614"/>
                      <a:pt x="18718" y="19678"/>
                    </a:cubicBezTo>
                    <a:cubicBezTo>
                      <a:pt x="17347" y="19742"/>
                      <a:pt x="14770" y="19630"/>
                      <a:pt x="14112" y="19566"/>
                    </a:cubicBezTo>
                    <a:cubicBezTo>
                      <a:pt x="13454" y="19502"/>
                      <a:pt x="12412" y="19358"/>
                      <a:pt x="12412" y="19358"/>
                    </a:cubicBezTo>
                    <a:cubicBezTo>
                      <a:pt x="12412" y="19358"/>
                      <a:pt x="12741" y="19598"/>
                      <a:pt x="11261" y="19598"/>
                    </a:cubicBezTo>
                    <a:cubicBezTo>
                      <a:pt x="9780" y="19598"/>
                      <a:pt x="9506" y="19566"/>
                      <a:pt x="9451" y="19294"/>
                    </a:cubicBezTo>
                    <a:cubicBezTo>
                      <a:pt x="9397" y="19022"/>
                      <a:pt x="9451" y="18655"/>
                      <a:pt x="9232" y="18463"/>
                    </a:cubicBezTo>
                    <a:cubicBezTo>
                      <a:pt x="9012" y="18271"/>
                      <a:pt x="10109" y="17775"/>
                      <a:pt x="9561" y="17503"/>
                    </a:cubicBezTo>
                    <a:cubicBezTo>
                      <a:pt x="9012" y="17231"/>
                      <a:pt x="8464" y="16528"/>
                      <a:pt x="8958" y="16112"/>
                    </a:cubicBezTo>
                    <a:cubicBezTo>
                      <a:pt x="9451" y="15696"/>
                      <a:pt x="8793" y="15281"/>
                      <a:pt x="8958" y="15009"/>
                    </a:cubicBezTo>
                    <a:cubicBezTo>
                      <a:pt x="9122" y="14737"/>
                      <a:pt x="9341" y="14369"/>
                      <a:pt x="9341" y="13953"/>
                    </a:cubicBezTo>
                    <a:cubicBezTo>
                      <a:pt x="9341" y="13538"/>
                      <a:pt x="9287" y="13234"/>
                      <a:pt x="9287" y="13234"/>
                    </a:cubicBezTo>
                    <a:cubicBezTo>
                      <a:pt x="9287" y="13234"/>
                      <a:pt x="8245" y="14801"/>
                      <a:pt x="7971" y="15217"/>
                    </a:cubicBezTo>
                    <a:cubicBezTo>
                      <a:pt x="7696" y="15632"/>
                      <a:pt x="7258" y="17119"/>
                      <a:pt x="7258" y="17567"/>
                    </a:cubicBezTo>
                    <a:cubicBezTo>
                      <a:pt x="7258" y="18015"/>
                      <a:pt x="6107" y="18623"/>
                      <a:pt x="6052" y="19022"/>
                    </a:cubicBezTo>
                    <a:cubicBezTo>
                      <a:pt x="5997" y="19422"/>
                      <a:pt x="5942" y="19662"/>
                      <a:pt x="5558" y="19662"/>
                    </a:cubicBezTo>
                    <a:cubicBezTo>
                      <a:pt x="5174" y="19662"/>
                      <a:pt x="5942" y="20110"/>
                      <a:pt x="6216" y="20462"/>
                    </a:cubicBezTo>
                    <a:cubicBezTo>
                      <a:pt x="6490" y="20813"/>
                      <a:pt x="7313" y="21597"/>
                      <a:pt x="5723" y="21597"/>
                    </a:cubicBezTo>
                    <a:cubicBezTo>
                      <a:pt x="4132" y="21597"/>
                      <a:pt x="2323" y="21405"/>
                      <a:pt x="2268" y="20909"/>
                    </a:cubicBezTo>
                    <a:cubicBezTo>
                      <a:pt x="2213" y="20414"/>
                      <a:pt x="2432" y="19982"/>
                      <a:pt x="1994" y="19790"/>
                    </a:cubicBezTo>
                    <a:cubicBezTo>
                      <a:pt x="1555" y="19598"/>
                      <a:pt x="1500" y="19182"/>
                      <a:pt x="1555" y="18927"/>
                    </a:cubicBezTo>
                    <a:cubicBezTo>
                      <a:pt x="1610" y="18671"/>
                      <a:pt x="1336" y="18239"/>
                      <a:pt x="1555" y="17695"/>
                    </a:cubicBezTo>
                    <a:cubicBezTo>
                      <a:pt x="1775" y="17152"/>
                      <a:pt x="1775" y="16240"/>
                      <a:pt x="2213" y="15552"/>
                    </a:cubicBezTo>
                    <a:cubicBezTo>
                      <a:pt x="2652" y="14865"/>
                      <a:pt x="2761" y="13809"/>
                      <a:pt x="2981" y="12978"/>
                    </a:cubicBezTo>
                    <a:cubicBezTo>
                      <a:pt x="3200" y="12146"/>
                      <a:pt x="3365" y="11730"/>
                      <a:pt x="3090" y="11603"/>
                    </a:cubicBezTo>
                    <a:cubicBezTo>
                      <a:pt x="2816" y="11475"/>
                      <a:pt x="1172" y="11363"/>
                      <a:pt x="733" y="11331"/>
                    </a:cubicBezTo>
                    <a:cubicBezTo>
                      <a:pt x="294" y="11299"/>
                      <a:pt x="1281" y="10435"/>
                      <a:pt x="1610" y="9716"/>
                    </a:cubicBezTo>
                    <a:cubicBezTo>
                      <a:pt x="1939" y="8996"/>
                      <a:pt x="2542" y="8564"/>
                      <a:pt x="2871" y="8053"/>
                    </a:cubicBezTo>
                    <a:cubicBezTo>
                      <a:pt x="3200" y="7541"/>
                      <a:pt x="3200" y="7301"/>
                      <a:pt x="2487" y="6933"/>
                    </a:cubicBezTo>
                    <a:cubicBezTo>
                      <a:pt x="1775" y="6565"/>
                      <a:pt x="897" y="6326"/>
                      <a:pt x="513" y="5494"/>
                    </a:cubicBezTo>
                    <a:cubicBezTo>
                      <a:pt x="130" y="4663"/>
                      <a:pt x="-364" y="4119"/>
                      <a:pt x="404" y="3911"/>
                    </a:cubicBezTo>
                    <a:cubicBezTo>
                      <a:pt x="1172" y="3703"/>
                      <a:pt x="2652" y="3815"/>
                      <a:pt x="3748" y="3559"/>
                    </a:cubicBezTo>
                    <a:cubicBezTo>
                      <a:pt x="4845" y="3303"/>
                      <a:pt x="5010" y="3015"/>
                      <a:pt x="5503" y="2983"/>
                    </a:cubicBezTo>
                    <a:cubicBezTo>
                      <a:pt x="5997" y="2951"/>
                      <a:pt x="6106" y="2920"/>
                      <a:pt x="6106" y="2744"/>
                    </a:cubicBezTo>
                    <a:cubicBezTo>
                      <a:pt x="6106" y="2568"/>
                      <a:pt x="5942" y="2392"/>
                      <a:pt x="5942" y="2392"/>
                    </a:cubicBezTo>
                    <a:cubicBezTo>
                      <a:pt x="5942" y="2392"/>
                      <a:pt x="5174" y="2248"/>
                      <a:pt x="5010" y="2024"/>
                    </a:cubicBezTo>
                    <a:cubicBezTo>
                      <a:pt x="4845" y="1800"/>
                      <a:pt x="4681" y="1240"/>
                      <a:pt x="4900" y="857"/>
                    </a:cubicBezTo>
                    <a:cubicBezTo>
                      <a:pt x="5119" y="473"/>
                      <a:pt x="6318" y="5"/>
                      <a:pt x="8563" y="0"/>
                    </a:cubicBezTo>
                    <a:close/>
                  </a:path>
                </a:pathLst>
              </a:custGeom>
              <a:grpFill/>
              <a:ln w="12700" cap="flat">
                <a:noFill/>
                <a:miter lim="400000"/>
              </a:ln>
              <a:effectLst/>
            </p:spPr>
            <p:txBody>
              <a:bodyPr lIns="38100" tIns="38100" rIns="38100" bIns="3810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sp>
            <p:nvSpPr>
              <p:cNvPr id="13345" name="Shape 1034"/>
              <p:cNvSpPr/>
              <p:nvPr/>
            </p:nvSpPr>
            <p:spPr bwMode="auto">
              <a:xfrm>
                <a:off x="6044928" y="3266536"/>
                <a:ext cx="152772" cy="118030"/>
              </a:xfrm>
              <a:custGeom>
                <a:avLst/>
                <a:gdLst>
                  <a:gd name="T0" fmla="*/ 76386 w 21600"/>
                  <a:gd name="T1" fmla="*/ 59015 h 21600"/>
                  <a:gd name="T2" fmla="*/ 76386 w 21600"/>
                  <a:gd name="T3" fmla="*/ 59015 h 21600"/>
                  <a:gd name="T4" fmla="*/ 76386 w 21600"/>
                  <a:gd name="T5" fmla="*/ 59015 h 21600"/>
                  <a:gd name="T6" fmla="*/ 76386 w 21600"/>
                  <a:gd name="T7" fmla="*/ 590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sp>
            <p:nvSpPr>
              <p:cNvPr id="13346" name="Shape 1035"/>
              <p:cNvSpPr/>
              <p:nvPr/>
            </p:nvSpPr>
            <p:spPr bwMode="auto">
              <a:xfrm>
                <a:off x="6204036" y="3584752"/>
                <a:ext cx="63807" cy="88944"/>
              </a:xfrm>
              <a:custGeom>
                <a:avLst/>
                <a:gdLst>
                  <a:gd name="T0" fmla="*/ 31904 w 20108"/>
                  <a:gd name="T1" fmla="*/ 44472 h 21600"/>
                  <a:gd name="T2" fmla="*/ 31904 w 20108"/>
                  <a:gd name="T3" fmla="*/ 44472 h 21600"/>
                  <a:gd name="T4" fmla="*/ 31904 w 20108"/>
                  <a:gd name="T5" fmla="*/ 44472 h 21600"/>
                  <a:gd name="T6" fmla="*/ 31904 w 20108"/>
                  <a:gd name="T7" fmla="*/ 4447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sp>
            <p:nvSpPr>
              <p:cNvPr id="13347" name="Shape 1036"/>
              <p:cNvSpPr/>
              <p:nvPr/>
            </p:nvSpPr>
            <p:spPr bwMode="auto">
              <a:xfrm>
                <a:off x="6243813" y="3793582"/>
                <a:ext cx="27989" cy="76476"/>
              </a:xfrm>
              <a:custGeom>
                <a:avLst/>
                <a:gdLst>
                  <a:gd name="T0" fmla="*/ 13995 w 21600"/>
                  <a:gd name="T1" fmla="*/ 38238 h 21600"/>
                  <a:gd name="T2" fmla="*/ 13995 w 21600"/>
                  <a:gd name="T3" fmla="*/ 38238 h 21600"/>
                  <a:gd name="T4" fmla="*/ 13995 w 21600"/>
                  <a:gd name="T5" fmla="*/ 38238 h 21600"/>
                  <a:gd name="T6" fmla="*/ 13995 w 21600"/>
                  <a:gd name="T7" fmla="*/ 382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nvGrpSpPr>
            <p:cNvPr id="25" name="Group 79"/>
            <p:cNvGrpSpPr/>
            <p:nvPr/>
          </p:nvGrpSpPr>
          <p:grpSpPr bwMode="auto">
            <a:xfrm>
              <a:off x="4953131" y="2211585"/>
              <a:ext cx="1032889" cy="3522184"/>
              <a:chOff x="4327117" y="2248733"/>
              <a:chExt cx="467420" cy="1593917"/>
            </a:xfrm>
            <a:grpFill/>
          </p:grpSpPr>
          <p:sp>
            <p:nvSpPr>
              <p:cNvPr id="13340" name="Shape 1037"/>
              <p:cNvSpPr/>
              <p:nvPr/>
            </p:nvSpPr>
            <p:spPr bwMode="auto">
              <a:xfrm>
                <a:off x="4514737" y="2443569"/>
                <a:ext cx="104119" cy="147004"/>
              </a:xfrm>
              <a:custGeom>
                <a:avLst/>
                <a:gdLst>
                  <a:gd name="T0" fmla="*/ 52060 w 17393"/>
                  <a:gd name="T1" fmla="*/ 73502 h 16430"/>
                  <a:gd name="T2" fmla="*/ 52060 w 17393"/>
                  <a:gd name="T3" fmla="*/ 73502 h 16430"/>
                  <a:gd name="T4" fmla="*/ 52060 w 17393"/>
                  <a:gd name="T5" fmla="*/ 73502 h 16430"/>
                  <a:gd name="T6" fmla="*/ 52060 w 17393"/>
                  <a:gd name="T7" fmla="*/ 73502 h 1643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7393" h="16430" extrusionOk="0">
                    <a:moveTo>
                      <a:pt x="186" y="1062"/>
                    </a:moveTo>
                    <a:cubicBezTo>
                      <a:pt x="6551" y="2887"/>
                      <a:pt x="-497" y="5169"/>
                      <a:pt x="1549" y="7298"/>
                    </a:cubicBezTo>
                    <a:cubicBezTo>
                      <a:pt x="3596" y="9428"/>
                      <a:pt x="-951" y="10950"/>
                      <a:pt x="186" y="13839"/>
                    </a:cubicBezTo>
                    <a:cubicBezTo>
                      <a:pt x="1322" y="16729"/>
                      <a:pt x="11099" y="16577"/>
                      <a:pt x="15874" y="16273"/>
                    </a:cubicBezTo>
                    <a:cubicBezTo>
                      <a:pt x="20649" y="15969"/>
                      <a:pt x="13827" y="-4871"/>
                      <a:pt x="186" y="1062"/>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sp>
            <p:nvSpPr>
              <p:cNvPr id="82" name="Shape 1038"/>
              <p:cNvSpPr/>
              <p:nvPr/>
            </p:nvSpPr>
            <p:spPr>
              <a:xfrm>
                <a:off x="4464528" y="2248286"/>
                <a:ext cx="230013" cy="336702"/>
              </a:xfrm>
              <a:custGeom>
                <a:avLst/>
                <a:gdLst/>
                <a:ahLst/>
                <a:cxnLst>
                  <a:cxn ang="0">
                    <a:pos x="wd2" y="hd2"/>
                  </a:cxn>
                  <a:cxn ang="5400000">
                    <a:pos x="wd2" y="hd2"/>
                  </a:cxn>
                  <a:cxn ang="10800000">
                    <a:pos x="wd2" y="hd2"/>
                  </a:cxn>
                  <a:cxn ang="16200000">
                    <a:pos x="wd2" y="hd2"/>
                  </a:cxn>
                </a:cxnLst>
                <a:rect l="0" t="0" r="r" b="b"/>
                <a:pathLst>
                  <a:path w="18339" h="19358" extrusionOk="0">
                    <a:moveTo>
                      <a:pt x="710" y="2062"/>
                    </a:moveTo>
                    <a:cubicBezTo>
                      <a:pt x="4444" y="-1631"/>
                      <a:pt x="14162" y="-123"/>
                      <a:pt x="14072" y="4672"/>
                    </a:cubicBezTo>
                    <a:cubicBezTo>
                      <a:pt x="13981" y="9467"/>
                      <a:pt x="18111" y="6414"/>
                      <a:pt x="16740" y="8825"/>
                    </a:cubicBezTo>
                    <a:cubicBezTo>
                      <a:pt x="15368" y="11235"/>
                      <a:pt x="19697" y="10962"/>
                      <a:pt x="17891" y="12944"/>
                    </a:cubicBezTo>
                    <a:cubicBezTo>
                      <a:pt x="16085" y="14926"/>
                      <a:pt x="20502" y="15370"/>
                      <a:pt x="16264" y="17670"/>
                    </a:cubicBezTo>
                    <a:cubicBezTo>
                      <a:pt x="12026" y="19969"/>
                      <a:pt x="9576" y="19252"/>
                      <a:pt x="9576" y="19252"/>
                    </a:cubicBezTo>
                    <a:cubicBezTo>
                      <a:pt x="9576" y="19252"/>
                      <a:pt x="10880" y="5804"/>
                      <a:pt x="3218" y="7372"/>
                    </a:cubicBezTo>
                    <a:cubicBezTo>
                      <a:pt x="842" y="7859"/>
                      <a:pt x="-1098" y="3848"/>
                      <a:pt x="710" y="2062"/>
                    </a:cubicBezTo>
                    <a:close/>
                  </a:path>
                </a:pathLst>
              </a:custGeom>
              <a:grpFill/>
              <a:ln w="12700" cap="flat">
                <a:noFill/>
                <a:miter lim="400000"/>
              </a:ln>
              <a:effectLst/>
            </p:spPr>
            <p:txBody>
              <a:bodyPr lIns="38100" tIns="38100" rIns="38100" bIns="3810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sp>
            <p:nvSpPr>
              <p:cNvPr id="83" name="Shape 1039"/>
              <p:cNvSpPr/>
              <p:nvPr/>
            </p:nvSpPr>
            <p:spPr>
              <a:xfrm>
                <a:off x="4327117" y="2248286"/>
                <a:ext cx="466997" cy="1594851"/>
              </a:xfrm>
              <a:custGeom>
                <a:avLst/>
                <a:gdLst/>
                <a:ahLst/>
                <a:cxnLst>
                  <a:cxn ang="0">
                    <a:pos x="wd2" y="hd2"/>
                  </a:cxn>
                  <a:cxn ang="5400000">
                    <a:pos x="wd2" y="hd2"/>
                  </a:cxn>
                  <a:cxn ang="10800000">
                    <a:pos x="wd2" y="hd2"/>
                  </a:cxn>
                  <a:cxn ang="16200000">
                    <a:pos x="wd2" y="hd2"/>
                  </a:cxn>
                </a:cxnLst>
                <a:rect l="0" t="0" r="r" b="b"/>
                <a:pathLst>
                  <a:path w="21600" h="21490" extrusionOk="0">
                    <a:moveTo>
                      <a:pt x="9729" y="0"/>
                    </a:moveTo>
                    <a:cubicBezTo>
                      <a:pt x="11263" y="-1"/>
                      <a:pt x="12626" y="216"/>
                      <a:pt x="13309" y="696"/>
                    </a:cubicBezTo>
                    <a:cubicBezTo>
                      <a:pt x="13991" y="1177"/>
                      <a:pt x="14104" y="1724"/>
                      <a:pt x="13877" y="2006"/>
                    </a:cubicBezTo>
                    <a:cubicBezTo>
                      <a:pt x="13685" y="2245"/>
                      <a:pt x="14425" y="2938"/>
                      <a:pt x="14755" y="3173"/>
                    </a:cubicBezTo>
                    <a:cubicBezTo>
                      <a:pt x="15167" y="3467"/>
                      <a:pt x="15809" y="3880"/>
                      <a:pt x="15809" y="3880"/>
                    </a:cubicBezTo>
                    <a:cubicBezTo>
                      <a:pt x="15809" y="3880"/>
                      <a:pt x="16491" y="4178"/>
                      <a:pt x="16491" y="4592"/>
                    </a:cubicBezTo>
                    <a:cubicBezTo>
                      <a:pt x="16491" y="5007"/>
                      <a:pt x="16434" y="5604"/>
                      <a:pt x="16945" y="6366"/>
                    </a:cubicBezTo>
                    <a:cubicBezTo>
                      <a:pt x="17457" y="7129"/>
                      <a:pt x="17400" y="7295"/>
                      <a:pt x="16945" y="7676"/>
                    </a:cubicBezTo>
                    <a:cubicBezTo>
                      <a:pt x="16491" y="8058"/>
                      <a:pt x="15013" y="8787"/>
                      <a:pt x="15013" y="8787"/>
                    </a:cubicBezTo>
                    <a:cubicBezTo>
                      <a:pt x="15013" y="8787"/>
                      <a:pt x="16434" y="8986"/>
                      <a:pt x="15923" y="9168"/>
                    </a:cubicBezTo>
                    <a:cubicBezTo>
                      <a:pt x="15411" y="9351"/>
                      <a:pt x="14957" y="9417"/>
                      <a:pt x="14957" y="9417"/>
                    </a:cubicBezTo>
                    <a:cubicBezTo>
                      <a:pt x="14957" y="9417"/>
                      <a:pt x="16491" y="10064"/>
                      <a:pt x="15695" y="10760"/>
                    </a:cubicBezTo>
                    <a:cubicBezTo>
                      <a:pt x="14900" y="11456"/>
                      <a:pt x="14750" y="11966"/>
                      <a:pt x="14841" y="12604"/>
                    </a:cubicBezTo>
                    <a:cubicBezTo>
                      <a:pt x="14932" y="13241"/>
                      <a:pt x="14932" y="13799"/>
                      <a:pt x="14932" y="13799"/>
                    </a:cubicBezTo>
                    <a:lnTo>
                      <a:pt x="14021" y="13852"/>
                    </a:lnTo>
                    <a:cubicBezTo>
                      <a:pt x="14021" y="13852"/>
                      <a:pt x="14021" y="14437"/>
                      <a:pt x="14932" y="14809"/>
                    </a:cubicBezTo>
                    <a:cubicBezTo>
                      <a:pt x="15843" y="15181"/>
                      <a:pt x="17300" y="15792"/>
                      <a:pt x="17573" y="16775"/>
                    </a:cubicBezTo>
                    <a:cubicBezTo>
                      <a:pt x="17846" y="17758"/>
                      <a:pt x="18574" y="18608"/>
                      <a:pt x="19576" y="18847"/>
                    </a:cubicBezTo>
                    <a:cubicBezTo>
                      <a:pt x="20578" y="19086"/>
                      <a:pt x="21600" y="19060"/>
                      <a:pt x="21600" y="19462"/>
                    </a:cubicBezTo>
                    <a:cubicBezTo>
                      <a:pt x="21600" y="19865"/>
                      <a:pt x="21334" y="20329"/>
                      <a:pt x="21334" y="20531"/>
                    </a:cubicBezTo>
                    <a:cubicBezTo>
                      <a:pt x="21334" y="20732"/>
                      <a:pt x="21334" y="21011"/>
                      <a:pt x="21334" y="21011"/>
                    </a:cubicBezTo>
                    <a:lnTo>
                      <a:pt x="20910" y="21042"/>
                    </a:lnTo>
                    <a:cubicBezTo>
                      <a:pt x="20910" y="21042"/>
                      <a:pt x="21016" y="20809"/>
                      <a:pt x="20910" y="20546"/>
                    </a:cubicBezTo>
                    <a:cubicBezTo>
                      <a:pt x="20804" y="20283"/>
                      <a:pt x="20538" y="19927"/>
                      <a:pt x="19955" y="20035"/>
                    </a:cubicBezTo>
                    <a:cubicBezTo>
                      <a:pt x="19371" y="20144"/>
                      <a:pt x="18469" y="20639"/>
                      <a:pt x="18044" y="20871"/>
                    </a:cubicBezTo>
                    <a:cubicBezTo>
                      <a:pt x="17620" y="21104"/>
                      <a:pt x="16770" y="21320"/>
                      <a:pt x="15072" y="21181"/>
                    </a:cubicBezTo>
                    <a:cubicBezTo>
                      <a:pt x="13374" y="21042"/>
                      <a:pt x="12790" y="20716"/>
                      <a:pt x="13692" y="20639"/>
                    </a:cubicBezTo>
                    <a:cubicBezTo>
                      <a:pt x="14595" y="20562"/>
                      <a:pt x="15709" y="20685"/>
                      <a:pt x="15921" y="20407"/>
                    </a:cubicBezTo>
                    <a:cubicBezTo>
                      <a:pt x="16134" y="20128"/>
                      <a:pt x="16505" y="19416"/>
                      <a:pt x="16134" y="19044"/>
                    </a:cubicBezTo>
                    <a:cubicBezTo>
                      <a:pt x="15762" y="18673"/>
                      <a:pt x="14435" y="17511"/>
                      <a:pt x="13905" y="17078"/>
                    </a:cubicBezTo>
                    <a:cubicBezTo>
                      <a:pt x="13374" y="16644"/>
                      <a:pt x="12631" y="16133"/>
                      <a:pt x="12631" y="16133"/>
                    </a:cubicBezTo>
                    <a:cubicBezTo>
                      <a:pt x="12631" y="16133"/>
                      <a:pt x="12684" y="16815"/>
                      <a:pt x="12206" y="17140"/>
                    </a:cubicBezTo>
                    <a:cubicBezTo>
                      <a:pt x="11729" y="17465"/>
                      <a:pt x="10083" y="18719"/>
                      <a:pt x="9765" y="18982"/>
                    </a:cubicBezTo>
                    <a:cubicBezTo>
                      <a:pt x="9447" y="19245"/>
                      <a:pt x="10030" y="19416"/>
                      <a:pt x="10508" y="19555"/>
                    </a:cubicBezTo>
                    <a:cubicBezTo>
                      <a:pt x="10986" y="19695"/>
                      <a:pt x="10720" y="20035"/>
                      <a:pt x="10349" y="20298"/>
                    </a:cubicBezTo>
                    <a:cubicBezTo>
                      <a:pt x="9977" y="20562"/>
                      <a:pt x="9818" y="20887"/>
                      <a:pt x="9818" y="21026"/>
                    </a:cubicBezTo>
                    <a:cubicBezTo>
                      <a:pt x="9818" y="21165"/>
                      <a:pt x="9818" y="21460"/>
                      <a:pt x="9818" y="21460"/>
                    </a:cubicBezTo>
                    <a:lnTo>
                      <a:pt x="9128" y="21460"/>
                    </a:lnTo>
                    <a:cubicBezTo>
                      <a:pt x="9128" y="21460"/>
                      <a:pt x="9341" y="21134"/>
                      <a:pt x="9341" y="20871"/>
                    </a:cubicBezTo>
                    <a:cubicBezTo>
                      <a:pt x="9341" y="20608"/>
                      <a:pt x="9500" y="20422"/>
                      <a:pt x="9181" y="20376"/>
                    </a:cubicBezTo>
                    <a:cubicBezTo>
                      <a:pt x="8863" y="20329"/>
                      <a:pt x="7430" y="20701"/>
                      <a:pt x="6846" y="20964"/>
                    </a:cubicBezTo>
                    <a:cubicBezTo>
                      <a:pt x="6262" y="21227"/>
                      <a:pt x="6156" y="21599"/>
                      <a:pt x="4246" y="21460"/>
                    </a:cubicBezTo>
                    <a:cubicBezTo>
                      <a:pt x="2335" y="21320"/>
                      <a:pt x="1062" y="21026"/>
                      <a:pt x="1539" y="20856"/>
                    </a:cubicBezTo>
                    <a:cubicBezTo>
                      <a:pt x="2017" y="20685"/>
                      <a:pt x="2972" y="20825"/>
                      <a:pt x="3556" y="20732"/>
                    </a:cubicBezTo>
                    <a:cubicBezTo>
                      <a:pt x="4140" y="20639"/>
                      <a:pt x="5254" y="19818"/>
                      <a:pt x="5944" y="19323"/>
                    </a:cubicBezTo>
                    <a:cubicBezTo>
                      <a:pt x="6634" y="18827"/>
                      <a:pt x="7430" y="17805"/>
                      <a:pt x="7642" y="17202"/>
                    </a:cubicBezTo>
                    <a:cubicBezTo>
                      <a:pt x="7855" y="16598"/>
                      <a:pt x="8173" y="16133"/>
                      <a:pt x="8226" y="15932"/>
                    </a:cubicBezTo>
                    <a:cubicBezTo>
                      <a:pt x="8279" y="15731"/>
                      <a:pt x="8279" y="15359"/>
                      <a:pt x="8279" y="15359"/>
                    </a:cubicBezTo>
                    <a:cubicBezTo>
                      <a:pt x="8279" y="15359"/>
                      <a:pt x="7642" y="14662"/>
                      <a:pt x="7430" y="14368"/>
                    </a:cubicBezTo>
                    <a:cubicBezTo>
                      <a:pt x="7218" y="14074"/>
                      <a:pt x="7218" y="13857"/>
                      <a:pt x="7218" y="13857"/>
                    </a:cubicBezTo>
                    <a:cubicBezTo>
                      <a:pt x="7218" y="13857"/>
                      <a:pt x="6103" y="13919"/>
                      <a:pt x="6103" y="13718"/>
                    </a:cubicBezTo>
                    <a:cubicBezTo>
                      <a:pt x="6103" y="13516"/>
                      <a:pt x="6475" y="12665"/>
                      <a:pt x="6368" y="12262"/>
                    </a:cubicBezTo>
                    <a:cubicBezTo>
                      <a:pt x="6262" y="11860"/>
                      <a:pt x="5785" y="11891"/>
                      <a:pt x="5785" y="11891"/>
                    </a:cubicBezTo>
                    <a:cubicBezTo>
                      <a:pt x="5785" y="11891"/>
                      <a:pt x="5679" y="12107"/>
                      <a:pt x="5679" y="12278"/>
                    </a:cubicBezTo>
                    <a:cubicBezTo>
                      <a:pt x="5679" y="12448"/>
                      <a:pt x="5254" y="12402"/>
                      <a:pt x="5095" y="12278"/>
                    </a:cubicBezTo>
                    <a:cubicBezTo>
                      <a:pt x="4936" y="12154"/>
                      <a:pt x="4352" y="12278"/>
                      <a:pt x="4352" y="12154"/>
                    </a:cubicBezTo>
                    <a:cubicBezTo>
                      <a:pt x="4352" y="12030"/>
                      <a:pt x="4086" y="11767"/>
                      <a:pt x="4193" y="11566"/>
                    </a:cubicBezTo>
                    <a:cubicBezTo>
                      <a:pt x="4299" y="11364"/>
                      <a:pt x="4776" y="10993"/>
                      <a:pt x="4776" y="10993"/>
                    </a:cubicBezTo>
                    <a:lnTo>
                      <a:pt x="0" y="10946"/>
                    </a:lnTo>
                    <a:lnTo>
                      <a:pt x="631" y="8118"/>
                    </a:lnTo>
                    <a:lnTo>
                      <a:pt x="5088" y="8135"/>
                    </a:lnTo>
                    <a:cubicBezTo>
                      <a:pt x="5088" y="8135"/>
                      <a:pt x="5323" y="7246"/>
                      <a:pt x="5323" y="6818"/>
                    </a:cubicBezTo>
                    <a:cubicBezTo>
                      <a:pt x="5323" y="6390"/>
                      <a:pt x="5147" y="5826"/>
                      <a:pt x="6143" y="5347"/>
                    </a:cubicBezTo>
                    <a:cubicBezTo>
                      <a:pt x="7140" y="4868"/>
                      <a:pt x="8430" y="4474"/>
                      <a:pt x="9251" y="4166"/>
                    </a:cubicBezTo>
                    <a:cubicBezTo>
                      <a:pt x="10072" y="3858"/>
                      <a:pt x="10190" y="3841"/>
                      <a:pt x="9955" y="3567"/>
                    </a:cubicBezTo>
                    <a:cubicBezTo>
                      <a:pt x="9721" y="3294"/>
                      <a:pt x="9721" y="2951"/>
                      <a:pt x="9134" y="2969"/>
                    </a:cubicBezTo>
                    <a:cubicBezTo>
                      <a:pt x="8548" y="2986"/>
                      <a:pt x="8020" y="2969"/>
                      <a:pt x="7727" y="2746"/>
                    </a:cubicBezTo>
                    <a:cubicBezTo>
                      <a:pt x="7433" y="2524"/>
                      <a:pt x="6730" y="2113"/>
                      <a:pt x="6671" y="1822"/>
                    </a:cubicBezTo>
                    <a:cubicBezTo>
                      <a:pt x="6613" y="1531"/>
                      <a:pt x="6840" y="1489"/>
                      <a:pt x="6697" y="1397"/>
                    </a:cubicBezTo>
                    <a:cubicBezTo>
                      <a:pt x="6554" y="1305"/>
                      <a:pt x="6755" y="1021"/>
                      <a:pt x="6783" y="788"/>
                    </a:cubicBezTo>
                    <a:cubicBezTo>
                      <a:pt x="6812" y="554"/>
                      <a:pt x="7842" y="2"/>
                      <a:pt x="9729" y="0"/>
                    </a:cubicBezTo>
                    <a:close/>
                  </a:path>
                </a:pathLst>
              </a:custGeom>
              <a:grpFill/>
              <a:ln w="12700" cap="flat">
                <a:noFill/>
                <a:miter lim="400000"/>
              </a:ln>
              <a:effectLst/>
            </p:spPr>
            <p:txBody>
              <a:bodyPr lIns="38100" tIns="38100" rIns="38100" bIns="3810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Helvetica Light"/>
                  <a:ea typeface="Helvetica Light"/>
                  <a:cs typeface="Helvetica Light"/>
                  <a:sym typeface="Helvetica Light"/>
                </a:endParaRPr>
              </a:p>
            </p:txBody>
          </p:sp>
          <p:sp>
            <p:nvSpPr>
              <p:cNvPr id="13343" name="Shape 1040"/>
              <p:cNvSpPr/>
              <p:nvPr/>
            </p:nvSpPr>
            <p:spPr bwMode="auto">
              <a:xfrm>
                <a:off x="4543602" y="2450786"/>
                <a:ext cx="97327" cy="79928"/>
              </a:xfrm>
              <a:custGeom>
                <a:avLst/>
                <a:gdLst>
                  <a:gd name="T0" fmla="*/ 48664 w 21600"/>
                  <a:gd name="T1" fmla="*/ 39964 h 21600"/>
                  <a:gd name="T2" fmla="*/ 48664 w 21600"/>
                  <a:gd name="T3" fmla="*/ 39964 h 21600"/>
                  <a:gd name="T4" fmla="*/ 48664 w 21600"/>
                  <a:gd name="T5" fmla="*/ 39964 h 21600"/>
                  <a:gd name="T6" fmla="*/ 48664 w 21600"/>
                  <a:gd name="T7" fmla="*/ 3996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460" y="0"/>
                    </a:moveTo>
                    <a:cubicBezTo>
                      <a:pt x="20837" y="1583"/>
                      <a:pt x="21229" y="3095"/>
                      <a:pt x="21600" y="4439"/>
                    </a:cubicBezTo>
                    <a:cubicBezTo>
                      <a:pt x="10590" y="3782"/>
                      <a:pt x="4549" y="13958"/>
                      <a:pt x="0" y="21600"/>
                    </a:cubicBezTo>
                    <a:cubicBezTo>
                      <a:pt x="1704" y="18222"/>
                      <a:pt x="1487" y="13002"/>
                      <a:pt x="1393" y="10461"/>
                    </a:cubicBezTo>
                    <a:cubicBezTo>
                      <a:pt x="4070" y="7225"/>
                      <a:pt x="8060" y="3929"/>
                      <a:pt x="11634" y="2160"/>
                    </a:cubicBezTo>
                    <a:cubicBezTo>
                      <a:pt x="14683" y="649"/>
                      <a:pt x="18140" y="78"/>
                      <a:pt x="20460" y="0"/>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p>
            </p:txBody>
          </p:sp>
        </p:grpSp>
      </p:grpSp>
      <p:grpSp>
        <p:nvGrpSpPr>
          <p:cNvPr id="26" name="Group 1"/>
          <p:cNvGrpSpPr/>
          <p:nvPr/>
        </p:nvGrpSpPr>
        <p:grpSpPr bwMode="auto">
          <a:xfrm>
            <a:off x="5703515" y="1693599"/>
            <a:ext cx="411956" cy="410893"/>
            <a:chOff x="7635014" y="1926549"/>
            <a:chExt cx="548204" cy="548202"/>
          </a:xfrm>
        </p:grpSpPr>
        <p:sp>
          <p:nvSpPr>
            <p:cNvPr id="59" name="Oval 58"/>
            <p:cNvSpPr/>
            <p:nvPr/>
          </p:nvSpPr>
          <p:spPr>
            <a:xfrm>
              <a:off x="7635014" y="1926549"/>
              <a:ext cx="548204" cy="5482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en-AU" altLang="zh-CN" sz="1200">
                <a:solidFill>
                  <a:schemeClr val="bg1"/>
                </a:solidFill>
                <a:latin typeface="FontAwesome"/>
              </a:endParaRPr>
            </a:p>
          </p:txBody>
        </p:sp>
        <p:sp>
          <p:nvSpPr>
            <p:cNvPr id="13337" name="Freeform 11"/>
            <p:cNvSpPr>
              <a:spLocks noEditPoints="1"/>
            </p:cNvSpPr>
            <p:nvPr/>
          </p:nvSpPr>
          <p:spPr bwMode="auto">
            <a:xfrm>
              <a:off x="7728937" y="2036088"/>
              <a:ext cx="380013" cy="314552"/>
            </a:xfrm>
            <a:custGeom>
              <a:avLst/>
              <a:gdLst>
                <a:gd name="T0" fmla="*/ 344263 w 287"/>
                <a:gd name="T1" fmla="*/ 103523 h 237"/>
                <a:gd name="T2" fmla="*/ 323077 w 287"/>
                <a:gd name="T3" fmla="*/ 124759 h 237"/>
                <a:gd name="T4" fmla="*/ 344263 w 287"/>
                <a:gd name="T5" fmla="*/ 147322 h 237"/>
                <a:gd name="T6" fmla="*/ 366772 w 287"/>
                <a:gd name="T7" fmla="*/ 124759 h 237"/>
                <a:gd name="T8" fmla="*/ 344263 w 287"/>
                <a:gd name="T9" fmla="*/ 103523 h 237"/>
                <a:gd name="T10" fmla="*/ 35750 w 287"/>
                <a:gd name="T11" fmla="*/ 103523 h 237"/>
                <a:gd name="T12" fmla="*/ 14565 w 287"/>
                <a:gd name="T13" fmla="*/ 124759 h 237"/>
                <a:gd name="T14" fmla="*/ 35750 w 287"/>
                <a:gd name="T15" fmla="*/ 147322 h 237"/>
                <a:gd name="T16" fmla="*/ 56936 w 287"/>
                <a:gd name="T17" fmla="*/ 124759 h 237"/>
                <a:gd name="T18" fmla="*/ 35750 w 287"/>
                <a:gd name="T19" fmla="*/ 103523 h 237"/>
                <a:gd name="T20" fmla="*/ 280706 w 287"/>
                <a:gd name="T21" fmla="*/ 65034 h 237"/>
                <a:gd name="T22" fmla="*/ 248928 w 287"/>
                <a:gd name="T23" fmla="*/ 96887 h 237"/>
                <a:gd name="T24" fmla="*/ 280706 w 287"/>
                <a:gd name="T25" fmla="*/ 128741 h 237"/>
                <a:gd name="T26" fmla="*/ 312485 w 287"/>
                <a:gd name="T27" fmla="*/ 96887 h 237"/>
                <a:gd name="T28" fmla="*/ 280706 w 287"/>
                <a:gd name="T29" fmla="*/ 65034 h 237"/>
                <a:gd name="T30" fmla="*/ 380013 w 287"/>
                <a:gd name="T31" fmla="*/ 260136 h 237"/>
                <a:gd name="T32" fmla="*/ 342939 w 287"/>
                <a:gd name="T33" fmla="*/ 260136 h 237"/>
                <a:gd name="T34" fmla="*/ 342939 w 287"/>
                <a:gd name="T35" fmla="*/ 192447 h 237"/>
                <a:gd name="T36" fmla="*/ 334994 w 287"/>
                <a:gd name="T37" fmla="*/ 160594 h 237"/>
                <a:gd name="T38" fmla="*/ 344263 w 287"/>
                <a:gd name="T39" fmla="*/ 159267 h 237"/>
                <a:gd name="T40" fmla="*/ 380013 w 287"/>
                <a:gd name="T41" fmla="*/ 195102 h 237"/>
                <a:gd name="T42" fmla="*/ 380013 w 287"/>
                <a:gd name="T43" fmla="*/ 260136 h 237"/>
                <a:gd name="T44" fmla="*/ 99307 w 287"/>
                <a:gd name="T45" fmla="*/ 65034 h 237"/>
                <a:gd name="T46" fmla="*/ 67528 w 287"/>
                <a:gd name="T47" fmla="*/ 96887 h 237"/>
                <a:gd name="T48" fmla="*/ 99307 w 287"/>
                <a:gd name="T49" fmla="*/ 128741 h 237"/>
                <a:gd name="T50" fmla="*/ 131085 w 287"/>
                <a:gd name="T51" fmla="*/ 96887 h 237"/>
                <a:gd name="T52" fmla="*/ 99307 w 287"/>
                <a:gd name="T53" fmla="*/ 65034 h 237"/>
                <a:gd name="T54" fmla="*/ 35750 w 287"/>
                <a:gd name="T55" fmla="*/ 159267 h 237"/>
                <a:gd name="T56" fmla="*/ 45019 w 287"/>
                <a:gd name="T57" fmla="*/ 160594 h 237"/>
                <a:gd name="T58" fmla="*/ 37074 w 287"/>
                <a:gd name="T59" fmla="*/ 192447 h 237"/>
                <a:gd name="T60" fmla="*/ 37074 w 287"/>
                <a:gd name="T61" fmla="*/ 260136 h 237"/>
                <a:gd name="T62" fmla="*/ 0 w 287"/>
                <a:gd name="T63" fmla="*/ 260136 h 237"/>
                <a:gd name="T64" fmla="*/ 0 w 287"/>
                <a:gd name="T65" fmla="*/ 195102 h 237"/>
                <a:gd name="T66" fmla="*/ 35750 w 287"/>
                <a:gd name="T67" fmla="*/ 159267 h 237"/>
                <a:gd name="T68" fmla="*/ 190669 w 287"/>
                <a:gd name="T69" fmla="*/ 0 h 237"/>
                <a:gd name="T70" fmla="*/ 143001 w 287"/>
                <a:gd name="T71" fmla="*/ 47780 h 237"/>
                <a:gd name="T72" fmla="*/ 190669 w 287"/>
                <a:gd name="T73" fmla="*/ 95560 h 237"/>
                <a:gd name="T74" fmla="*/ 237012 w 287"/>
                <a:gd name="T75" fmla="*/ 47780 h 237"/>
                <a:gd name="T76" fmla="*/ 190669 w 287"/>
                <a:gd name="T77" fmla="*/ 0 h 237"/>
                <a:gd name="T78" fmla="*/ 332346 w 287"/>
                <a:gd name="T79" fmla="*/ 284026 h 237"/>
                <a:gd name="T80" fmla="*/ 275410 w 287"/>
                <a:gd name="T81" fmla="*/ 284026 h 237"/>
                <a:gd name="T82" fmla="*/ 275410 w 287"/>
                <a:gd name="T83" fmla="*/ 181830 h 237"/>
                <a:gd name="T84" fmla="*/ 266142 w 287"/>
                <a:gd name="T85" fmla="*/ 143340 h 237"/>
                <a:gd name="T86" fmla="*/ 280706 w 287"/>
                <a:gd name="T87" fmla="*/ 140686 h 237"/>
                <a:gd name="T88" fmla="*/ 332346 w 287"/>
                <a:gd name="T89" fmla="*/ 192447 h 237"/>
                <a:gd name="T90" fmla="*/ 332346 w 287"/>
                <a:gd name="T91" fmla="*/ 284026 h 237"/>
                <a:gd name="T92" fmla="*/ 104603 w 287"/>
                <a:gd name="T93" fmla="*/ 181830 h 237"/>
                <a:gd name="T94" fmla="*/ 104603 w 287"/>
                <a:gd name="T95" fmla="*/ 284026 h 237"/>
                <a:gd name="T96" fmla="*/ 48991 w 287"/>
                <a:gd name="T97" fmla="*/ 284026 h 237"/>
                <a:gd name="T98" fmla="*/ 48991 w 287"/>
                <a:gd name="T99" fmla="*/ 192447 h 237"/>
                <a:gd name="T100" fmla="*/ 99307 w 287"/>
                <a:gd name="T101" fmla="*/ 140686 h 237"/>
                <a:gd name="T102" fmla="*/ 113871 w 287"/>
                <a:gd name="T103" fmla="*/ 143340 h 237"/>
                <a:gd name="T104" fmla="*/ 104603 w 287"/>
                <a:gd name="T105" fmla="*/ 181830 h 237"/>
                <a:gd name="T106" fmla="*/ 116520 w 287"/>
                <a:gd name="T107" fmla="*/ 314552 h 237"/>
                <a:gd name="T108" fmla="*/ 264817 w 287"/>
                <a:gd name="T109" fmla="*/ 314552 h 237"/>
                <a:gd name="T110" fmla="*/ 264817 w 287"/>
                <a:gd name="T111" fmla="*/ 181830 h 237"/>
                <a:gd name="T112" fmla="*/ 190669 w 287"/>
                <a:gd name="T113" fmla="*/ 107505 h 237"/>
                <a:gd name="T114" fmla="*/ 116520 w 287"/>
                <a:gd name="T115" fmla="*/ 181830 h 237"/>
                <a:gd name="T116" fmla="*/ 116520 w 287"/>
                <a:gd name="T117" fmla="*/ 314552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 name="Group 2"/>
          <p:cNvGrpSpPr/>
          <p:nvPr/>
        </p:nvGrpSpPr>
        <p:grpSpPr bwMode="auto">
          <a:xfrm>
            <a:off x="2734096" y="3580656"/>
            <a:ext cx="411956" cy="410892"/>
            <a:chOff x="3675789" y="5237051"/>
            <a:chExt cx="548204" cy="548202"/>
          </a:xfrm>
        </p:grpSpPr>
        <p:sp>
          <p:nvSpPr>
            <p:cNvPr id="73" name="Oval 72"/>
            <p:cNvSpPr/>
            <p:nvPr/>
          </p:nvSpPr>
          <p:spPr>
            <a:xfrm flipH="1">
              <a:off x="3675789" y="5237051"/>
              <a:ext cx="548204" cy="5482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3130" fontAlgn="base">
                <a:spcBef>
                  <a:spcPct val="0"/>
                </a:spcBef>
                <a:spcAft>
                  <a:spcPct val="0"/>
                </a:spcAft>
                <a:defRPr>
                  <a:solidFill>
                    <a:schemeClr val="tx1"/>
                  </a:solidFill>
                  <a:latin typeface="Calibri" panose="020F0502020204030204" charset="0"/>
                </a:defRPr>
              </a:lvl6pPr>
              <a:lvl7pPr marL="2971800" indent="-228600" defTabSz="913130" fontAlgn="base">
                <a:spcBef>
                  <a:spcPct val="0"/>
                </a:spcBef>
                <a:spcAft>
                  <a:spcPct val="0"/>
                </a:spcAft>
                <a:defRPr>
                  <a:solidFill>
                    <a:schemeClr val="tx1"/>
                  </a:solidFill>
                  <a:latin typeface="Calibri" panose="020F0502020204030204" charset="0"/>
                </a:defRPr>
              </a:lvl7pPr>
              <a:lvl8pPr marL="3429000" indent="-228600" defTabSz="913130" fontAlgn="base">
                <a:spcBef>
                  <a:spcPct val="0"/>
                </a:spcBef>
                <a:spcAft>
                  <a:spcPct val="0"/>
                </a:spcAft>
                <a:defRPr>
                  <a:solidFill>
                    <a:schemeClr val="tx1"/>
                  </a:solidFill>
                  <a:latin typeface="Calibri" panose="020F0502020204030204" charset="0"/>
                </a:defRPr>
              </a:lvl8pPr>
              <a:lvl9pPr marL="3886200" indent="-228600" defTabSz="913130" fontAlgn="base">
                <a:spcBef>
                  <a:spcPct val="0"/>
                </a:spcBef>
                <a:spcAft>
                  <a:spcPct val="0"/>
                </a:spcAft>
                <a:defRPr>
                  <a:solidFill>
                    <a:schemeClr val="tx1"/>
                  </a:solidFill>
                  <a:latin typeface="Calibri" panose="020F0502020204030204" charset="0"/>
                </a:defRPr>
              </a:lvl9pPr>
            </a:lstStyle>
            <a:p>
              <a:pPr algn="ctr" eaLnBrk="1" hangingPunct="1"/>
              <a:endParaRPr lang="en-AU" altLang="zh-CN" sz="1200">
                <a:solidFill>
                  <a:schemeClr val="bg1"/>
                </a:solidFill>
                <a:latin typeface="FontAwesome"/>
              </a:endParaRPr>
            </a:p>
          </p:txBody>
        </p:sp>
        <p:sp>
          <p:nvSpPr>
            <p:cNvPr id="13335" name="Freeform 18"/>
            <p:cNvSpPr/>
            <p:nvPr/>
          </p:nvSpPr>
          <p:spPr bwMode="auto">
            <a:xfrm>
              <a:off x="3772202" y="5337233"/>
              <a:ext cx="358239" cy="358238"/>
            </a:xfrm>
            <a:custGeom>
              <a:avLst/>
              <a:gdLst>
                <a:gd name="T0" fmla="*/ 264699 w 360"/>
                <a:gd name="T1" fmla="*/ 358238 h 360"/>
                <a:gd name="T2" fmla="*/ 292562 w 360"/>
                <a:gd name="T3" fmla="*/ 329380 h 360"/>
                <a:gd name="T4" fmla="*/ 243802 w 360"/>
                <a:gd name="T5" fmla="*/ 154241 h 360"/>
                <a:gd name="T6" fmla="*/ 316444 w 360"/>
                <a:gd name="T7" fmla="*/ 81599 h 360"/>
                <a:gd name="T8" fmla="*/ 338337 w 360"/>
                <a:gd name="T9" fmla="*/ 18907 h 360"/>
                <a:gd name="T10" fmla="*/ 276640 w 360"/>
                <a:gd name="T11" fmla="*/ 41794 h 360"/>
                <a:gd name="T12" fmla="*/ 203997 w 360"/>
                <a:gd name="T13" fmla="*/ 114437 h 360"/>
                <a:gd name="T14" fmla="*/ 27863 w 360"/>
                <a:gd name="T15" fmla="*/ 64682 h 360"/>
                <a:gd name="T16" fmla="*/ 0 w 360"/>
                <a:gd name="T17" fmla="*/ 93540 h 360"/>
                <a:gd name="T18" fmla="*/ 147276 w 360"/>
                <a:gd name="T19" fmla="*/ 171158 h 360"/>
                <a:gd name="T20" fmla="*/ 97521 w 360"/>
                <a:gd name="T21" fmla="*/ 220913 h 360"/>
                <a:gd name="T22" fmla="*/ 37814 w 360"/>
                <a:gd name="T23" fmla="*/ 224894 h 360"/>
                <a:gd name="T24" fmla="*/ 8956 w 360"/>
                <a:gd name="T25" fmla="*/ 252757 h 360"/>
                <a:gd name="T26" fmla="*/ 79609 w 360"/>
                <a:gd name="T27" fmla="*/ 278630 h 360"/>
                <a:gd name="T28" fmla="*/ 104486 w 360"/>
                <a:gd name="T29" fmla="*/ 348287 h 360"/>
                <a:gd name="T30" fmla="*/ 133345 w 360"/>
                <a:gd name="T31" fmla="*/ 320424 h 360"/>
                <a:gd name="T32" fmla="*/ 136330 w 360"/>
                <a:gd name="T33" fmla="*/ 260718 h 360"/>
                <a:gd name="T34" fmla="*/ 187080 w 360"/>
                <a:gd name="T35" fmla="*/ 209967 h 360"/>
                <a:gd name="T36" fmla="*/ 264699 w 360"/>
                <a:gd name="T37" fmla="*/ 358238 h 3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17" presetClass="entr" presetSubtype="1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strVal val="#ppt_h"/>
                                          </p:val>
                                        </p:tav>
                                        <p:tav tm="100000">
                                          <p:val>
                                            <p:strVal val="#ppt_h"/>
                                          </p:val>
                                        </p:tav>
                                      </p:tavLst>
                                    </p:anim>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3000"/>
                            </p:stCondLst>
                            <p:childTnLst>
                              <p:par>
                                <p:cTn id="33" presetID="17" presetClass="entr" presetSubtype="1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strVal val="#ppt_h"/>
                                          </p:val>
                                        </p:tav>
                                        <p:tav tm="100000">
                                          <p:val>
                                            <p:strVal val="#ppt_h"/>
                                          </p:val>
                                        </p:tav>
                                      </p:tavLst>
                                    </p:anim>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4000"/>
                            </p:stCondLst>
                            <p:childTnLst>
                              <p:par>
                                <p:cTn id="42" presetID="17" presetClass="entr" presetSubtype="1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strVal val="#ppt_h"/>
                                          </p:val>
                                        </p:tav>
                                        <p:tav tm="100000">
                                          <p:val>
                                            <p:strVal val="#ppt_h"/>
                                          </p:val>
                                        </p:tav>
                                      </p:tavLst>
                                    </p:anim>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par>
                          <p:cTn id="50" fill="hold">
                            <p:stCondLst>
                              <p:cond delay="5000"/>
                            </p:stCondLst>
                            <p:childTnLst>
                              <p:par>
                                <p:cTn id="51" presetID="17" presetClass="entr" presetSubtype="10"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strVal val="#ppt_h"/>
                                          </p:val>
                                        </p:tav>
                                        <p:tav tm="100000">
                                          <p:val>
                                            <p:strVal val="#ppt_h"/>
                                          </p:val>
                                        </p:tav>
                                      </p:tavLst>
                                    </p:anim>
                                  </p:childTnLst>
                                </p:cTn>
                              </p:par>
                            </p:childTnLst>
                          </p:cTn>
                        </p:par>
                        <p:par>
                          <p:cTn id="55" fill="hold">
                            <p:stCondLst>
                              <p:cond delay="5500"/>
                            </p:stCondLst>
                            <p:childTnLst>
                              <p:par>
                                <p:cTn id="56" presetID="10" presetClass="entr" presetSubtype="0"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par>
                          <p:cTn id="59" fill="hold">
                            <p:stCondLst>
                              <p:cond delay="6000"/>
                            </p:stCondLst>
                            <p:childTnLst>
                              <p:par>
                                <p:cTn id="60" presetID="17" presetClass="entr" presetSubtype="10"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strVal val="#ppt_h"/>
                                          </p:val>
                                        </p:tav>
                                        <p:tav tm="100000">
                                          <p:val>
                                            <p:strVal val="#ppt_h"/>
                                          </p:val>
                                        </p:tav>
                                      </p:tavLst>
                                    </p:anim>
                                  </p:childTnLst>
                                </p:cTn>
                              </p:par>
                            </p:childTnLst>
                          </p:cTn>
                        </p:par>
                        <p:par>
                          <p:cTn id="64" fill="hold">
                            <p:stCondLst>
                              <p:cond delay="6500"/>
                            </p:stCondLst>
                            <p:childTnLst>
                              <p:par>
                                <p:cTn id="65" presetID="10"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39552" y="1708448"/>
            <a:ext cx="5112568" cy="2630622"/>
          </a:xfrm>
          <a:prstGeom prst="rect">
            <a:avLst/>
          </a:prstGeom>
          <a:noFill/>
          <a:ln w="9525">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6084168" y="2953604"/>
            <a:ext cx="2520280" cy="784830"/>
          </a:xfrm>
          <a:prstGeom prst="rect">
            <a:avLst/>
          </a:prstGeom>
          <a:noFill/>
        </p:spPr>
        <p:txBody>
          <a:bodyPr vert="horz" wrap="square" rtlCol="0">
            <a:spAutoFit/>
          </a:bodyPr>
          <a:lstStyle/>
          <a:p>
            <a:pPr marL="0" lvl="1"/>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此处添加文字内容此处添加文字内容此处添加文字内容此处添加文字内容此处添加文字内容此处添加文字内容此处添加文字内容此处添加文字内容此处添加文字内容此处添加文字内容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6084168" y="2572544"/>
            <a:ext cx="2340609" cy="307872"/>
          </a:xfrm>
          <a:prstGeom prst="rect">
            <a:avLst/>
          </a:prstGeom>
          <a:noFill/>
        </p:spPr>
        <p:txBody>
          <a:bodyPr wrap="square" rtlCol="0">
            <a:spAutoFit/>
          </a:bodyPr>
          <a:lstStyle/>
          <a:p>
            <a:r>
              <a:rPr lang="zh-CN" altLang="en-US" sz="1400" dirty="0">
                <a:latin typeface="TypeLand 康熙字典體試用版" pitchFamily="50" charset="-120"/>
                <a:ea typeface="TypeLand 康熙字典體試用版" pitchFamily="50" charset="-120"/>
              </a:rPr>
              <a:t>这里输入文字标题</a:t>
            </a:r>
          </a:p>
        </p:txBody>
      </p:sp>
      <p:pic>
        <p:nvPicPr>
          <p:cNvPr id="4098" name="Picture 2" descr="F:\44e2aa6dd9698bfe4f20b862ae80414c.png"/>
          <p:cNvPicPr>
            <a:picLocks noChangeAspect="1" noChangeArrowheads="1"/>
          </p:cNvPicPr>
          <p:nvPr/>
        </p:nvPicPr>
        <p:blipFill>
          <a:blip r:embed="rId3" cstate="print">
            <a:duotone>
              <a:schemeClr val="accent3">
                <a:shade val="45000"/>
                <a:satMod val="135000"/>
              </a:schemeClr>
              <a:prstClr val="white"/>
            </a:duotone>
          </a:blip>
          <a:srcRect l="57547" t="6801" b="49538"/>
          <a:stretch>
            <a:fillRect/>
          </a:stretch>
        </p:blipFill>
        <p:spPr bwMode="auto">
          <a:xfrm rot="2958558">
            <a:off x="2715242" y="1925764"/>
            <a:ext cx="3106836" cy="2416428"/>
          </a:xfrm>
          <a:prstGeom prst="rect">
            <a:avLst/>
          </a:prstGeom>
          <a:noFill/>
        </p:spPr>
      </p:pic>
      <p:sp>
        <p:nvSpPr>
          <p:cNvPr id="13" name="TextBox 12"/>
          <p:cNvSpPr txBox="1"/>
          <p:nvPr/>
        </p:nvSpPr>
        <p:spPr>
          <a:xfrm>
            <a:off x="1007604" y="2536540"/>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14" name="TextBox 13"/>
          <p:cNvSpPr txBox="1"/>
          <p:nvPr/>
        </p:nvSpPr>
        <p:spPr>
          <a:xfrm>
            <a:off x="1511660" y="1996480"/>
            <a:ext cx="877163"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15" name="TextBox 14"/>
          <p:cNvSpPr txBox="1"/>
          <p:nvPr/>
        </p:nvSpPr>
        <p:spPr>
          <a:xfrm>
            <a:off x="2591780" y="1996480"/>
            <a:ext cx="461665"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1000"/>
                                        <p:tgtEl>
                                          <p:spTgt spid="4098"/>
                                        </p:tgtEl>
                                      </p:cBhvr>
                                    </p:animEffect>
                                    <p:anim calcmode="lin" valueType="num">
                                      <p:cBhvr>
                                        <p:cTn id="12" dur="1000" fill="hold"/>
                                        <p:tgtEl>
                                          <p:spTgt spid="4098"/>
                                        </p:tgtEl>
                                        <p:attrNameLst>
                                          <p:attrName>ppt_x</p:attrName>
                                        </p:attrNameLst>
                                      </p:cBhvr>
                                      <p:tavLst>
                                        <p:tav tm="0">
                                          <p:val>
                                            <p:strVal val="#ppt_x"/>
                                          </p:val>
                                        </p:tav>
                                        <p:tav tm="100000">
                                          <p:val>
                                            <p:strVal val="#ppt_x"/>
                                          </p:val>
                                        </p:tav>
                                      </p:tavLst>
                                    </p:anim>
                                    <p:anim calcmode="lin" valueType="num">
                                      <p:cBhvr>
                                        <p:cTn id="13" dur="1000" fill="hold"/>
                                        <p:tgtEl>
                                          <p:spTgt spid="4098"/>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strVal val="#ppt_x"/>
                                          </p:val>
                                        </p:tav>
                                        <p:tav tm="100000">
                                          <p:val>
                                            <p:strVal val="#ppt_x"/>
                                          </p:val>
                                        </p:tav>
                                      </p:tavLst>
                                    </p:anim>
                                    <p:anim calcmode="lin" valueType="num">
                                      <p:cBhvr>
                                        <p:cTn id="25" dur="500" fill="hold"/>
                                        <p:tgtEl>
                                          <p:spTgt spid="1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1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anim calcmode="lin" valueType="num">
                                      <p:cBhvr>
                                        <p:cTn id="29" dur="500" fill="hold"/>
                                        <p:tgtEl>
                                          <p:spTgt spid="15"/>
                                        </p:tgtEl>
                                        <p:attrNameLst>
                                          <p:attrName>ppt_x</p:attrName>
                                        </p:attrNameLst>
                                      </p:cBhvr>
                                      <p:tavLst>
                                        <p:tav tm="0">
                                          <p:val>
                                            <p:strVal val="#ppt_x"/>
                                          </p:val>
                                        </p:tav>
                                        <p:tav tm="100000">
                                          <p:val>
                                            <p:strVal val="#ppt_x"/>
                                          </p:val>
                                        </p:tav>
                                      </p:tavLst>
                                    </p:anim>
                                    <p:anim calcmode="lin" valueType="num">
                                      <p:cBhvr>
                                        <p:cTn id="30" dur="5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53" presetClass="entr" presetSubtype="16" fill="hold" nodeType="after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p:cTn id="3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8">
                                            <p:txEl>
                                              <p:pRg st="0" end="0"/>
                                            </p:txEl>
                                          </p:spTgt>
                                        </p:tgtEl>
                                      </p:cBhvr>
                                    </p:animEffect>
                                  </p:childTnLst>
                                </p:cTn>
                              </p:par>
                            </p:childTnLst>
                          </p:cTn>
                        </p:par>
                        <p:par>
                          <p:cTn id="37" fill="hold">
                            <p:stCondLst>
                              <p:cond delay="5000"/>
                            </p:stCondLst>
                            <p:childTnLst>
                              <p:par>
                                <p:cTn id="38" presetID="53" presetClass="entr" presetSubtype="16"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Effect transition="in" filter="fade">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duotone>
              <a:schemeClr val="accent2">
                <a:shade val="45000"/>
                <a:satMod val="135000"/>
              </a:schemeClr>
              <a:prstClr val="white"/>
            </a:duotone>
          </a:blip>
          <a:srcRect l="11454" t="9553" b="12962"/>
          <a:stretch>
            <a:fillRect/>
          </a:stretch>
        </p:blipFill>
        <p:spPr bwMode="auto">
          <a:xfrm flipH="1">
            <a:off x="5832140" y="160276"/>
            <a:ext cx="3311860" cy="3200459"/>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14"/>
          <p:cNvSpPr txBox="1"/>
          <p:nvPr/>
        </p:nvSpPr>
        <p:spPr>
          <a:xfrm>
            <a:off x="1331640" y="1158001"/>
            <a:ext cx="1246495" cy="815487"/>
          </a:xfrm>
          <a:prstGeom prst="rect">
            <a:avLst/>
          </a:prstGeom>
          <a:noFill/>
        </p:spPr>
        <p:txBody>
          <a:bodyPr vert="eaVert" wrap="square" lIns="68580" tIns="34290" rIns="68580" bIns="34290" rtlCol="0">
            <a:spAutoFit/>
          </a:bodyPr>
          <a:lstStyle/>
          <a:p>
            <a:pPr defTabSz="685800">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在这个世界上，有些东西必须重复，比如常识；有些事儿、有些感觉、有些人，则无论如何不能，因此，也无需。</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9" name="文本框 46"/>
          <p:cNvSpPr txBox="1"/>
          <p:nvPr/>
        </p:nvSpPr>
        <p:spPr>
          <a:xfrm>
            <a:off x="2017716" y="2644552"/>
            <a:ext cx="1246495" cy="785379"/>
          </a:xfrm>
          <a:prstGeom prst="rect">
            <a:avLst/>
          </a:prstGeom>
          <a:noFill/>
        </p:spPr>
        <p:txBody>
          <a:bodyPr vert="eaVert" wrap="square" lIns="68580" tIns="34290" rIns="68580" bIns="34290" rtlCol="0">
            <a:spAutoFit/>
          </a:bodyPr>
          <a:lstStyle/>
          <a:p>
            <a:pPr defTabSz="685800">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在这个世界上，有些东西必须重复，比如常识；有些事儿、有些感觉、有些人，则无论如何不能，因此，也无需。</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10" name="文本框 60"/>
          <p:cNvSpPr txBox="1"/>
          <p:nvPr/>
        </p:nvSpPr>
        <p:spPr>
          <a:xfrm>
            <a:off x="3311860" y="3868688"/>
            <a:ext cx="1246495" cy="842018"/>
          </a:xfrm>
          <a:prstGeom prst="rect">
            <a:avLst/>
          </a:prstGeom>
          <a:noFill/>
        </p:spPr>
        <p:txBody>
          <a:bodyPr vert="eaVert" wrap="square" lIns="68580" tIns="34290" rIns="68580" bIns="34290" rtlCol="0">
            <a:spAutoFit/>
          </a:bodyPr>
          <a:lstStyle/>
          <a:p>
            <a:pPr defTabSz="685800">
              <a:spcBef>
                <a:spcPct val="20000"/>
              </a:spcBef>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在这个世界上，有些东西必须重复，比如常识；有些事儿、有些感觉、有些人，则无论如何不能，因此，也无需。</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grpSp>
        <p:nvGrpSpPr>
          <p:cNvPr id="2" name="组合 10"/>
          <p:cNvGrpSpPr/>
          <p:nvPr/>
        </p:nvGrpSpPr>
        <p:grpSpPr>
          <a:xfrm>
            <a:off x="5040052" y="3688668"/>
            <a:ext cx="907802" cy="908083"/>
            <a:chOff x="4434848" y="3536914"/>
            <a:chExt cx="907802" cy="907802"/>
          </a:xfrm>
        </p:grpSpPr>
        <p:sp>
          <p:nvSpPr>
            <p:cNvPr id="12" name="椭圆 11"/>
            <p:cNvSpPr/>
            <p:nvPr/>
          </p:nvSpPr>
          <p:spPr>
            <a:xfrm>
              <a:off x="4434848" y="3536914"/>
              <a:ext cx="907802" cy="907802"/>
            </a:xfrm>
            <a:prstGeom prst="ellipse">
              <a:avLst/>
            </a:prstGeom>
            <a:gradFill>
              <a:gsLst>
                <a:gs pos="10000">
                  <a:srgbClr val="D0D0CD"/>
                </a:gs>
                <a:gs pos="86000">
                  <a:srgbClr val="FCFCFC"/>
                </a:gs>
              </a:gsLst>
              <a:lin ang="13500000" scaled="1"/>
            </a:gradFill>
            <a:ln w="25400" cap="flat" cmpd="sng" algn="ctr">
              <a:noFill/>
              <a:prstDash val="solid"/>
            </a:ln>
            <a:effectLst/>
          </p:spPr>
          <p:txBody>
            <a:bodyPr rtlCol="0" anchor="ctr"/>
            <a:lstStyle/>
            <a:p>
              <a:pPr algn="ctr" defTabSz="914400">
                <a:defRPr/>
              </a:pPr>
              <a:endParaRPr lang="zh-CN" altLang="en-US" sz="1400" kern="0" dirty="0">
                <a:solidFill>
                  <a:prstClr val="white"/>
                </a:solidFill>
                <a:latin typeface="Impact" panose="020B0806030902050204" pitchFamily="34" charset="0"/>
                <a:ea typeface="宋体" panose="02010600030101010101" pitchFamily="2" charset="-122"/>
              </a:endParaRPr>
            </a:p>
          </p:txBody>
        </p:sp>
        <p:sp>
          <p:nvSpPr>
            <p:cNvPr id="13" name="椭圆 12"/>
            <p:cNvSpPr/>
            <p:nvPr/>
          </p:nvSpPr>
          <p:spPr>
            <a:xfrm>
              <a:off x="4566987" y="3656051"/>
              <a:ext cx="650471" cy="650471"/>
            </a:xfrm>
            <a:prstGeom prst="ellipse">
              <a:avLst/>
            </a:prstGeom>
            <a:blipFill dpi="0" rotWithShape="1">
              <a:blip r:embed="rId3" cstate="print"/>
              <a:srcRect/>
              <a:stretch>
                <a:fillRect/>
              </a:stretch>
            </a:blipFill>
            <a:ln w="25400" cap="flat" cmpd="sng" algn="ctr">
              <a:noFill/>
              <a:prstDash val="solid"/>
            </a:ln>
            <a:effectLst>
              <a:outerShdw blurRad="76200" dist="38100" dir="2700000" algn="tl" rotWithShape="0">
                <a:prstClr val="black">
                  <a:alpha val="23000"/>
                </a:prstClr>
              </a:outerShdw>
            </a:effectLst>
          </p:spPr>
          <p:txBody>
            <a:bodyPr rtlCol="0" anchor="ctr"/>
            <a:lstStyle/>
            <a:p>
              <a:pPr algn="ctr" defTabSz="914400">
                <a:defRPr/>
              </a:pPr>
              <a:endParaRPr lang="zh-CN" altLang="en-US" sz="1400" kern="0" dirty="0">
                <a:solidFill>
                  <a:prstClr val="white"/>
                </a:solidFill>
                <a:latin typeface="Impact" panose="020B0806030902050204" pitchFamily="34" charset="0"/>
                <a:ea typeface="宋体" panose="02010600030101010101" pitchFamily="2" charset="-122"/>
              </a:endParaRPr>
            </a:p>
          </p:txBody>
        </p:sp>
      </p:grpSp>
      <p:grpSp>
        <p:nvGrpSpPr>
          <p:cNvPr id="3" name="组合 13"/>
          <p:cNvGrpSpPr/>
          <p:nvPr/>
        </p:nvGrpSpPr>
        <p:grpSpPr>
          <a:xfrm>
            <a:off x="2951820" y="1024372"/>
            <a:ext cx="907802" cy="908083"/>
            <a:chOff x="2743364" y="1336163"/>
            <a:chExt cx="1445078" cy="1445078"/>
          </a:xfrm>
          <a:effectLst>
            <a:outerShdw blurRad="215900" dist="152400" dir="2400000" algn="tl" rotWithShape="0">
              <a:prstClr val="black">
                <a:alpha val="13000"/>
              </a:prstClr>
            </a:outerShdw>
          </a:effectLst>
        </p:grpSpPr>
        <p:sp>
          <p:nvSpPr>
            <p:cNvPr id="15" name="椭圆 14"/>
            <p:cNvSpPr/>
            <p:nvPr/>
          </p:nvSpPr>
          <p:spPr>
            <a:xfrm>
              <a:off x="2743364" y="1336163"/>
              <a:ext cx="1445078" cy="1445078"/>
            </a:xfrm>
            <a:prstGeom prst="ellipse">
              <a:avLst/>
            </a:prstGeom>
            <a:gradFill>
              <a:gsLst>
                <a:gs pos="10000">
                  <a:srgbClr val="D0D0CD"/>
                </a:gs>
                <a:gs pos="86000">
                  <a:srgbClr val="FCFCFC"/>
                </a:gs>
              </a:gsLst>
              <a:lin ang="13500000" scaled="1"/>
            </a:gradFill>
            <a:ln w="3175" cap="flat" cmpd="sng" algn="ctr">
              <a:solidFill>
                <a:sysClr val="window" lastClr="FFFFFF">
                  <a:lumMod val="75000"/>
                </a:sysClr>
              </a:solidFill>
              <a:prstDash val="solid"/>
            </a:ln>
            <a:effectLst/>
          </p:spPr>
          <p:txBody>
            <a:bodyPr rtlCol="0" anchor="ctr"/>
            <a:lstStyle/>
            <a:p>
              <a:pPr algn="ctr" defTabSz="914400">
                <a:defRPr/>
              </a:pPr>
              <a:endParaRPr lang="zh-CN" altLang="en-US" sz="1400" kern="0" dirty="0">
                <a:solidFill>
                  <a:prstClr val="white"/>
                </a:solidFill>
                <a:latin typeface="Impact" panose="020B0806030902050204" pitchFamily="34" charset="0"/>
                <a:ea typeface="宋体" panose="02010600030101010101" pitchFamily="2" charset="-122"/>
              </a:endParaRPr>
            </a:p>
          </p:txBody>
        </p:sp>
        <p:sp>
          <p:nvSpPr>
            <p:cNvPr id="16" name="椭圆 15"/>
            <p:cNvSpPr/>
            <p:nvPr/>
          </p:nvSpPr>
          <p:spPr>
            <a:xfrm>
              <a:off x="2948383" y="1541182"/>
              <a:ext cx="1035448" cy="1035448"/>
            </a:xfrm>
            <a:prstGeom prst="ellipse">
              <a:avLst/>
            </a:prstGeom>
            <a:blipFill dpi="0" rotWithShape="1">
              <a:blip r:embed="rId3" cstate="print"/>
              <a:srcRect/>
              <a:stretch>
                <a:fillRect/>
              </a:stretch>
            </a:blipFill>
            <a:ln w="25400" cap="flat" cmpd="sng" algn="ctr">
              <a:noFill/>
              <a:prstDash val="solid"/>
            </a:ln>
            <a:effectLst>
              <a:outerShdw blurRad="76200" dist="38100" dir="2700000" algn="tl" rotWithShape="0">
                <a:prstClr val="black">
                  <a:alpha val="23000"/>
                </a:prstClr>
              </a:outerShdw>
            </a:effectLst>
          </p:spPr>
          <p:txBody>
            <a:bodyPr rtlCol="0" anchor="ctr"/>
            <a:lstStyle/>
            <a:p>
              <a:pPr algn="ctr" defTabSz="914400">
                <a:defRPr/>
              </a:pPr>
              <a:endParaRPr lang="zh-CN" altLang="en-US" sz="1400" kern="0" dirty="0">
                <a:solidFill>
                  <a:prstClr val="white"/>
                </a:solidFill>
                <a:latin typeface="Impact" panose="020B0806030902050204" pitchFamily="34" charset="0"/>
                <a:ea typeface="宋体" panose="02010600030101010101" pitchFamily="2" charset="-122"/>
              </a:endParaRPr>
            </a:p>
          </p:txBody>
        </p:sp>
      </p:grpSp>
      <p:grpSp>
        <p:nvGrpSpPr>
          <p:cNvPr id="11" name="组合 16"/>
          <p:cNvGrpSpPr/>
          <p:nvPr/>
        </p:nvGrpSpPr>
        <p:grpSpPr>
          <a:xfrm>
            <a:off x="3635896" y="2392524"/>
            <a:ext cx="907802" cy="908083"/>
            <a:chOff x="4480123" y="2843039"/>
            <a:chExt cx="1445078" cy="1445078"/>
          </a:xfrm>
          <a:effectLst>
            <a:outerShdw blurRad="215900" dist="152400" dir="2400000" algn="tl" rotWithShape="0">
              <a:prstClr val="black">
                <a:alpha val="13000"/>
              </a:prstClr>
            </a:outerShdw>
          </a:effectLst>
        </p:grpSpPr>
        <p:sp>
          <p:nvSpPr>
            <p:cNvPr id="18" name="椭圆 17"/>
            <p:cNvSpPr/>
            <p:nvPr/>
          </p:nvSpPr>
          <p:spPr>
            <a:xfrm>
              <a:off x="4480123" y="2843039"/>
              <a:ext cx="1445078" cy="1445078"/>
            </a:xfrm>
            <a:prstGeom prst="ellipse">
              <a:avLst/>
            </a:prstGeom>
            <a:gradFill>
              <a:gsLst>
                <a:gs pos="10000">
                  <a:srgbClr val="D0D0CD"/>
                </a:gs>
                <a:gs pos="86000">
                  <a:srgbClr val="FCFCFC"/>
                </a:gs>
              </a:gsLst>
              <a:lin ang="13500000" scaled="1"/>
            </a:gradFill>
            <a:ln w="25400" cap="flat" cmpd="sng" algn="ctr">
              <a:noFill/>
              <a:prstDash val="solid"/>
            </a:ln>
            <a:effectLst/>
          </p:spPr>
          <p:txBody>
            <a:bodyPr rtlCol="0" anchor="ctr"/>
            <a:lstStyle/>
            <a:p>
              <a:pPr algn="ctr" defTabSz="914400">
                <a:defRPr/>
              </a:pPr>
              <a:endParaRPr lang="zh-CN" altLang="en-US" sz="1400" kern="0" dirty="0">
                <a:solidFill>
                  <a:prstClr val="white"/>
                </a:solidFill>
                <a:latin typeface="Impact" panose="020B0806030902050204" pitchFamily="34" charset="0"/>
                <a:ea typeface="宋体" panose="02010600030101010101" pitchFamily="2" charset="-122"/>
              </a:endParaRPr>
            </a:p>
          </p:txBody>
        </p:sp>
        <p:sp>
          <p:nvSpPr>
            <p:cNvPr id="19" name="椭圆 18"/>
            <p:cNvSpPr/>
            <p:nvPr/>
          </p:nvSpPr>
          <p:spPr>
            <a:xfrm>
              <a:off x="4684938" y="3047854"/>
              <a:ext cx="1035448" cy="1035448"/>
            </a:xfrm>
            <a:prstGeom prst="ellipse">
              <a:avLst/>
            </a:prstGeom>
            <a:blipFill dpi="0" rotWithShape="1">
              <a:blip r:embed="rId3" cstate="print"/>
              <a:srcRect/>
              <a:stretch>
                <a:fillRect/>
              </a:stretch>
            </a:blipFill>
            <a:ln w="25400" cap="flat" cmpd="sng" algn="ctr">
              <a:noFill/>
              <a:prstDash val="solid"/>
            </a:ln>
            <a:effectLst>
              <a:outerShdw blurRad="76200" dist="38100" dir="2700000" algn="tl" rotWithShape="0">
                <a:prstClr val="black">
                  <a:alpha val="23000"/>
                </a:prstClr>
              </a:outerShdw>
            </a:effectLst>
          </p:spPr>
          <p:txBody>
            <a:bodyPr rtlCol="0" anchor="ctr"/>
            <a:lstStyle/>
            <a:p>
              <a:pPr algn="ctr" defTabSz="914400">
                <a:defRPr/>
              </a:pPr>
              <a:endParaRPr lang="zh-CN" altLang="en-US" sz="1400" kern="0" dirty="0">
                <a:solidFill>
                  <a:prstClr val="white"/>
                </a:solidFill>
                <a:latin typeface="Impact" panose="020B0806030902050204" pitchFamily="34" charset="0"/>
                <a:ea typeface="宋体" panose="02010600030101010101" pitchFamily="2"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anim calcmode="lin" valueType="num">
                                      <p:cBhvr>
                                        <p:cTn id="8" dur="1750" fill="hold"/>
                                        <p:tgtEl>
                                          <p:spTgt spid="5"/>
                                        </p:tgtEl>
                                        <p:attrNameLst>
                                          <p:attrName>ppt_x</p:attrName>
                                        </p:attrNameLst>
                                      </p:cBhvr>
                                      <p:tavLst>
                                        <p:tav tm="0">
                                          <p:val>
                                            <p:strVal val="#ppt_x"/>
                                          </p:val>
                                        </p:tav>
                                        <p:tav tm="100000">
                                          <p:val>
                                            <p:strVal val="#ppt_x"/>
                                          </p:val>
                                        </p:tav>
                                      </p:tavLst>
                                    </p:anim>
                                    <p:anim calcmode="lin" valueType="num">
                                      <p:cBhvr>
                                        <p:cTn id="9" dur="1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350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ppt_x"/>
                                          </p:val>
                                        </p:tav>
                                        <p:tav tm="100000">
                                          <p:val>
                                            <p:strVal val="#ppt_x"/>
                                          </p:val>
                                        </p:tav>
                                      </p:tavLst>
                                    </p:anim>
                                    <p:anim calcmode="lin" valueType="num">
                                      <p:cBhvr additive="base">
                                        <p:cTn id="23" dur="10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5000"/>
                            </p:stCondLst>
                            <p:childTnLst>
                              <p:par>
                                <p:cTn id="29" presetID="2" presetClass="entr" presetSubtype="4"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000" fill="hold"/>
                                        <p:tgtEl>
                                          <p:spTgt spid="2"/>
                                        </p:tgtEl>
                                        <p:attrNameLst>
                                          <p:attrName>ppt_x</p:attrName>
                                        </p:attrNameLst>
                                      </p:cBhvr>
                                      <p:tavLst>
                                        <p:tav tm="0">
                                          <p:val>
                                            <p:strVal val="#ppt_x"/>
                                          </p:val>
                                        </p:tav>
                                        <p:tav tm="100000">
                                          <p:val>
                                            <p:strVal val="#ppt_x"/>
                                          </p:val>
                                        </p:tav>
                                      </p:tavLst>
                                    </p:anim>
                                    <p:anim calcmode="lin" valueType="num">
                                      <p:cBhvr additive="base">
                                        <p:cTn id="32" dur="10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素材熊猫 103"/>
          <p:cNvSpPr>
            <a:spLocks noEditPoints="1"/>
          </p:cNvSpPr>
          <p:nvPr/>
        </p:nvSpPr>
        <p:spPr bwMode="auto">
          <a:xfrm>
            <a:off x="5288377" y="1628206"/>
            <a:ext cx="260634" cy="213650"/>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5" name="素材熊猫 104"/>
          <p:cNvSpPr/>
          <p:nvPr/>
        </p:nvSpPr>
        <p:spPr bwMode="auto">
          <a:xfrm>
            <a:off x="3708815" y="1964502"/>
            <a:ext cx="783923" cy="2413330"/>
          </a:xfrm>
          <a:custGeom>
            <a:avLst/>
            <a:gdLst>
              <a:gd name="T0" fmla="*/ 0 w 574"/>
              <a:gd name="T1" fmla="*/ 0 h 1616"/>
              <a:gd name="T2" fmla="*/ 0 w 574"/>
              <a:gd name="T3" fmla="*/ 1616 h 1616"/>
              <a:gd name="T4" fmla="*/ 574 w 574"/>
              <a:gd name="T5" fmla="*/ 1616 h 1616"/>
            </a:gdLst>
            <a:ahLst/>
            <a:cxnLst>
              <a:cxn ang="0">
                <a:pos x="T0" y="T1"/>
              </a:cxn>
              <a:cxn ang="0">
                <a:pos x="T2" y="T3"/>
              </a:cxn>
              <a:cxn ang="0">
                <a:pos x="T4" y="T5"/>
              </a:cxn>
            </a:cxnLst>
            <a:rect l="0" t="0" r="r" b="b"/>
            <a:pathLst>
              <a:path w="574" h="1616">
                <a:moveTo>
                  <a:pt x="0" y="0"/>
                </a:moveTo>
                <a:lnTo>
                  <a:pt x="0" y="1616"/>
                </a:lnTo>
                <a:lnTo>
                  <a:pt x="574" y="1616"/>
                </a:lnTo>
              </a:path>
            </a:pathLst>
          </a:custGeom>
          <a:ln w="6350">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素材熊猫 105"/>
          <p:cNvSpPr/>
          <p:nvPr/>
        </p:nvSpPr>
        <p:spPr bwMode="auto">
          <a:xfrm>
            <a:off x="3292269" y="3514431"/>
            <a:ext cx="1156764" cy="780068"/>
          </a:xfrm>
          <a:custGeom>
            <a:avLst/>
            <a:gdLst>
              <a:gd name="T0" fmla="*/ 0 w 970"/>
              <a:gd name="T1" fmla="*/ 0 h 438"/>
              <a:gd name="T2" fmla="*/ 0 w 970"/>
              <a:gd name="T3" fmla="*/ 438 h 438"/>
              <a:gd name="T4" fmla="*/ 970 w 970"/>
              <a:gd name="T5" fmla="*/ 438 h 438"/>
            </a:gdLst>
            <a:ahLst/>
            <a:cxnLst>
              <a:cxn ang="0">
                <a:pos x="T0" y="T1"/>
              </a:cxn>
              <a:cxn ang="0">
                <a:pos x="T2" y="T3"/>
              </a:cxn>
              <a:cxn ang="0">
                <a:pos x="T4" y="T5"/>
              </a:cxn>
            </a:cxnLst>
            <a:rect l="0" t="0" r="r" b="b"/>
            <a:pathLst>
              <a:path w="970" h="438">
                <a:moveTo>
                  <a:pt x="0" y="0"/>
                </a:moveTo>
                <a:lnTo>
                  <a:pt x="0" y="438"/>
                </a:lnTo>
                <a:lnTo>
                  <a:pt x="970" y="438"/>
                </a:lnTo>
              </a:path>
            </a:pathLst>
          </a:custGeom>
          <a:ln w="6350">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素材熊猫 106"/>
          <p:cNvSpPr/>
          <p:nvPr/>
        </p:nvSpPr>
        <p:spPr bwMode="auto">
          <a:xfrm>
            <a:off x="4633405" y="1967234"/>
            <a:ext cx="785289" cy="2413330"/>
          </a:xfrm>
          <a:custGeom>
            <a:avLst/>
            <a:gdLst>
              <a:gd name="T0" fmla="*/ 575 w 575"/>
              <a:gd name="T1" fmla="*/ 0 h 1616"/>
              <a:gd name="T2" fmla="*/ 575 w 575"/>
              <a:gd name="T3" fmla="*/ 1616 h 1616"/>
              <a:gd name="T4" fmla="*/ 0 w 575"/>
              <a:gd name="T5" fmla="*/ 1616 h 1616"/>
            </a:gdLst>
            <a:ahLst/>
            <a:cxnLst>
              <a:cxn ang="0">
                <a:pos x="T0" y="T1"/>
              </a:cxn>
              <a:cxn ang="0">
                <a:pos x="T2" y="T3"/>
              </a:cxn>
              <a:cxn ang="0">
                <a:pos x="T4" y="T5"/>
              </a:cxn>
            </a:cxnLst>
            <a:rect l="0" t="0" r="r" b="b"/>
            <a:pathLst>
              <a:path w="575" h="1616">
                <a:moveTo>
                  <a:pt x="575" y="0"/>
                </a:moveTo>
                <a:lnTo>
                  <a:pt x="575" y="1616"/>
                </a:lnTo>
                <a:lnTo>
                  <a:pt x="0" y="1616"/>
                </a:lnTo>
              </a:path>
            </a:pathLst>
          </a:custGeom>
          <a:ln w="6350">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素材熊猫 107"/>
          <p:cNvSpPr/>
          <p:nvPr/>
        </p:nvSpPr>
        <p:spPr bwMode="auto">
          <a:xfrm>
            <a:off x="4677109" y="3513064"/>
            <a:ext cx="1168919" cy="780068"/>
          </a:xfrm>
          <a:custGeom>
            <a:avLst/>
            <a:gdLst>
              <a:gd name="T0" fmla="*/ 753 w 753"/>
              <a:gd name="T1" fmla="*/ 0 h 438"/>
              <a:gd name="T2" fmla="*/ 753 w 753"/>
              <a:gd name="T3" fmla="*/ 438 h 438"/>
              <a:gd name="T4" fmla="*/ 0 w 753"/>
              <a:gd name="T5" fmla="*/ 438 h 438"/>
            </a:gdLst>
            <a:ahLst/>
            <a:cxnLst>
              <a:cxn ang="0">
                <a:pos x="T0" y="T1"/>
              </a:cxn>
              <a:cxn ang="0">
                <a:pos x="T2" y="T3"/>
              </a:cxn>
              <a:cxn ang="0">
                <a:pos x="T4" y="T5"/>
              </a:cxn>
            </a:cxnLst>
            <a:rect l="0" t="0" r="r" b="b"/>
            <a:pathLst>
              <a:path w="753" h="438">
                <a:moveTo>
                  <a:pt x="753" y="0"/>
                </a:moveTo>
                <a:lnTo>
                  <a:pt x="753" y="438"/>
                </a:lnTo>
                <a:lnTo>
                  <a:pt x="0" y="438"/>
                </a:lnTo>
              </a:path>
            </a:pathLst>
          </a:custGeom>
          <a:ln w="6350">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素材熊猫 108"/>
          <p:cNvSpPr>
            <a:spLocks noEditPoints="1"/>
          </p:cNvSpPr>
          <p:nvPr/>
        </p:nvSpPr>
        <p:spPr bwMode="auto">
          <a:xfrm rot="20105526">
            <a:off x="5744706" y="3188976"/>
            <a:ext cx="157576" cy="235315"/>
          </a:xfrm>
          <a:custGeom>
            <a:avLst/>
            <a:gdLst>
              <a:gd name="T0" fmla="*/ 196 w 201"/>
              <a:gd name="T1" fmla="*/ 271 h 299"/>
              <a:gd name="T2" fmla="*/ 164 w 201"/>
              <a:gd name="T3" fmla="*/ 199 h 299"/>
              <a:gd name="T4" fmla="*/ 152 w 201"/>
              <a:gd name="T5" fmla="*/ 189 h 299"/>
              <a:gd name="T6" fmla="*/ 143 w 201"/>
              <a:gd name="T7" fmla="*/ 169 h 299"/>
              <a:gd name="T8" fmla="*/ 175 w 201"/>
              <a:gd name="T9" fmla="*/ 62 h 299"/>
              <a:gd name="T10" fmla="*/ 62 w 201"/>
              <a:gd name="T11" fmla="*/ 20 h 299"/>
              <a:gd name="T12" fmla="*/ 20 w 201"/>
              <a:gd name="T13" fmla="*/ 133 h 299"/>
              <a:gd name="T14" fmla="*/ 122 w 201"/>
              <a:gd name="T15" fmla="*/ 179 h 299"/>
              <a:gd name="T16" fmla="*/ 131 w 201"/>
              <a:gd name="T17" fmla="*/ 199 h 299"/>
              <a:gd name="T18" fmla="*/ 131 w 201"/>
              <a:gd name="T19" fmla="*/ 215 h 299"/>
              <a:gd name="T20" fmla="*/ 163 w 201"/>
              <a:gd name="T21" fmla="*/ 286 h 299"/>
              <a:gd name="T22" fmla="*/ 187 w 201"/>
              <a:gd name="T23" fmla="*/ 295 h 299"/>
              <a:gd name="T24" fmla="*/ 196 w 201"/>
              <a:gd name="T25" fmla="*/ 271 h 299"/>
              <a:gd name="T26" fmla="*/ 126 w 201"/>
              <a:gd name="T27" fmla="*/ 160 h 299"/>
              <a:gd name="T28" fmla="*/ 34 w 201"/>
              <a:gd name="T29" fmla="*/ 126 h 299"/>
              <a:gd name="T30" fmla="*/ 69 w 201"/>
              <a:gd name="T31" fmla="*/ 34 h 299"/>
              <a:gd name="T32" fmla="*/ 160 w 201"/>
              <a:gd name="T33" fmla="*/ 69 h 299"/>
              <a:gd name="T34" fmla="*/ 126 w 201"/>
              <a:gd name="T35" fmla="*/ 16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 h="299">
                <a:moveTo>
                  <a:pt x="196" y="271"/>
                </a:moveTo>
                <a:cubicBezTo>
                  <a:pt x="164" y="199"/>
                  <a:pt x="164" y="199"/>
                  <a:pt x="164" y="199"/>
                </a:cubicBezTo>
                <a:cubicBezTo>
                  <a:pt x="162" y="194"/>
                  <a:pt x="157" y="191"/>
                  <a:pt x="152" y="189"/>
                </a:cubicBezTo>
                <a:cubicBezTo>
                  <a:pt x="143" y="169"/>
                  <a:pt x="143" y="169"/>
                  <a:pt x="143" y="169"/>
                </a:cubicBezTo>
                <a:cubicBezTo>
                  <a:pt x="178" y="147"/>
                  <a:pt x="193" y="101"/>
                  <a:pt x="175" y="62"/>
                </a:cubicBezTo>
                <a:cubicBezTo>
                  <a:pt x="155" y="19"/>
                  <a:pt x="105" y="0"/>
                  <a:pt x="62" y="20"/>
                </a:cubicBezTo>
                <a:cubicBezTo>
                  <a:pt x="19" y="39"/>
                  <a:pt x="0" y="90"/>
                  <a:pt x="20" y="133"/>
                </a:cubicBezTo>
                <a:cubicBezTo>
                  <a:pt x="38" y="172"/>
                  <a:pt x="82" y="191"/>
                  <a:pt x="122" y="179"/>
                </a:cubicBezTo>
                <a:cubicBezTo>
                  <a:pt x="131" y="199"/>
                  <a:pt x="131" y="199"/>
                  <a:pt x="131" y="199"/>
                </a:cubicBezTo>
                <a:cubicBezTo>
                  <a:pt x="128" y="204"/>
                  <a:pt x="128" y="209"/>
                  <a:pt x="131" y="215"/>
                </a:cubicBezTo>
                <a:cubicBezTo>
                  <a:pt x="163" y="286"/>
                  <a:pt x="163" y="286"/>
                  <a:pt x="163" y="286"/>
                </a:cubicBezTo>
                <a:cubicBezTo>
                  <a:pt x="167" y="295"/>
                  <a:pt x="178" y="299"/>
                  <a:pt x="187" y="295"/>
                </a:cubicBezTo>
                <a:cubicBezTo>
                  <a:pt x="197" y="291"/>
                  <a:pt x="201" y="280"/>
                  <a:pt x="196" y="271"/>
                </a:cubicBezTo>
                <a:close/>
                <a:moveTo>
                  <a:pt x="126" y="160"/>
                </a:moveTo>
                <a:cubicBezTo>
                  <a:pt x="91" y="176"/>
                  <a:pt x="50" y="161"/>
                  <a:pt x="34" y="126"/>
                </a:cubicBezTo>
                <a:cubicBezTo>
                  <a:pt x="19" y="91"/>
                  <a:pt x="34" y="50"/>
                  <a:pt x="69" y="34"/>
                </a:cubicBezTo>
                <a:cubicBezTo>
                  <a:pt x="104" y="18"/>
                  <a:pt x="145" y="34"/>
                  <a:pt x="160" y="69"/>
                </a:cubicBezTo>
                <a:cubicBezTo>
                  <a:pt x="176" y="103"/>
                  <a:pt x="161" y="145"/>
                  <a:pt x="126" y="160"/>
                </a:cubicBez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nvGrpSpPr>
          <p:cNvPr id="10" name="组合 9"/>
          <p:cNvGrpSpPr/>
          <p:nvPr/>
        </p:nvGrpSpPr>
        <p:grpSpPr>
          <a:xfrm>
            <a:off x="3588579" y="1628169"/>
            <a:ext cx="240472" cy="241292"/>
            <a:chOff x="3020219" y="1344612"/>
            <a:chExt cx="511175" cy="512763"/>
          </a:xfrm>
          <a:solidFill>
            <a:schemeClr val="accent1"/>
          </a:solidFill>
        </p:grpSpPr>
        <p:sp>
          <p:nvSpPr>
            <p:cNvPr id="11" name="素材熊猫 109"/>
            <p:cNvSpPr>
              <a:spLocks noEditPoints="1"/>
            </p:cNvSpPr>
            <p:nvPr/>
          </p:nvSpPr>
          <p:spPr bwMode="auto">
            <a:xfrm>
              <a:off x="3182144" y="1344612"/>
              <a:ext cx="187325" cy="512763"/>
            </a:xfrm>
            <a:custGeom>
              <a:avLst/>
              <a:gdLst>
                <a:gd name="T0" fmla="*/ 57 w 113"/>
                <a:gd name="T1" fmla="*/ 0 h 307"/>
                <a:gd name="T2" fmla="*/ 0 w 113"/>
                <a:gd name="T3" fmla="*/ 153 h 307"/>
                <a:gd name="T4" fmla="*/ 57 w 113"/>
                <a:gd name="T5" fmla="*/ 307 h 307"/>
                <a:gd name="T6" fmla="*/ 113 w 113"/>
                <a:gd name="T7" fmla="*/ 153 h 307"/>
                <a:gd name="T8" fmla="*/ 57 w 113"/>
                <a:gd name="T9" fmla="*/ 0 h 307"/>
                <a:gd name="T10" fmla="*/ 57 w 113"/>
                <a:gd name="T11" fmla="*/ 282 h 307"/>
                <a:gd name="T12" fmla="*/ 9 w 113"/>
                <a:gd name="T13" fmla="*/ 153 h 307"/>
                <a:gd name="T14" fmla="*/ 57 w 113"/>
                <a:gd name="T15" fmla="*/ 25 h 307"/>
                <a:gd name="T16" fmla="*/ 104 w 113"/>
                <a:gd name="T17" fmla="*/ 153 h 307"/>
                <a:gd name="T18" fmla="*/ 57 w 113"/>
                <a:gd name="T19" fmla="*/ 28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307">
                  <a:moveTo>
                    <a:pt x="57" y="0"/>
                  </a:moveTo>
                  <a:cubicBezTo>
                    <a:pt x="25" y="0"/>
                    <a:pt x="0" y="69"/>
                    <a:pt x="0" y="153"/>
                  </a:cubicBezTo>
                  <a:cubicBezTo>
                    <a:pt x="0" y="238"/>
                    <a:pt x="25" y="307"/>
                    <a:pt x="57" y="307"/>
                  </a:cubicBezTo>
                  <a:cubicBezTo>
                    <a:pt x="88" y="307"/>
                    <a:pt x="113" y="238"/>
                    <a:pt x="113" y="153"/>
                  </a:cubicBezTo>
                  <a:cubicBezTo>
                    <a:pt x="113" y="69"/>
                    <a:pt x="88" y="0"/>
                    <a:pt x="57" y="0"/>
                  </a:cubicBezTo>
                  <a:close/>
                  <a:moveTo>
                    <a:pt x="57" y="282"/>
                  </a:moveTo>
                  <a:cubicBezTo>
                    <a:pt x="30" y="282"/>
                    <a:pt x="9" y="224"/>
                    <a:pt x="9" y="153"/>
                  </a:cubicBezTo>
                  <a:cubicBezTo>
                    <a:pt x="9" y="82"/>
                    <a:pt x="30" y="25"/>
                    <a:pt x="57" y="25"/>
                  </a:cubicBezTo>
                  <a:cubicBezTo>
                    <a:pt x="83" y="25"/>
                    <a:pt x="104" y="82"/>
                    <a:pt x="104" y="153"/>
                  </a:cubicBezTo>
                  <a:cubicBezTo>
                    <a:pt x="104" y="224"/>
                    <a:pt x="83" y="282"/>
                    <a:pt x="57" y="282"/>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2" name="素材熊猫 110"/>
            <p:cNvSpPr>
              <a:spLocks noEditPoints="1"/>
            </p:cNvSpPr>
            <p:nvPr/>
          </p:nvSpPr>
          <p:spPr bwMode="auto">
            <a:xfrm>
              <a:off x="3020219" y="1506538"/>
              <a:ext cx="511175" cy="188913"/>
            </a:xfrm>
            <a:custGeom>
              <a:avLst/>
              <a:gdLst>
                <a:gd name="T0" fmla="*/ 307 w 307"/>
                <a:gd name="T1" fmla="*/ 56 h 113"/>
                <a:gd name="T2" fmla="*/ 154 w 307"/>
                <a:gd name="T3" fmla="*/ 0 h 113"/>
                <a:gd name="T4" fmla="*/ 0 w 307"/>
                <a:gd name="T5" fmla="*/ 56 h 113"/>
                <a:gd name="T6" fmla="*/ 154 w 307"/>
                <a:gd name="T7" fmla="*/ 113 h 113"/>
                <a:gd name="T8" fmla="*/ 307 w 307"/>
                <a:gd name="T9" fmla="*/ 56 h 113"/>
                <a:gd name="T10" fmla="*/ 25 w 307"/>
                <a:gd name="T11" fmla="*/ 56 h 113"/>
                <a:gd name="T12" fmla="*/ 154 w 307"/>
                <a:gd name="T13" fmla="*/ 9 h 113"/>
                <a:gd name="T14" fmla="*/ 282 w 307"/>
                <a:gd name="T15" fmla="*/ 56 h 113"/>
                <a:gd name="T16" fmla="*/ 154 w 307"/>
                <a:gd name="T17" fmla="*/ 104 h 113"/>
                <a:gd name="T18" fmla="*/ 25 w 307"/>
                <a:gd name="T19"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13">
                  <a:moveTo>
                    <a:pt x="307" y="56"/>
                  </a:moveTo>
                  <a:cubicBezTo>
                    <a:pt x="307" y="25"/>
                    <a:pt x="238" y="0"/>
                    <a:pt x="154" y="0"/>
                  </a:cubicBezTo>
                  <a:cubicBezTo>
                    <a:pt x="69" y="0"/>
                    <a:pt x="0" y="25"/>
                    <a:pt x="0" y="56"/>
                  </a:cubicBezTo>
                  <a:cubicBezTo>
                    <a:pt x="0" y="88"/>
                    <a:pt x="69" y="113"/>
                    <a:pt x="154" y="113"/>
                  </a:cubicBezTo>
                  <a:cubicBezTo>
                    <a:pt x="238" y="113"/>
                    <a:pt x="307" y="88"/>
                    <a:pt x="307" y="56"/>
                  </a:cubicBezTo>
                  <a:close/>
                  <a:moveTo>
                    <a:pt x="25" y="56"/>
                  </a:moveTo>
                  <a:cubicBezTo>
                    <a:pt x="25" y="30"/>
                    <a:pt x="83" y="9"/>
                    <a:pt x="154" y="9"/>
                  </a:cubicBezTo>
                  <a:cubicBezTo>
                    <a:pt x="225" y="9"/>
                    <a:pt x="282" y="30"/>
                    <a:pt x="282" y="56"/>
                  </a:cubicBezTo>
                  <a:cubicBezTo>
                    <a:pt x="282" y="82"/>
                    <a:pt x="225" y="104"/>
                    <a:pt x="154" y="104"/>
                  </a:cubicBezTo>
                  <a:cubicBezTo>
                    <a:pt x="83" y="104"/>
                    <a:pt x="25" y="82"/>
                    <a:pt x="25" y="56"/>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3" name="素材熊猫 111"/>
            <p:cNvSpPr>
              <a:spLocks noEditPoints="1"/>
            </p:cNvSpPr>
            <p:nvPr/>
          </p:nvSpPr>
          <p:spPr bwMode="auto">
            <a:xfrm>
              <a:off x="3058319" y="1382713"/>
              <a:ext cx="434975" cy="436563"/>
            </a:xfrm>
            <a:custGeom>
              <a:avLst/>
              <a:gdLst>
                <a:gd name="T0" fmla="*/ 239 w 261"/>
                <a:gd name="T1" fmla="*/ 22 h 261"/>
                <a:gd name="T2" fmla="*/ 91 w 261"/>
                <a:gd name="T3" fmla="*/ 90 h 261"/>
                <a:gd name="T4" fmla="*/ 22 w 261"/>
                <a:gd name="T5" fmla="*/ 239 h 261"/>
                <a:gd name="T6" fmla="*/ 171 w 261"/>
                <a:gd name="T7" fmla="*/ 170 h 261"/>
                <a:gd name="T8" fmla="*/ 239 w 261"/>
                <a:gd name="T9" fmla="*/ 22 h 261"/>
                <a:gd name="T10" fmla="*/ 40 w 261"/>
                <a:gd name="T11" fmla="*/ 221 h 261"/>
                <a:gd name="T12" fmla="*/ 97 w 261"/>
                <a:gd name="T13" fmla="*/ 97 h 261"/>
                <a:gd name="T14" fmla="*/ 221 w 261"/>
                <a:gd name="T15" fmla="*/ 39 h 261"/>
                <a:gd name="T16" fmla="*/ 164 w 261"/>
                <a:gd name="T17" fmla="*/ 164 h 261"/>
                <a:gd name="T18" fmla="*/ 40 w 261"/>
                <a:gd name="T19" fmla="*/ 2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2"/>
                  </a:moveTo>
                  <a:cubicBezTo>
                    <a:pt x="217" y="0"/>
                    <a:pt x="150" y="30"/>
                    <a:pt x="91" y="90"/>
                  </a:cubicBezTo>
                  <a:cubicBezTo>
                    <a:pt x="31" y="150"/>
                    <a:pt x="0" y="217"/>
                    <a:pt x="22" y="239"/>
                  </a:cubicBezTo>
                  <a:cubicBezTo>
                    <a:pt x="44" y="261"/>
                    <a:pt x="111" y="230"/>
                    <a:pt x="171" y="170"/>
                  </a:cubicBezTo>
                  <a:cubicBezTo>
                    <a:pt x="230" y="110"/>
                    <a:pt x="261" y="44"/>
                    <a:pt x="239" y="22"/>
                  </a:cubicBezTo>
                  <a:close/>
                  <a:moveTo>
                    <a:pt x="40" y="221"/>
                  </a:moveTo>
                  <a:cubicBezTo>
                    <a:pt x="21" y="203"/>
                    <a:pt x="47" y="147"/>
                    <a:pt x="97" y="97"/>
                  </a:cubicBezTo>
                  <a:cubicBezTo>
                    <a:pt x="147" y="47"/>
                    <a:pt x="203" y="21"/>
                    <a:pt x="221" y="39"/>
                  </a:cubicBezTo>
                  <a:cubicBezTo>
                    <a:pt x="240" y="58"/>
                    <a:pt x="214" y="114"/>
                    <a:pt x="164" y="164"/>
                  </a:cubicBezTo>
                  <a:cubicBezTo>
                    <a:pt x="114" y="214"/>
                    <a:pt x="58" y="240"/>
                    <a:pt x="40" y="22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 name="素材熊猫 112"/>
            <p:cNvSpPr>
              <a:spLocks noEditPoints="1"/>
            </p:cNvSpPr>
            <p:nvPr/>
          </p:nvSpPr>
          <p:spPr bwMode="auto">
            <a:xfrm>
              <a:off x="3058319" y="1382713"/>
              <a:ext cx="434975" cy="436563"/>
            </a:xfrm>
            <a:custGeom>
              <a:avLst/>
              <a:gdLst>
                <a:gd name="T0" fmla="*/ 239 w 261"/>
                <a:gd name="T1" fmla="*/ 239 h 261"/>
                <a:gd name="T2" fmla="*/ 171 w 261"/>
                <a:gd name="T3" fmla="*/ 90 h 261"/>
                <a:gd name="T4" fmla="*/ 22 w 261"/>
                <a:gd name="T5" fmla="*/ 22 h 261"/>
                <a:gd name="T6" fmla="*/ 91 w 261"/>
                <a:gd name="T7" fmla="*/ 170 h 261"/>
                <a:gd name="T8" fmla="*/ 239 w 261"/>
                <a:gd name="T9" fmla="*/ 239 h 261"/>
                <a:gd name="T10" fmla="*/ 40 w 261"/>
                <a:gd name="T11" fmla="*/ 39 h 261"/>
                <a:gd name="T12" fmla="*/ 164 w 261"/>
                <a:gd name="T13" fmla="*/ 97 h 261"/>
                <a:gd name="T14" fmla="*/ 221 w 261"/>
                <a:gd name="T15" fmla="*/ 221 h 261"/>
                <a:gd name="T16" fmla="*/ 97 w 261"/>
                <a:gd name="T17" fmla="*/ 164 h 261"/>
                <a:gd name="T18" fmla="*/ 40 w 261"/>
                <a:gd name="T19" fmla="*/ 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39"/>
                  </a:moveTo>
                  <a:cubicBezTo>
                    <a:pt x="261" y="217"/>
                    <a:pt x="230" y="150"/>
                    <a:pt x="171" y="90"/>
                  </a:cubicBezTo>
                  <a:cubicBezTo>
                    <a:pt x="111" y="30"/>
                    <a:pt x="44" y="0"/>
                    <a:pt x="22" y="22"/>
                  </a:cubicBezTo>
                  <a:cubicBezTo>
                    <a:pt x="0" y="44"/>
                    <a:pt x="31" y="110"/>
                    <a:pt x="91" y="170"/>
                  </a:cubicBezTo>
                  <a:cubicBezTo>
                    <a:pt x="150" y="230"/>
                    <a:pt x="217" y="261"/>
                    <a:pt x="239" y="239"/>
                  </a:cubicBezTo>
                  <a:close/>
                  <a:moveTo>
                    <a:pt x="40" y="39"/>
                  </a:moveTo>
                  <a:cubicBezTo>
                    <a:pt x="58" y="21"/>
                    <a:pt x="114" y="47"/>
                    <a:pt x="164" y="97"/>
                  </a:cubicBezTo>
                  <a:cubicBezTo>
                    <a:pt x="214" y="147"/>
                    <a:pt x="240" y="203"/>
                    <a:pt x="221" y="221"/>
                  </a:cubicBezTo>
                  <a:cubicBezTo>
                    <a:pt x="203" y="240"/>
                    <a:pt x="147" y="214"/>
                    <a:pt x="97" y="164"/>
                  </a:cubicBezTo>
                  <a:cubicBezTo>
                    <a:pt x="47" y="114"/>
                    <a:pt x="21" y="58"/>
                    <a:pt x="40" y="39"/>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5" name="Oval 113"/>
            <p:cNvSpPr>
              <a:spLocks noChangeArrowheads="1"/>
            </p:cNvSpPr>
            <p:nvPr/>
          </p:nvSpPr>
          <p:spPr bwMode="auto">
            <a:xfrm>
              <a:off x="3236119" y="1562100"/>
              <a:ext cx="79375" cy="77788"/>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sp>
        <p:nvSpPr>
          <p:cNvPr id="16" name="素材熊猫 80"/>
          <p:cNvSpPr>
            <a:spLocks noEditPoints="1"/>
          </p:cNvSpPr>
          <p:nvPr/>
        </p:nvSpPr>
        <p:spPr bwMode="auto">
          <a:xfrm flipH="1">
            <a:off x="3183337" y="3218332"/>
            <a:ext cx="230974" cy="189721"/>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27" name="Rectangle 24"/>
          <p:cNvSpPr>
            <a:spLocks noChangeArrowheads="1"/>
          </p:cNvSpPr>
          <p:nvPr/>
        </p:nvSpPr>
        <p:spPr bwMode="auto">
          <a:xfrm>
            <a:off x="5813999" y="1600436"/>
            <a:ext cx="142229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p>
        </p:txBody>
      </p:sp>
      <p:sp>
        <p:nvSpPr>
          <p:cNvPr id="28" name="素材熊猫 27"/>
          <p:cNvSpPr/>
          <p:nvPr/>
        </p:nvSpPr>
        <p:spPr>
          <a:xfrm>
            <a:off x="5796136" y="1859147"/>
            <a:ext cx="19525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Rectangle 24"/>
          <p:cNvSpPr>
            <a:spLocks noChangeArrowheads="1"/>
          </p:cNvSpPr>
          <p:nvPr/>
        </p:nvSpPr>
        <p:spPr bwMode="auto">
          <a:xfrm>
            <a:off x="6174039" y="3148608"/>
            <a:ext cx="142229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p>
        </p:txBody>
      </p:sp>
      <p:sp>
        <p:nvSpPr>
          <p:cNvPr id="30" name="素材熊猫 29"/>
          <p:cNvSpPr/>
          <p:nvPr/>
        </p:nvSpPr>
        <p:spPr>
          <a:xfrm>
            <a:off x="6177807" y="3425880"/>
            <a:ext cx="19525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Rectangle 24"/>
          <p:cNvSpPr>
            <a:spLocks noChangeArrowheads="1"/>
          </p:cNvSpPr>
          <p:nvPr/>
        </p:nvSpPr>
        <p:spPr bwMode="auto">
          <a:xfrm>
            <a:off x="2303749" y="1600436"/>
            <a:ext cx="108012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p>
        </p:txBody>
      </p:sp>
      <p:sp>
        <p:nvSpPr>
          <p:cNvPr id="32" name="素材熊猫 31"/>
          <p:cNvSpPr/>
          <p:nvPr/>
        </p:nvSpPr>
        <p:spPr>
          <a:xfrm>
            <a:off x="1248321" y="1859147"/>
            <a:ext cx="19525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Rectangle 24"/>
          <p:cNvSpPr>
            <a:spLocks noChangeArrowheads="1"/>
          </p:cNvSpPr>
          <p:nvPr/>
        </p:nvSpPr>
        <p:spPr bwMode="auto">
          <a:xfrm>
            <a:off x="1908322" y="3148608"/>
            <a:ext cx="116313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p>
        </p:txBody>
      </p:sp>
      <p:sp>
        <p:nvSpPr>
          <p:cNvPr id="34" name="素材熊猫 33"/>
          <p:cNvSpPr/>
          <p:nvPr/>
        </p:nvSpPr>
        <p:spPr>
          <a:xfrm>
            <a:off x="863588" y="3425880"/>
            <a:ext cx="19525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39" name="PA_图片 1"/>
          <p:cNvPicPr>
            <a:picLocks noChangeAspect="1"/>
          </p:cNvPicPr>
          <p:nvPr>
            <p:custDataLst>
              <p:tags r:id="rId1"/>
            </p:custDataLst>
          </p:nvPr>
        </p:nvPicPr>
        <p:blipFill rotWithShape="1">
          <a:blip r:embed="rId4" cstate="print">
            <a:extLst>
              <a:ext uri="{BEBA8EAE-BF5A-486C-A8C5-ECC9F3942E4B}">
                <a14:imgProps xmlns:a14="http://schemas.microsoft.com/office/drawing/2010/main">
                  <a14:imgLayer r:embed="rId5">
                    <a14:imgEffect>
                      <a14:brightnessContrast contrast="1000"/>
                    </a14:imgEffect>
                  </a14:imgLayer>
                </a14:imgProps>
              </a:ext>
              <a:ext uri="{28A0092B-C50C-407E-A947-70E740481C1C}">
                <a14:useLocalDpi xmlns:a14="http://schemas.microsoft.com/office/drawing/2010/main" val="0"/>
              </a:ext>
            </a:extLst>
          </a:blip>
          <a:srcRect b="2474"/>
          <a:stretch>
            <a:fillRect/>
          </a:stretch>
        </p:blipFill>
        <p:spPr>
          <a:xfrm>
            <a:off x="3959932" y="1960476"/>
            <a:ext cx="1188132" cy="2376448"/>
          </a:xfrm>
          <a:prstGeom prst="rect">
            <a:avLst/>
          </a:prstGeom>
          <a:effectLst>
            <a:outerShdw blurRad="152400" dist="38100" dir="8100000" algn="tr" rotWithShape="0">
              <a:prstClr val="black">
                <a:alpha val="40000"/>
              </a:prstClr>
            </a:outerShdw>
            <a:reflection blurRad="6350" stA="50000" endA="300" endPos="39000" dist="25400" dir="5400000" sy="-100000" algn="bl" rotWithShape="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p:tgtEl>
                                          <p:spTgt spid="5"/>
                                        </p:tgtEl>
                                        <p:attrNameLst>
                                          <p:attrName>ppt_x</p:attrName>
                                        </p:attrNameLst>
                                      </p:cBhvr>
                                      <p:tavLst>
                                        <p:tav tm="0">
                                          <p:val>
                                            <p:strVal val="#ppt_x+#ppt_w*1.125000"/>
                                          </p:val>
                                        </p:tav>
                                        <p:tav tm="100000">
                                          <p:val>
                                            <p:strVal val="#ppt_x"/>
                                          </p:val>
                                        </p:tav>
                                      </p:tavLst>
                                    </p:anim>
                                    <p:animEffect transition="in" filter="wipe(left)">
                                      <p:cBhvr>
                                        <p:cTn id="14" dur="750"/>
                                        <p:tgtEl>
                                          <p:spTgt spid="5"/>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p:tgtEl>
                                          <p:spTgt spid="7"/>
                                        </p:tgtEl>
                                        <p:attrNameLst>
                                          <p:attrName>ppt_x</p:attrName>
                                        </p:attrNameLst>
                                      </p:cBhvr>
                                      <p:tavLst>
                                        <p:tav tm="0">
                                          <p:val>
                                            <p:strVal val="#ppt_x-#ppt_w*1.125000"/>
                                          </p:val>
                                        </p:tav>
                                        <p:tav tm="100000">
                                          <p:val>
                                            <p:strVal val="#ppt_x"/>
                                          </p:val>
                                        </p:tav>
                                      </p:tavLst>
                                    </p:anim>
                                    <p:animEffect transition="in" filter="wipe(right)">
                                      <p:cBhvr>
                                        <p:cTn id="18" dur="750"/>
                                        <p:tgtEl>
                                          <p:spTgt spid="7"/>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p:tgtEl>
                                          <p:spTgt spid="6"/>
                                        </p:tgtEl>
                                        <p:attrNameLst>
                                          <p:attrName>ppt_x</p:attrName>
                                        </p:attrNameLst>
                                      </p:cBhvr>
                                      <p:tavLst>
                                        <p:tav tm="0">
                                          <p:val>
                                            <p:strVal val="#ppt_x+#ppt_w*1.125000"/>
                                          </p:val>
                                        </p:tav>
                                        <p:tav tm="100000">
                                          <p:val>
                                            <p:strVal val="#ppt_x"/>
                                          </p:val>
                                        </p:tav>
                                      </p:tavLst>
                                    </p:anim>
                                    <p:animEffect transition="in" filter="wipe(left)">
                                      <p:cBhvr>
                                        <p:cTn id="22" dur="750"/>
                                        <p:tgtEl>
                                          <p:spTgt spid="6"/>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750"/>
                                        <p:tgtEl>
                                          <p:spTgt spid="8"/>
                                        </p:tgtEl>
                                        <p:attrNameLst>
                                          <p:attrName>ppt_x</p:attrName>
                                        </p:attrNameLst>
                                      </p:cBhvr>
                                      <p:tavLst>
                                        <p:tav tm="0">
                                          <p:val>
                                            <p:strVal val="#ppt_x-#ppt_w*1.125000"/>
                                          </p:val>
                                        </p:tav>
                                        <p:tav tm="100000">
                                          <p:val>
                                            <p:strVal val="#ppt_x"/>
                                          </p:val>
                                        </p:tav>
                                      </p:tavLst>
                                    </p:anim>
                                    <p:animEffect transition="in" filter="wipe(right)">
                                      <p:cBhvr>
                                        <p:cTn id="26" dur="750"/>
                                        <p:tgtEl>
                                          <p:spTgt spid="8"/>
                                        </p:tgtEl>
                                      </p:cBhvr>
                                    </p:animEffect>
                                  </p:childTnLst>
                                </p:cTn>
                              </p:par>
                            </p:childTnLst>
                          </p:cTn>
                        </p:par>
                        <p:par>
                          <p:cTn id="27" fill="hold">
                            <p:stCondLst>
                              <p:cond delay="2000"/>
                            </p:stCondLst>
                            <p:childTnLst>
                              <p:par>
                                <p:cTn id="28" presetID="47"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750"/>
                                        <p:tgtEl>
                                          <p:spTgt spid="10"/>
                                        </p:tgtEl>
                                      </p:cBhvr>
                                    </p:animEffect>
                                    <p:anim calcmode="lin" valueType="num">
                                      <p:cBhvr>
                                        <p:cTn id="31" dur="750" fill="hold"/>
                                        <p:tgtEl>
                                          <p:spTgt spid="10"/>
                                        </p:tgtEl>
                                        <p:attrNameLst>
                                          <p:attrName>ppt_x</p:attrName>
                                        </p:attrNameLst>
                                      </p:cBhvr>
                                      <p:tavLst>
                                        <p:tav tm="0">
                                          <p:val>
                                            <p:strVal val="#ppt_x"/>
                                          </p:val>
                                        </p:tav>
                                        <p:tav tm="100000">
                                          <p:val>
                                            <p:strVal val="#ppt_x"/>
                                          </p:val>
                                        </p:tav>
                                      </p:tavLst>
                                    </p:anim>
                                    <p:anim calcmode="lin" valueType="num">
                                      <p:cBhvr>
                                        <p:cTn id="32" dur="75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50"/>
                                        <p:tgtEl>
                                          <p:spTgt spid="16"/>
                                        </p:tgtEl>
                                      </p:cBhvr>
                                    </p:animEffect>
                                    <p:anim calcmode="lin" valueType="num">
                                      <p:cBhvr>
                                        <p:cTn id="36" dur="750" fill="hold"/>
                                        <p:tgtEl>
                                          <p:spTgt spid="16"/>
                                        </p:tgtEl>
                                        <p:attrNameLst>
                                          <p:attrName>ppt_x</p:attrName>
                                        </p:attrNameLst>
                                      </p:cBhvr>
                                      <p:tavLst>
                                        <p:tav tm="0">
                                          <p:val>
                                            <p:strVal val="#ppt_x"/>
                                          </p:val>
                                        </p:tav>
                                        <p:tav tm="100000">
                                          <p:val>
                                            <p:strVal val="#ppt_x"/>
                                          </p:val>
                                        </p:tav>
                                      </p:tavLst>
                                    </p:anim>
                                    <p:anim calcmode="lin" valueType="num">
                                      <p:cBhvr>
                                        <p:cTn id="37" dur="750" fill="hold"/>
                                        <p:tgtEl>
                                          <p:spTgt spid="1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ppt_x</p:attrName>
                                        </p:attrNameLst>
                                      </p:cBhvr>
                                      <p:tavLst>
                                        <p:tav tm="0">
                                          <p:val>
                                            <p:strVal val="#ppt_x"/>
                                          </p:val>
                                        </p:tav>
                                        <p:tav tm="100000">
                                          <p:val>
                                            <p:strVal val="#ppt_x"/>
                                          </p:val>
                                        </p:tav>
                                      </p:tavLst>
                                    </p:anim>
                                    <p:anim calcmode="lin" valueType="num">
                                      <p:cBhvr>
                                        <p:cTn id="42" dur="750" fill="hold"/>
                                        <p:tgtEl>
                                          <p:spTgt spid="9"/>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750"/>
                                        <p:tgtEl>
                                          <p:spTgt spid="4"/>
                                        </p:tgtEl>
                                      </p:cBhvr>
                                    </p:animEffect>
                                    <p:anim calcmode="lin" valueType="num">
                                      <p:cBhvr>
                                        <p:cTn id="46" dur="750" fill="hold"/>
                                        <p:tgtEl>
                                          <p:spTgt spid="4"/>
                                        </p:tgtEl>
                                        <p:attrNameLst>
                                          <p:attrName>ppt_x</p:attrName>
                                        </p:attrNameLst>
                                      </p:cBhvr>
                                      <p:tavLst>
                                        <p:tav tm="0">
                                          <p:val>
                                            <p:strVal val="#ppt_x"/>
                                          </p:val>
                                        </p:tav>
                                        <p:tav tm="100000">
                                          <p:val>
                                            <p:strVal val="#ppt_x"/>
                                          </p:val>
                                        </p:tav>
                                      </p:tavLst>
                                    </p:anim>
                                    <p:anim calcmode="lin" valueType="num">
                                      <p:cBhvr>
                                        <p:cTn id="47" dur="750" fill="hold"/>
                                        <p:tgtEl>
                                          <p:spTgt spid="4"/>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2" presetClass="entr" presetSubtype="2"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1+#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1+#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1+#ppt_w/2"/>
                                          </p:val>
                                        </p:tav>
                                        <p:tav tm="100000">
                                          <p:val>
                                            <p:strVal val="#ppt_x"/>
                                          </p:val>
                                        </p:tav>
                                      </p:tavLst>
                                    </p:anim>
                                    <p:anim calcmode="lin" valueType="num">
                                      <p:cBhvr additive="base">
                                        <p:cTn id="60" dur="500" fill="hold"/>
                                        <p:tgtEl>
                                          <p:spTgt spid="2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1+#ppt_w/2"/>
                                          </p:val>
                                        </p:tav>
                                        <p:tav tm="100000">
                                          <p:val>
                                            <p:strVal val="#ppt_x"/>
                                          </p:val>
                                        </p:tav>
                                      </p:tavLst>
                                    </p:anim>
                                    <p:anim calcmode="lin" valueType="num">
                                      <p:cBhvr additive="base">
                                        <p:cTn id="64" dur="500" fill="hold"/>
                                        <p:tgtEl>
                                          <p:spTgt spid="30"/>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0-#ppt_w/2"/>
                                          </p:val>
                                        </p:tav>
                                        <p:tav tm="100000">
                                          <p:val>
                                            <p:strVal val="#ppt_x"/>
                                          </p:val>
                                        </p:tav>
                                      </p:tavLst>
                                    </p:anim>
                                    <p:anim calcmode="lin" valueType="num">
                                      <p:cBhvr additive="base">
                                        <p:cTn id="72" dur="500" fill="hold"/>
                                        <p:tgtEl>
                                          <p:spTgt spid="31"/>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0-#ppt_w/2"/>
                                          </p:val>
                                        </p:tav>
                                        <p:tav tm="100000">
                                          <p:val>
                                            <p:strVal val="#ppt_x"/>
                                          </p:val>
                                        </p:tav>
                                      </p:tavLst>
                                    </p:anim>
                                    <p:anim calcmode="lin" valueType="num">
                                      <p:cBhvr additive="base">
                                        <p:cTn id="76" dur="500" fill="hold"/>
                                        <p:tgtEl>
                                          <p:spTgt spid="3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0-#ppt_w/2"/>
                                          </p:val>
                                        </p:tav>
                                        <p:tav tm="100000">
                                          <p:val>
                                            <p:strVal val="#ppt_x"/>
                                          </p:val>
                                        </p:tav>
                                      </p:tavLst>
                                    </p:anim>
                                    <p:anim calcmode="lin" valueType="num">
                                      <p:cBhvr additive="base">
                                        <p:cTn id="80"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6" grpId="0" animBg="1"/>
      <p:bldP spid="27" grpId="0"/>
      <p:bldP spid="28" grpId="0"/>
      <p:bldP spid="29" grpId="0"/>
      <p:bldP spid="30" grpId="0"/>
      <p:bldP spid="31" grpId="0"/>
      <p:bldP spid="32"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0d23a7607eb8a0c34d1f3daadffa5154.pn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519772" y="376300"/>
            <a:ext cx="3600400" cy="3601868"/>
          </a:xfrm>
          <a:prstGeom prst="rect">
            <a:avLst/>
          </a:prstGeom>
          <a:noFill/>
        </p:spPr>
      </p:pic>
      <p:pic>
        <p:nvPicPr>
          <p:cNvPr id="1026" name="Picture 2" descr="F:\98bc955d272339d42c9e4527a83a13b2.png"/>
          <p:cNvPicPr>
            <a:picLocks noChangeAspect="1" noChangeArrowheads="1"/>
          </p:cNvPicPr>
          <p:nvPr/>
        </p:nvPicPr>
        <p:blipFill>
          <a:blip r:embed="rId3" cstate="print"/>
          <a:srcRect t="18333" r="2223" b="26667"/>
          <a:stretch>
            <a:fillRect/>
          </a:stretch>
        </p:blipFill>
        <p:spPr bwMode="auto">
          <a:xfrm>
            <a:off x="1979712" y="2392524"/>
            <a:ext cx="5184576" cy="2916324"/>
          </a:xfrm>
          <a:prstGeom prst="rect">
            <a:avLst/>
          </a:prstGeom>
          <a:noFill/>
          <a:effectLst>
            <a:outerShdw blurRad="63500" dist="12700" sx="102000" sy="102000" algn="ctr" rotWithShape="0">
              <a:prstClr val="black">
                <a:alpha val="22000"/>
              </a:prstClr>
            </a:outerShdw>
          </a:effectLst>
        </p:spPr>
      </p:pic>
      <p:pic>
        <p:nvPicPr>
          <p:cNvPr id="10" name="Picture 2" descr="F:\3df20ca025a8196c674c3491ddc35752.png"/>
          <p:cNvPicPr>
            <a:picLocks noChangeAspect="1" noChangeArrowheads="1"/>
          </p:cNvPicPr>
          <p:nvPr/>
        </p:nvPicPr>
        <p:blipFill>
          <a:blip r:embed="rId4" cstate="print">
            <a:duotone>
              <a:schemeClr val="accent4">
                <a:shade val="45000"/>
                <a:satMod val="135000"/>
              </a:schemeClr>
              <a:prstClr val="white"/>
            </a:duotone>
            <a:lum bright="12000"/>
          </a:blip>
          <a:srcRect t="6358" r="60511" b="53101"/>
          <a:stretch>
            <a:fillRect/>
          </a:stretch>
        </p:blipFill>
        <p:spPr bwMode="auto">
          <a:xfrm flipV="1">
            <a:off x="7811344" y="0"/>
            <a:ext cx="1332656" cy="1440160"/>
          </a:xfrm>
          <a:prstGeom prst="rect">
            <a:avLst/>
          </a:prstGeom>
          <a:noFill/>
          <a:effectLst>
            <a:outerShdw blurRad="114300" dist="152400" dir="8100000" algn="tr" rotWithShape="0">
              <a:prstClr val="black">
                <a:alpha val="17000"/>
              </a:prstClr>
            </a:outerShdw>
          </a:effectLst>
        </p:spPr>
      </p:pic>
      <p:sp>
        <p:nvSpPr>
          <p:cNvPr id="6" name="Shape 5232"/>
          <p:cNvSpPr/>
          <p:nvPr/>
        </p:nvSpPr>
        <p:spPr>
          <a:xfrm>
            <a:off x="4463988" y="1492424"/>
            <a:ext cx="252028" cy="1169066"/>
          </a:xfrm>
          <a:prstGeom prst="rect">
            <a:avLst/>
          </a:prstGeom>
          <a:ln w="12700">
            <a:round/>
          </a:ln>
        </p:spPr>
        <p:txBody>
          <a:bodyPr wrap="square" lIns="30240" tIns="30240" rIns="30240" bIns="30240">
            <a:spAutoFit/>
          </a:bodyPr>
          <a:lstStyle>
            <a:lvl1pPr algn="ctr">
              <a:buClr>
                <a:srgbClr val="D0D7DA"/>
              </a:buClr>
              <a:buFont typeface="ArialUnicodeMS"/>
              <a:defRPr sz="1600">
                <a:solidFill>
                  <a:srgbClr val="D0D7DA"/>
                </a:solidFill>
                <a:uFill>
                  <a:solidFill>
                    <a:srgbClr val="D0D7DA"/>
                  </a:solidFill>
                </a:uFill>
                <a:latin typeface="ArialUnicodeMS"/>
                <a:ea typeface="ArialUnicodeMS"/>
                <a:cs typeface="ArialUnicodeMS"/>
                <a:sym typeface="ArialUnicodeMS"/>
              </a:defRPr>
            </a:lvl1pPr>
          </a:lstStyle>
          <a:p>
            <a:pPr lvl="0">
              <a:defRPr sz="1800">
                <a:solidFill>
                  <a:srgbClr val="000000"/>
                </a:solidFill>
                <a:uFillTx/>
              </a:defRPr>
            </a:pPr>
            <a:r>
              <a:rPr lang="zh-CN" altLang="en-US" dirty="0">
                <a:solidFill>
                  <a:schemeClr val="tx2"/>
                </a:solidFill>
                <a:latin typeface="叶根友毛笔行书2.0版" pitchFamily="2" charset="-122"/>
                <a:ea typeface="叶根友毛笔行书2.0版" pitchFamily="2" charset="-122"/>
                <a:cs typeface="hakuyoxingshu7000" pitchFamily="2" charset="-122"/>
              </a:rPr>
              <a:t>下次再见</a:t>
            </a:r>
            <a:endParaRPr dirty="0">
              <a:solidFill>
                <a:schemeClr val="tx2"/>
              </a:solidFill>
              <a:latin typeface="叶根友毛笔行书2.0版" pitchFamily="2" charset="-122"/>
              <a:ea typeface="叶根友毛笔行书2.0版" pitchFamily="2" charset="-122"/>
              <a:cs typeface="hakuyoxingshu7000" pitchFamily="2" charset="-122"/>
            </a:endParaRPr>
          </a:p>
        </p:txBody>
      </p:sp>
      <p:cxnSp>
        <p:nvCxnSpPr>
          <p:cNvPr id="14" name="直接连接符 13"/>
          <p:cNvCxnSpPr/>
          <p:nvPr/>
        </p:nvCxnSpPr>
        <p:spPr>
          <a:xfrm>
            <a:off x="4427984" y="1617374"/>
            <a:ext cx="0" cy="1908212"/>
          </a:xfrm>
          <a:prstGeom prst="line">
            <a:avLst/>
          </a:prstGeom>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427984" y="1420416"/>
            <a:ext cx="288032" cy="1368152"/>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1" name="Picture 3" descr="C:\Users\Administrator\Desktop\新建文件夹\图片2.png"/>
          <p:cNvPicPr>
            <a:picLocks noChangeAspect="1" noChangeArrowheads="1"/>
          </p:cNvPicPr>
          <p:nvPr/>
        </p:nvPicPr>
        <p:blipFill>
          <a:blip r:embed="rId5" cstate="print"/>
          <a:srcRect/>
          <a:stretch>
            <a:fillRect/>
          </a:stretch>
        </p:blipFill>
        <p:spPr bwMode="auto">
          <a:xfrm>
            <a:off x="4896036" y="2500536"/>
            <a:ext cx="185020" cy="432048"/>
          </a:xfrm>
          <a:prstGeom prst="rect">
            <a:avLst/>
          </a:prstGeom>
          <a:noFill/>
        </p:spPr>
      </p:pic>
      <p:sp>
        <p:nvSpPr>
          <p:cNvPr id="26" name="TextBox 25"/>
          <p:cNvSpPr txBox="1"/>
          <p:nvPr/>
        </p:nvSpPr>
        <p:spPr>
          <a:xfrm>
            <a:off x="4840287" y="2496470"/>
            <a:ext cx="307777" cy="400110"/>
          </a:xfrm>
          <a:prstGeom prst="rect">
            <a:avLst/>
          </a:prstGeom>
          <a:noFill/>
        </p:spPr>
        <p:txBody>
          <a:bodyPr vert="eaVert" wrap="none" rtlCol="0">
            <a:spAutoFit/>
          </a:bodyPr>
          <a:lstStyle/>
          <a:p>
            <a:r>
              <a:rPr lang="zh-CN" altLang="en-US" sz="800" dirty="0">
                <a:solidFill>
                  <a:schemeClr val="bg1"/>
                </a:solidFill>
                <a:latin typeface="微软雅黑" panose="020B0503020204020204" pitchFamily="34" charset="-122"/>
                <a:ea typeface="微软雅黑" panose="020B0503020204020204" pitchFamily="34" charset="-122"/>
              </a:rPr>
              <a:t>汇报人</a:t>
            </a:r>
          </a:p>
        </p:txBody>
      </p:sp>
      <p:sp>
        <p:nvSpPr>
          <p:cNvPr id="11" name="椭圆 10"/>
          <p:cNvSpPr/>
          <p:nvPr/>
        </p:nvSpPr>
        <p:spPr>
          <a:xfrm>
            <a:off x="4211960" y="880356"/>
            <a:ext cx="324036" cy="3240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2" descr="F:\3df20ca025a8196c674c3491ddc35752.png"/>
          <p:cNvPicPr>
            <a:picLocks noChangeAspect="1" noChangeArrowheads="1"/>
          </p:cNvPicPr>
          <p:nvPr/>
        </p:nvPicPr>
        <p:blipFill>
          <a:blip r:embed="rId4" cstate="print">
            <a:duotone>
              <a:schemeClr val="accent4">
                <a:shade val="45000"/>
                <a:satMod val="135000"/>
              </a:schemeClr>
              <a:prstClr val="white"/>
            </a:duotone>
            <a:lum bright="19000"/>
          </a:blip>
          <a:srcRect t="6358" r="60511" b="53101"/>
          <a:stretch>
            <a:fillRect/>
          </a:stretch>
        </p:blipFill>
        <p:spPr bwMode="auto">
          <a:xfrm flipH="1">
            <a:off x="0" y="3544652"/>
            <a:ext cx="1583668" cy="1600436"/>
          </a:xfrm>
          <a:prstGeom prst="rect">
            <a:avLst/>
          </a:prstGeom>
          <a:noFill/>
          <a:effectLst>
            <a:outerShdw blurRad="457200" dist="266700" dir="18900000" algn="bl" rotWithShape="0">
              <a:prstClr val="black">
                <a:alpha val="23000"/>
              </a:prstClr>
            </a:outerShdw>
          </a:effectLst>
        </p:spPr>
      </p:pic>
      <p:sp>
        <p:nvSpPr>
          <p:cNvPr id="36" name="TextBox 35"/>
          <p:cNvSpPr txBox="1"/>
          <p:nvPr/>
        </p:nvSpPr>
        <p:spPr>
          <a:xfrm>
            <a:off x="3775846" y="1600436"/>
            <a:ext cx="400110" cy="1584176"/>
          </a:xfrm>
          <a:prstGeom prst="rect">
            <a:avLst/>
          </a:prstGeom>
          <a:noFill/>
        </p:spPr>
        <p:txBody>
          <a:bodyPr vert="eaVert" wrap="square" rtlCol="0" anchor="ctr" anchorCtr="1">
            <a:spAutoFit/>
          </a:bodyPr>
          <a:lstStyle/>
          <a:p>
            <a:pPr marL="0" lvl="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a:t>
            </a: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内容此处添加文字内容</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3"/>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3"/>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anim calcmode="lin" valueType="num">
                                      <p:cBhvr>
                                        <p:cTn id="19" dur="1000" fill="hold"/>
                                        <p:tgtEl>
                                          <p:spTgt spid="1026"/>
                                        </p:tgtEl>
                                        <p:attrNameLst>
                                          <p:attrName>ppt_x</p:attrName>
                                        </p:attrNameLst>
                                      </p:cBhvr>
                                      <p:tavLst>
                                        <p:tav tm="0">
                                          <p:val>
                                            <p:strVal val="#ppt_x"/>
                                          </p:val>
                                        </p:tav>
                                        <p:tav tm="100000">
                                          <p:val>
                                            <p:strVal val="#ppt_x"/>
                                          </p:val>
                                        </p:tav>
                                      </p:tavLst>
                                    </p:anim>
                                    <p:anim calcmode="lin" valueType="num">
                                      <p:cBhvr>
                                        <p:cTn id="20" dur="1000" fill="hold"/>
                                        <p:tgtEl>
                                          <p:spTgt spid="102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1" presetClass="entr" presetSubtype="2" fill="hold" nodeType="after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wheel(2)">
                                      <p:cBhvr>
                                        <p:cTn id="24" dur="1000"/>
                                        <p:tgtEl>
                                          <p:spTgt spid="1030"/>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21" presetClass="entr" presetSubtype="1"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heel(1)">
                                      <p:cBhvr>
                                        <p:cTn id="34" dur="1000"/>
                                        <p:tgtEl>
                                          <p:spTgt spid="21"/>
                                        </p:tgtEl>
                                      </p:cBhvr>
                                    </p:animEffect>
                                  </p:childTnLst>
                                </p:cTn>
                              </p:par>
                            </p:childTnLst>
                          </p:cTn>
                        </p:par>
                        <p:par>
                          <p:cTn id="35" fill="hold">
                            <p:stCondLst>
                              <p:cond delay="5000"/>
                            </p:stCondLst>
                            <p:childTnLst>
                              <p:par>
                                <p:cTn id="36" presetID="22" presetClass="entr" presetSubtype="1"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500"/>
                                        <p:tgtEl>
                                          <p:spTgt spid="14"/>
                                        </p:tgtEl>
                                      </p:cBhvr>
                                    </p:animEffect>
                                  </p:childTnLst>
                                </p:cTn>
                              </p:par>
                            </p:childTnLst>
                          </p:cTn>
                        </p:par>
                        <p:par>
                          <p:cTn id="39" fill="hold">
                            <p:stCondLst>
                              <p:cond delay="5500"/>
                            </p:stCondLst>
                            <p:childTnLst>
                              <p:par>
                                <p:cTn id="40" presetID="53" presetClass="entr" presetSubtype="16"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par>
                          <p:cTn id="45" fill="hold">
                            <p:stCondLst>
                              <p:cond delay="6000"/>
                            </p:stCondLst>
                            <p:childTnLst>
                              <p:par>
                                <p:cTn id="46" presetID="42" presetClass="entr" presetSubtype="0"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anim calcmode="lin" valueType="num">
                                      <p:cBhvr>
                                        <p:cTn id="49" dur="500" fill="hold"/>
                                        <p:tgtEl>
                                          <p:spTgt spid="36"/>
                                        </p:tgtEl>
                                        <p:attrNameLst>
                                          <p:attrName>ppt_x</p:attrName>
                                        </p:attrNameLst>
                                      </p:cBhvr>
                                      <p:tavLst>
                                        <p:tav tm="0">
                                          <p:val>
                                            <p:strVal val="#ppt_x"/>
                                          </p:val>
                                        </p:tav>
                                        <p:tav tm="100000">
                                          <p:val>
                                            <p:strVal val="#ppt_x"/>
                                          </p:val>
                                        </p:tav>
                                      </p:tavLst>
                                    </p:anim>
                                    <p:anim calcmode="lin" valueType="num">
                                      <p:cBhvr>
                                        <p:cTn id="50" dur="500" fill="hold"/>
                                        <p:tgtEl>
                                          <p:spTgt spid="36"/>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2" presetClass="entr" presetSubtype="6" fill="hold" nodeType="afterEffect">
                                  <p:stCondLst>
                                    <p:cond delay="0"/>
                                  </p:stCondLst>
                                  <p:childTnLst>
                                    <p:set>
                                      <p:cBhvr>
                                        <p:cTn id="53" dur="1" fill="hold">
                                          <p:stCondLst>
                                            <p:cond delay="0"/>
                                          </p:stCondLst>
                                        </p:cTn>
                                        <p:tgtEl>
                                          <p:spTgt spid="2051"/>
                                        </p:tgtEl>
                                        <p:attrNameLst>
                                          <p:attrName>style.visibility</p:attrName>
                                        </p:attrNameLst>
                                      </p:cBhvr>
                                      <p:to>
                                        <p:strVal val="visible"/>
                                      </p:to>
                                    </p:set>
                                    <p:anim calcmode="lin" valueType="num">
                                      <p:cBhvr additive="base">
                                        <p:cTn id="54" dur="500" fill="hold"/>
                                        <p:tgtEl>
                                          <p:spTgt spid="2051"/>
                                        </p:tgtEl>
                                        <p:attrNameLst>
                                          <p:attrName>ppt_x</p:attrName>
                                        </p:attrNameLst>
                                      </p:cBhvr>
                                      <p:tavLst>
                                        <p:tav tm="0">
                                          <p:val>
                                            <p:strVal val="1+#ppt_w/2"/>
                                          </p:val>
                                        </p:tav>
                                        <p:tav tm="100000">
                                          <p:val>
                                            <p:strVal val="#ppt_x"/>
                                          </p:val>
                                        </p:tav>
                                      </p:tavLst>
                                    </p:anim>
                                    <p:anim calcmode="lin" valueType="num">
                                      <p:cBhvr additive="base">
                                        <p:cTn id="55"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11"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F:\0d23a7607eb8a0c34d1f3daadffa5154.png"/>
          <p:cNvPicPr>
            <a:picLocks noChangeAspect="1" noChangeArrowheads="1"/>
          </p:cNvPicPr>
          <p:nvPr/>
        </p:nvPicPr>
        <p:blipFill>
          <a:blip r:embed="rId2" cstate="print">
            <a:duotone>
              <a:schemeClr val="accent1">
                <a:shade val="45000"/>
                <a:satMod val="135000"/>
              </a:schemeClr>
              <a:prstClr val="white"/>
            </a:duotone>
          </a:blip>
          <a:srcRect l="39000"/>
          <a:stretch>
            <a:fillRect/>
          </a:stretch>
        </p:blipFill>
        <p:spPr bwMode="auto">
          <a:xfrm rot="5400000">
            <a:off x="3444204" y="-403608"/>
            <a:ext cx="1763688" cy="2892471"/>
          </a:xfrm>
          <a:prstGeom prst="rect">
            <a:avLst/>
          </a:prstGeom>
          <a:noFill/>
        </p:spPr>
      </p:pic>
      <p:grpSp>
        <p:nvGrpSpPr>
          <p:cNvPr id="5" name="组合 21"/>
          <p:cNvGrpSpPr/>
          <p:nvPr/>
        </p:nvGrpSpPr>
        <p:grpSpPr>
          <a:xfrm>
            <a:off x="4139952" y="268288"/>
            <a:ext cx="461665" cy="1323075"/>
            <a:chOff x="8568004" y="2191536"/>
            <a:chExt cx="456860" cy="1308903"/>
          </a:xfrm>
        </p:grpSpPr>
        <p:sp>
          <p:nvSpPr>
            <p:cNvPr id="6" name="Freeform 668"/>
            <p:cNvSpPr/>
            <p:nvPr/>
          </p:nvSpPr>
          <p:spPr bwMode="auto">
            <a:xfrm rot="5400000">
              <a:off x="8128242" y="2637419"/>
              <a:ext cx="130890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8"/>
            <p:cNvSpPr txBox="1"/>
            <p:nvPr/>
          </p:nvSpPr>
          <p:spPr>
            <a:xfrm>
              <a:off x="8568004" y="2467838"/>
              <a:ext cx="456860" cy="776423"/>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800" dirty="0">
                  <a:solidFill>
                    <a:schemeClr val="bg1"/>
                  </a:solidFill>
                  <a:latin typeface="微软雅黑" panose="020B0503020204020204" pitchFamily="34" charset="-122"/>
                  <a:ea typeface="微软雅黑" panose="020B0503020204020204" pitchFamily="34" charset="-122"/>
                </a:rPr>
                <a:t>第一章</a:t>
              </a:r>
            </a:p>
          </p:txBody>
        </p:sp>
      </p:grpSp>
      <p:sp>
        <p:nvSpPr>
          <p:cNvPr id="9" name="Freeform 5"/>
          <p:cNvSpPr>
            <a:spLocks noEditPoints="1"/>
          </p:cNvSpPr>
          <p:nvPr/>
        </p:nvSpPr>
        <p:spPr bwMode="auto">
          <a:xfrm>
            <a:off x="4627197" y="2335048"/>
            <a:ext cx="2069039" cy="724217"/>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
        <p:nvSpPr>
          <p:cNvPr id="12" name="文本框 9"/>
          <p:cNvSpPr txBox="1"/>
          <p:nvPr/>
        </p:nvSpPr>
        <p:spPr>
          <a:xfrm>
            <a:off x="2699792" y="3311293"/>
            <a:ext cx="3276364" cy="629403"/>
          </a:xfrm>
          <a:prstGeom prst="rect">
            <a:avLst/>
          </a:prstGeom>
          <a:noFill/>
        </p:spPr>
        <p:txBody>
          <a:bodyPr wrap="square" lIns="68580" tIns="34290" rIns="68580" bIns="34290" rtlCol="0">
            <a:spAutoFit/>
          </a:bodyPr>
          <a:lstStyle/>
          <a:p>
            <a:pPr algn="ctr">
              <a:lnSpc>
                <a:spcPct val="130000"/>
              </a:lnSpc>
            </a:pPr>
            <a:r>
              <a:rPr lang="zh-CN" altLang="en-US" sz="2000" dirty="0">
                <a:solidFill>
                  <a:schemeClr val="accent1"/>
                </a:solidFill>
                <a:latin typeface="微软雅黑" panose="020B0503020204020204" pitchFamily="34" charset="-122"/>
                <a:ea typeface="微软雅黑" panose="020B0503020204020204" pitchFamily="34" charset="-122"/>
              </a:rPr>
              <a:t>点击此处添加标题</a:t>
            </a:r>
          </a:p>
          <a:p>
            <a:pPr algn="ctr">
              <a:lnSpc>
                <a:spcPct val="130000"/>
              </a:lnSpc>
            </a:pPr>
            <a:r>
              <a:rPr lang="zh-CN" altLang="en-US" sz="800" spc="225" dirty="0">
                <a:solidFill>
                  <a:schemeClr val="accent1"/>
                </a:solidFill>
                <a:latin typeface="方正行楷简体" panose="02010601030101010101" charset="-122"/>
                <a:ea typeface="方正行楷简体" panose="02010601030101010101" charset="-122"/>
              </a:rPr>
              <a:t> Click here to add caption text</a:t>
            </a:r>
          </a:p>
        </p:txBody>
      </p:sp>
      <p:sp>
        <p:nvSpPr>
          <p:cNvPr id="18" name="Freeform 5"/>
          <p:cNvSpPr>
            <a:spLocks noEditPoints="1"/>
          </p:cNvSpPr>
          <p:nvPr/>
        </p:nvSpPr>
        <p:spPr bwMode="auto">
          <a:xfrm flipH="1">
            <a:off x="2017716" y="2299044"/>
            <a:ext cx="1988604" cy="724217"/>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
        <p:nvSpPr>
          <p:cNvPr id="19" name="椭圆 18"/>
          <p:cNvSpPr/>
          <p:nvPr/>
        </p:nvSpPr>
        <p:spPr>
          <a:xfrm>
            <a:off x="4175956" y="2663221"/>
            <a:ext cx="324036" cy="3240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1000"/>
                                        <p:tgtEl>
                                          <p:spTgt spid="1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strVal val="(6*min(max(#ppt_w*#ppt_h,.3),1)-7.4)/-.7*#ppt_w"/>
                                          </p:val>
                                        </p:tav>
                                        <p:tav tm="100000">
                                          <p:val>
                                            <p:strVal val="#ppt_w"/>
                                          </p:val>
                                        </p:tav>
                                      </p:tavLst>
                                    </p:anim>
                                    <p:anim calcmode="lin" valueType="num">
                                      <p:cBhvr>
                                        <p:cTn id="18" dur="500" fill="hold"/>
                                        <p:tgtEl>
                                          <p:spTgt spid="19"/>
                                        </p:tgtEl>
                                        <p:attrNameLst>
                                          <p:attrName>ppt_h</p:attrName>
                                        </p:attrNameLst>
                                      </p:cBhvr>
                                      <p:tavLst>
                                        <p:tav tm="0">
                                          <p:val>
                                            <p:strVal val="(6*min(max(#ppt_w*#ppt_h,.3),1)-7.4)/-.7*#ppt_h"/>
                                          </p:val>
                                        </p:tav>
                                        <p:tav tm="100000">
                                          <p:val>
                                            <p:strVal val="#ppt_h"/>
                                          </p:val>
                                        </p:tav>
                                      </p:tavLst>
                                    </p:anim>
                                    <p:anim calcmode="lin" valueType="num">
                                      <p:cBhvr>
                                        <p:cTn id="19" dur="500" fill="hold"/>
                                        <p:tgtEl>
                                          <p:spTgt spid="19"/>
                                        </p:tgtEl>
                                        <p:attrNameLst>
                                          <p:attrName>ppt_x</p:attrName>
                                        </p:attrNameLst>
                                      </p:cBhvr>
                                      <p:tavLst>
                                        <p:tav tm="0">
                                          <p:val>
                                            <p:fltVal val="0.5"/>
                                          </p:val>
                                        </p:tav>
                                        <p:tav tm="100000">
                                          <p:val>
                                            <p:strVal val="#ppt_x"/>
                                          </p:val>
                                        </p:tav>
                                      </p:tavLst>
                                    </p:anim>
                                    <p:anim calcmode="lin" valueType="num">
                                      <p:cBhvr>
                                        <p:cTn id="20"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1000" fill="hold"/>
                                        <p:tgtEl>
                                          <p:spTgt spid="18"/>
                                        </p:tgtEl>
                                        <p:attrNameLst>
                                          <p:attrName>ppt_x</p:attrName>
                                        </p:attrNameLst>
                                      </p:cBhvr>
                                      <p:tavLst>
                                        <p:tav tm="0">
                                          <p:val>
                                            <p:strVal val="0-#ppt_w/2"/>
                                          </p:val>
                                        </p:tav>
                                        <p:tav tm="100000">
                                          <p:val>
                                            <p:strVal val="#ppt_x"/>
                                          </p:val>
                                        </p:tav>
                                      </p:tavLst>
                                    </p:anim>
                                    <p:anim calcmode="lin" valueType="num">
                                      <p:cBhvr additive="base">
                                        <p:cTn id="25" dur="10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3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1+#ppt_w/2"/>
                                          </p:val>
                                        </p:tav>
                                        <p:tav tm="100000">
                                          <p:val>
                                            <p:strVal val="#ppt_x"/>
                                          </p:val>
                                        </p:tav>
                                      </p:tavLst>
                                    </p:anim>
                                    <p:anim calcmode="lin" valueType="num">
                                      <p:cBhvr additive="base">
                                        <p:cTn id="29" dur="10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ppt_x"/>
                                          </p:val>
                                        </p:tav>
                                        <p:tav tm="100000">
                                          <p:val>
                                            <p:strVal val="#ppt_x"/>
                                          </p:val>
                                        </p:tav>
                                      </p:tavLst>
                                    </p:anim>
                                    <p:anim calcmode="lin" valueType="num">
                                      <p:cBhvr additive="base">
                                        <p:cTn id="3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0"/>
          <p:cNvSpPr txBox="1"/>
          <p:nvPr/>
        </p:nvSpPr>
        <p:spPr>
          <a:xfrm>
            <a:off x="5218364" y="4003175"/>
            <a:ext cx="2339912" cy="416845"/>
          </a:xfrm>
          <a:prstGeom prst="rect">
            <a:avLst/>
          </a:prstGeom>
          <a:noFill/>
        </p:spPr>
        <p:txBody>
          <a:bodyPr vert="horz" wrap="square" lIns="68580" tIns="34290" rIns="68580" bIns="34290"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一池柔情，一抹芳菲，桥外的荻花，是老去的故事。嫣红的脸颊，寂寞绯红于三月花雨的传奇。</a:t>
            </a:r>
          </a:p>
        </p:txBody>
      </p:sp>
      <p:sp>
        <p:nvSpPr>
          <p:cNvPr id="18" name="TextBox 11"/>
          <p:cNvSpPr txBox="1"/>
          <p:nvPr/>
        </p:nvSpPr>
        <p:spPr>
          <a:xfrm>
            <a:off x="5217666" y="3718310"/>
            <a:ext cx="2340609" cy="253916"/>
          </a:xfrm>
          <a:prstGeom prst="rect">
            <a:avLst/>
          </a:prstGeom>
          <a:noFill/>
        </p:spPr>
        <p:txBody>
          <a:bodyPr wrap="square" lIns="68580" tIns="34290" rIns="68580" bIns="34290" rtlCol="0">
            <a:spAutoFit/>
          </a:bodyPr>
          <a:lstStyle/>
          <a:p>
            <a:pPr defTabSz="914400"/>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这里输入文字标题</a:t>
            </a:r>
          </a:p>
        </p:txBody>
      </p:sp>
      <p:sp>
        <p:nvSpPr>
          <p:cNvPr id="19" name="TextBox 12"/>
          <p:cNvSpPr txBox="1"/>
          <p:nvPr/>
        </p:nvSpPr>
        <p:spPr>
          <a:xfrm>
            <a:off x="5237140" y="2738245"/>
            <a:ext cx="2359792" cy="416845"/>
          </a:xfrm>
          <a:prstGeom prst="rect">
            <a:avLst/>
          </a:prstGeom>
          <a:noFill/>
        </p:spPr>
        <p:txBody>
          <a:bodyPr vert="horz" wrap="square" lIns="68580" tIns="34290" rIns="68580" bIns="34290"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一池柔情，一抹芳菲，桥外的荻花，是老去的故事。嫣红的脸颊，寂寞绯红于三月花雨的传奇。</a:t>
            </a:r>
          </a:p>
        </p:txBody>
      </p:sp>
      <p:sp>
        <p:nvSpPr>
          <p:cNvPr id="20" name="TextBox 13"/>
          <p:cNvSpPr txBox="1"/>
          <p:nvPr/>
        </p:nvSpPr>
        <p:spPr>
          <a:xfrm>
            <a:off x="5236442" y="2453380"/>
            <a:ext cx="2340609" cy="253916"/>
          </a:xfrm>
          <a:prstGeom prst="rect">
            <a:avLst/>
          </a:prstGeom>
          <a:noFill/>
        </p:spPr>
        <p:txBody>
          <a:bodyPr wrap="square" lIns="68580" tIns="34290" rIns="68580" bIns="34290" rtlCol="0">
            <a:spAutoFit/>
          </a:bodyPr>
          <a:lstStyle/>
          <a:p>
            <a:pPr defTabSz="914400"/>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这里输入文字标题</a:t>
            </a:r>
          </a:p>
        </p:txBody>
      </p:sp>
      <p:sp>
        <p:nvSpPr>
          <p:cNvPr id="21" name="TextBox 20"/>
          <p:cNvSpPr txBox="1"/>
          <p:nvPr/>
        </p:nvSpPr>
        <p:spPr>
          <a:xfrm>
            <a:off x="5236442" y="1489257"/>
            <a:ext cx="2320032" cy="416845"/>
          </a:xfrm>
          <a:prstGeom prst="rect">
            <a:avLst/>
          </a:prstGeom>
          <a:noFill/>
        </p:spPr>
        <p:txBody>
          <a:bodyPr vert="horz" wrap="square" lIns="68580" tIns="34290" rIns="68580" bIns="34290"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一池柔情，一抹芳菲，桥外的荻花，是老去的故事。嫣红的脸颊，寂寞绯红于三月花雨的传奇。</a:t>
            </a:r>
          </a:p>
        </p:txBody>
      </p:sp>
      <p:sp>
        <p:nvSpPr>
          <p:cNvPr id="22" name="TextBox 21"/>
          <p:cNvSpPr txBox="1"/>
          <p:nvPr/>
        </p:nvSpPr>
        <p:spPr>
          <a:xfrm>
            <a:off x="5235744" y="1204392"/>
            <a:ext cx="2340609" cy="253916"/>
          </a:xfrm>
          <a:prstGeom prst="rect">
            <a:avLst/>
          </a:prstGeom>
          <a:noFill/>
        </p:spPr>
        <p:txBody>
          <a:bodyPr wrap="square" lIns="68580" tIns="34290" rIns="68580" bIns="34290" rtlCol="0">
            <a:spAutoFit/>
          </a:bodyPr>
          <a:lstStyle/>
          <a:p>
            <a:pPr defTabSz="914400"/>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这里输入文字标题</a:t>
            </a:r>
          </a:p>
        </p:txBody>
      </p:sp>
      <p:grpSp>
        <p:nvGrpSpPr>
          <p:cNvPr id="2" name="组合 11"/>
          <p:cNvGrpSpPr/>
          <p:nvPr/>
        </p:nvGrpSpPr>
        <p:grpSpPr>
          <a:xfrm>
            <a:off x="323528" y="1168388"/>
            <a:ext cx="3448315" cy="3439438"/>
            <a:chOff x="2743364" y="1336163"/>
            <a:chExt cx="1449255" cy="1445078"/>
          </a:xfrm>
          <a:blipFill>
            <a:blip r:embed="rId2"/>
            <a:stretch>
              <a:fillRect/>
            </a:stretch>
          </a:blipFill>
          <a:effectLst>
            <a:outerShdw blurRad="215900" dist="152400" dir="2400000" algn="tl" rotWithShape="0">
              <a:prstClr val="black">
                <a:alpha val="13000"/>
              </a:prstClr>
            </a:outerShdw>
          </a:effectLst>
        </p:grpSpPr>
        <p:sp>
          <p:nvSpPr>
            <p:cNvPr id="13" name="椭圆 12"/>
            <p:cNvSpPr/>
            <p:nvPr/>
          </p:nvSpPr>
          <p:spPr>
            <a:xfrm>
              <a:off x="2743364" y="1336163"/>
              <a:ext cx="1445078" cy="1445078"/>
            </a:xfrm>
            <a:prstGeom prst="ellipse">
              <a:avLst/>
            </a:prstGeom>
            <a:grpFill/>
            <a:ln w="3175" cap="flat" cmpd="sng" algn="ctr">
              <a:noFill/>
              <a:prstDash val="solid"/>
            </a:ln>
            <a:effectLst/>
          </p:spPr>
          <p:txBody>
            <a:bodyPr rtlCol="0" anchor="ctr"/>
            <a:lstStyle/>
            <a:p>
              <a:pPr algn="ctr" defTabSz="914400">
                <a:defRPr/>
              </a:pPr>
              <a:endParaRPr lang="zh-CN" altLang="en-US" sz="1400" kern="0" dirty="0">
                <a:solidFill>
                  <a:prstClr val="white"/>
                </a:solidFill>
                <a:latin typeface="Impact" panose="020B0806030902050204" pitchFamily="34" charset="0"/>
                <a:ea typeface="宋体" panose="02010600030101010101" pitchFamily="2" charset="-122"/>
              </a:endParaRPr>
            </a:p>
          </p:txBody>
        </p:sp>
        <p:sp>
          <p:nvSpPr>
            <p:cNvPr id="14" name="椭圆 13"/>
            <p:cNvSpPr/>
            <p:nvPr/>
          </p:nvSpPr>
          <p:spPr>
            <a:xfrm>
              <a:off x="2747541" y="1336163"/>
              <a:ext cx="1445078" cy="1445078"/>
            </a:xfrm>
            <a:prstGeom prst="ellipse">
              <a:avLst/>
            </a:prstGeom>
            <a:grpFill/>
            <a:ln w="25400" cap="flat" cmpd="sng" algn="ctr">
              <a:noFill/>
              <a:prstDash val="solid"/>
            </a:ln>
            <a:effectLst>
              <a:outerShdw blurRad="76200" dist="38100" dir="2700000" algn="tl" rotWithShape="0">
                <a:prstClr val="black">
                  <a:alpha val="23000"/>
                </a:prstClr>
              </a:outerShdw>
            </a:effectLst>
          </p:spPr>
          <p:txBody>
            <a:bodyPr rtlCol="0" anchor="ctr"/>
            <a:lstStyle/>
            <a:p>
              <a:pPr algn="ctr" defTabSz="914400">
                <a:defRPr/>
              </a:pPr>
              <a:endParaRPr lang="zh-CN" altLang="en-US" sz="1400" kern="0" dirty="0">
                <a:solidFill>
                  <a:prstClr val="white"/>
                </a:solidFill>
                <a:latin typeface="Impact" panose="020B0806030902050204" pitchFamily="34" charset="0"/>
                <a:ea typeface="宋体" panose="02010600030101010101" pitchFamily="2" charset="-122"/>
              </a:endParaRPr>
            </a:p>
          </p:txBody>
        </p:sp>
      </p:grpSp>
      <p:pic>
        <p:nvPicPr>
          <p:cNvPr id="24" name="Picture 2" descr="F:\633ace0c0fed670898d241f8cd5e3ef6.png"/>
          <p:cNvPicPr>
            <a:picLocks noChangeAspect="1" noChangeArrowheads="1"/>
          </p:cNvPicPr>
          <p:nvPr/>
        </p:nvPicPr>
        <p:blipFill>
          <a:blip r:embed="rId2" cstate="print"/>
          <a:srcRect l="53846" t="15384" r="28205" b="67949"/>
          <a:stretch>
            <a:fillRect/>
          </a:stretch>
        </p:blipFill>
        <p:spPr bwMode="auto">
          <a:xfrm>
            <a:off x="4644008" y="1168388"/>
            <a:ext cx="540060" cy="756084"/>
          </a:xfrm>
          <a:prstGeom prst="rect">
            <a:avLst/>
          </a:prstGeom>
          <a:noFill/>
        </p:spPr>
      </p:pic>
      <p:pic>
        <p:nvPicPr>
          <p:cNvPr id="25" name="Picture 2" descr="F:\633ace0c0fed670898d241f8cd5e3ef6.png"/>
          <p:cNvPicPr>
            <a:picLocks noChangeAspect="1" noChangeArrowheads="1"/>
          </p:cNvPicPr>
          <p:nvPr/>
        </p:nvPicPr>
        <p:blipFill>
          <a:blip r:embed="rId2" cstate="print"/>
          <a:srcRect l="53846" t="15384" r="28205" b="67949"/>
          <a:stretch>
            <a:fillRect/>
          </a:stretch>
        </p:blipFill>
        <p:spPr bwMode="auto">
          <a:xfrm>
            <a:off x="4644008" y="2284512"/>
            <a:ext cx="540060" cy="756084"/>
          </a:xfrm>
          <a:prstGeom prst="rect">
            <a:avLst/>
          </a:prstGeom>
          <a:noFill/>
        </p:spPr>
      </p:pic>
      <p:pic>
        <p:nvPicPr>
          <p:cNvPr id="26" name="Picture 2" descr="F:\633ace0c0fed670898d241f8cd5e3ef6.png"/>
          <p:cNvPicPr>
            <a:picLocks noChangeAspect="1" noChangeArrowheads="1"/>
          </p:cNvPicPr>
          <p:nvPr/>
        </p:nvPicPr>
        <p:blipFill>
          <a:blip r:embed="rId2" cstate="print"/>
          <a:srcRect l="53846" t="15384" r="28205" b="67949"/>
          <a:stretch>
            <a:fillRect/>
          </a:stretch>
        </p:blipFill>
        <p:spPr bwMode="auto">
          <a:xfrm>
            <a:off x="4644008" y="3616660"/>
            <a:ext cx="540060" cy="756084"/>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1000" fill="hold"/>
                                        <p:tgtEl>
                                          <p:spTgt spid="17"/>
                                        </p:tgtEl>
                                        <p:attrNameLst>
                                          <p:attrName>ppt_w</p:attrName>
                                        </p:attrNameLst>
                                      </p:cBhvr>
                                      <p:tavLst>
                                        <p:tav tm="0">
                                          <p:val>
                                            <p:fltVal val="0"/>
                                          </p:val>
                                        </p:tav>
                                        <p:tav tm="100000">
                                          <p:val>
                                            <p:strVal val="#ppt_w"/>
                                          </p:val>
                                        </p:tav>
                                      </p:tavLst>
                                    </p:anim>
                                    <p:anim calcmode="lin" valueType="num">
                                      <p:cBhvr>
                                        <p:cTn id="11" dur="1000" fill="hold"/>
                                        <p:tgtEl>
                                          <p:spTgt spid="17"/>
                                        </p:tgtEl>
                                        <p:attrNameLst>
                                          <p:attrName>ppt_h</p:attrName>
                                        </p:attrNameLst>
                                      </p:cBhvr>
                                      <p:tavLst>
                                        <p:tav tm="0">
                                          <p:val>
                                            <p:fltVal val="0"/>
                                          </p:val>
                                        </p:tav>
                                        <p:tav tm="100000">
                                          <p:val>
                                            <p:strVal val="#ppt_h"/>
                                          </p:val>
                                        </p:tav>
                                      </p:tavLst>
                                    </p:anim>
                                    <p:animEffect transition="in" filter="fade">
                                      <p:cBhvr>
                                        <p:cTn id="12" dur="1000"/>
                                        <p:tgtEl>
                                          <p:spTgt spid="1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 calcmode="lin" valueType="num">
                                      <p:cBhvr>
                                        <p:cTn id="15" dur="125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6" dur="125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7" dur="1250"/>
                                        <p:tgtEl>
                                          <p:spTgt spid="18">
                                            <p:txEl>
                                              <p:pRg st="0" end="0"/>
                                            </p:txEl>
                                          </p:spTgt>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fltVal val="0"/>
                                          </p:val>
                                        </p:tav>
                                        <p:tav tm="100000">
                                          <p:val>
                                            <p:strVal val="#ppt_w"/>
                                          </p:val>
                                        </p:tav>
                                      </p:tavLst>
                                    </p:anim>
                                    <p:anim calcmode="lin" valueType="num">
                                      <p:cBhvr>
                                        <p:cTn id="21" dur="1000" fill="hold"/>
                                        <p:tgtEl>
                                          <p:spTgt spid="19"/>
                                        </p:tgtEl>
                                        <p:attrNameLst>
                                          <p:attrName>ppt_h</p:attrName>
                                        </p:attrNameLst>
                                      </p:cBhvr>
                                      <p:tavLst>
                                        <p:tav tm="0">
                                          <p:val>
                                            <p:fltVal val="0"/>
                                          </p:val>
                                        </p:tav>
                                        <p:tav tm="100000">
                                          <p:val>
                                            <p:strVal val="#ppt_h"/>
                                          </p:val>
                                        </p:tav>
                                      </p:tavLst>
                                    </p:anim>
                                    <p:animEffect transition="in" filter="fade">
                                      <p:cBhvr>
                                        <p:cTn id="22" dur="1000"/>
                                        <p:tgtEl>
                                          <p:spTgt spid="1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 calcmode="lin" valueType="num">
                                      <p:cBhvr>
                                        <p:cTn id="25" dur="125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6" dur="125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7" dur="1250"/>
                                        <p:tgtEl>
                                          <p:spTgt spid="20">
                                            <p:txEl>
                                              <p:pRg st="0" end="0"/>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Effect transition="in" filter="fade">
                                      <p:cBhvr>
                                        <p:cTn id="32" dur="1000"/>
                                        <p:tgtEl>
                                          <p:spTgt spid="2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 calcmode="lin" valueType="num">
                                      <p:cBhvr>
                                        <p:cTn id="35" dur="125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6" dur="125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37" dur="125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bldP spid="19" grpId="0"/>
      <p:bldP spid="20" grpId="0" build="p"/>
      <p:bldP spid="21" grpId="0"/>
      <p:bldP spid="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_淘宝网熊猫出品 30"/>
          <p:cNvGrpSpPr/>
          <p:nvPr>
            <p:custDataLst>
              <p:tags r:id="rId1"/>
            </p:custDataLst>
          </p:nvPr>
        </p:nvGrpSpPr>
        <p:grpSpPr>
          <a:xfrm>
            <a:off x="3167844" y="1996480"/>
            <a:ext cx="2876503" cy="2386372"/>
            <a:chOff x="-872280" y="1964326"/>
            <a:chExt cx="4459407" cy="3698421"/>
          </a:xfrm>
        </p:grpSpPr>
        <p:pic>
          <p:nvPicPr>
            <p:cNvPr id="7" name="图片 6"/>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1000"/>
                      </a14:imgEffect>
                    </a14:imgLayer>
                  </a14:imgProps>
                </a:ext>
                <a:ext uri="{28A0092B-C50C-407E-A947-70E740481C1C}">
                  <a14:useLocalDpi xmlns:a14="http://schemas.microsoft.com/office/drawing/2010/main" val="0"/>
                </a:ext>
              </a:extLst>
            </a:blip>
            <a:srcRect b="2474"/>
            <a:stretch>
              <a:fillRect/>
            </a:stretch>
          </p:blipFill>
          <p:spPr>
            <a:xfrm>
              <a:off x="1533513" y="2865120"/>
              <a:ext cx="2053614" cy="2797627"/>
            </a:xfrm>
            <a:prstGeom prst="rect">
              <a:avLst/>
            </a:prstGeom>
            <a:effectLst>
              <a:outerShdw blurRad="152400" dist="38100" dir="8100000" algn="tr" rotWithShape="0">
                <a:prstClr val="black">
                  <a:alpha val="40000"/>
                </a:prstClr>
              </a:outerShdw>
            </a:effectLst>
          </p:spPr>
        </p:pic>
        <p:pic>
          <p:nvPicPr>
            <p:cNvPr id="4" name="图片 3"/>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contrast="1000"/>
                      </a14:imgEffect>
                    </a14:imgLayer>
                  </a14:imgProps>
                </a:ext>
                <a:ext uri="{28A0092B-C50C-407E-A947-70E740481C1C}">
                  <a14:useLocalDpi xmlns:a14="http://schemas.microsoft.com/office/drawing/2010/main" val="0"/>
                </a:ext>
              </a:extLst>
            </a:blip>
            <a:srcRect b="2474"/>
            <a:stretch>
              <a:fillRect/>
            </a:stretch>
          </p:blipFill>
          <p:spPr>
            <a:xfrm>
              <a:off x="0" y="1964326"/>
              <a:ext cx="2714847" cy="3698421"/>
            </a:xfrm>
            <a:prstGeom prst="rect">
              <a:avLst/>
            </a:prstGeom>
            <a:effectLst>
              <a:outerShdw blurRad="152400" dist="38100" dir="8100000" algn="tr" rotWithShape="0">
                <a:prstClr val="black">
                  <a:alpha val="40000"/>
                </a:prstClr>
              </a:outerShdw>
            </a:effectLst>
          </p:spPr>
        </p:pic>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1000"/>
                      </a14:imgEffect>
                    </a14:imgLayer>
                  </a14:imgProps>
                </a:ext>
                <a:ext uri="{28A0092B-C50C-407E-A947-70E740481C1C}">
                  <a14:useLocalDpi xmlns:a14="http://schemas.microsoft.com/office/drawing/2010/main" val="0"/>
                </a:ext>
              </a:extLst>
            </a:blip>
            <a:srcRect b="2474"/>
            <a:stretch>
              <a:fillRect/>
            </a:stretch>
          </p:blipFill>
          <p:spPr>
            <a:xfrm>
              <a:off x="-872280" y="2865120"/>
              <a:ext cx="2053614" cy="2797627"/>
            </a:xfrm>
            <a:prstGeom prst="rect">
              <a:avLst/>
            </a:prstGeom>
            <a:effectLst>
              <a:outerShdw blurRad="152400" dist="38100" dir="8100000" algn="tr" rotWithShape="0">
                <a:prstClr val="black">
                  <a:alpha val="40000"/>
                </a:prstClr>
              </a:outerShdw>
            </a:effectLst>
          </p:spPr>
        </p:pic>
      </p:grpSp>
      <p:sp>
        <p:nvSpPr>
          <p:cNvPr id="50" name="矩形 49"/>
          <p:cNvSpPr/>
          <p:nvPr/>
        </p:nvSpPr>
        <p:spPr>
          <a:xfrm>
            <a:off x="863588" y="1600436"/>
            <a:ext cx="1872208" cy="2736304"/>
          </a:xfrm>
          <a:prstGeom prst="rect">
            <a:avLst/>
          </a:prstGeom>
          <a:noFill/>
          <a:ln w="9525">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51"/>
          <p:cNvSpPr txBox="1"/>
          <p:nvPr/>
        </p:nvSpPr>
        <p:spPr>
          <a:xfrm>
            <a:off x="1570601" y="1898341"/>
            <a:ext cx="877163"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53" name="矩形 52"/>
          <p:cNvSpPr/>
          <p:nvPr/>
        </p:nvSpPr>
        <p:spPr>
          <a:xfrm>
            <a:off x="6480212" y="1600436"/>
            <a:ext cx="1872208" cy="2736304"/>
          </a:xfrm>
          <a:prstGeom prst="rect">
            <a:avLst/>
          </a:prstGeom>
          <a:noFill/>
          <a:ln w="9525">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p:cNvSpPr txBox="1"/>
          <p:nvPr/>
        </p:nvSpPr>
        <p:spPr>
          <a:xfrm>
            <a:off x="7187225" y="1898341"/>
            <a:ext cx="877163"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grpSp>
        <p:nvGrpSpPr>
          <p:cNvPr id="56" name="组合 21"/>
          <p:cNvGrpSpPr/>
          <p:nvPr/>
        </p:nvGrpSpPr>
        <p:grpSpPr>
          <a:xfrm>
            <a:off x="719572" y="2284512"/>
            <a:ext cx="369332" cy="1285119"/>
            <a:chOff x="8550209" y="2095554"/>
            <a:chExt cx="492442" cy="1712963"/>
          </a:xfrm>
        </p:grpSpPr>
        <p:sp>
          <p:nvSpPr>
            <p:cNvPr id="57"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8" name="文本框 8"/>
            <p:cNvSpPr txBox="1"/>
            <p:nvPr/>
          </p:nvSpPr>
          <p:spPr>
            <a:xfrm>
              <a:off x="8550209" y="2324451"/>
              <a:ext cx="492442" cy="1063210"/>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添 加 文本</a:t>
              </a:r>
            </a:p>
          </p:txBody>
        </p:sp>
      </p:grpSp>
      <p:grpSp>
        <p:nvGrpSpPr>
          <p:cNvPr id="59" name="组合 21"/>
          <p:cNvGrpSpPr/>
          <p:nvPr/>
        </p:nvGrpSpPr>
        <p:grpSpPr>
          <a:xfrm>
            <a:off x="6300192" y="2284512"/>
            <a:ext cx="369332" cy="1285119"/>
            <a:chOff x="8550209" y="2095554"/>
            <a:chExt cx="492442" cy="1712963"/>
          </a:xfrm>
        </p:grpSpPr>
        <p:sp>
          <p:nvSpPr>
            <p:cNvPr id="60"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1" name="文本框 8"/>
            <p:cNvSpPr txBox="1"/>
            <p:nvPr/>
          </p:nvSpPr>
          <p:spPr>
            <a:xfrm>
              <a:off x="8550209" y="2324451"/>
              <a:ext cx="492442" cy="1063210"/>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rPr>
                <a:t>添 加 文本</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heel(1)">
                                      <p:cBhvr>
                                        <p:cTn id="13" dur="2000"/>
                                        <p:tgtEl>
                                          <p:spTgt spid="50"/>
                                        </p:tgtEl>
                                      </p:cBhvr>
                                    </p:animEffect>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ppt_x"/>
                                          </p:val>
                                        </p:tav>
                                        <p:tav tm="100000">
                                          <p:val>
                                            <p:strVal val="#ppt_x"/>
                                          </p:val>
                                        </p:tav>
                                      </p:tavLst>
                                    </p:anim>
                                    <p:anim calcmode="lin" valueType="num">
                                      <p:cBhvr additive="base">
                                        <p:cTn id="18" dur="500" fill="hold"/>
                                        <p:tgtEl>
                                          <p:spTgt spid="56"/>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42"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strVal val="#ppt_x"/>
                                          </p:val>
                                        </p:tav>
                                        <p:tav tm="100000">
                                          <p:val>
                                            <p:strVal val="#ppt_x"/>
                                          </p:val>
                                        </p:tav>
                                      </p:tavLst>
                                    </p:anim>
                                    <p:anim calcmode="lin" valueType="num">
                                      <p:cBhvr>
                                        <p:cTn id="24" dur="1000" fill="hold"/>
                                        <p:tgtEl>
                                          <p:spTgt spid="52"/>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21" presetClass="entr" presetSubtype="1"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heel(1)">
                                      <p:cBhvr>
                                        <p:cTn id="28" dur="2000"/>
                                        <p:tgtEl>
                                          <p:spTgt spid="53"/>
                                        </p:tgtEl>
                                      </p:cBhvr>
                                    </p:animEffect>
                                  </p:childTnLst>
                                </p:cTn>
                              </p:par>
                            </p:childTnLst>
                          </p:cTn>
                        </p:par>
                        <p:par>
                          <p:cTn id="29" fill="hold">
                            <p:stCondLst>
                              <p:cond delay="6500"/>
                            </p:stCondLst>
                            <p:childTnLst>
                              <p:par>
                                <p:cTn id="30" presetID="2" presetClass="entr" presetSubtype="4" fill="hold"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additive="base">
                                        <p:cTn id="32" dur="500" fill="hold"/>
                                        <p:tgtEl>
                                          <p:spTgt spid="59"/>
                                        </p:tgtEl>
                                        <p:attrNameLst>
                                          <p:attrName>ppt_x</p:attrName>
                                        </p:attrNameLst>
                                      </p:cBhvr>
                                      <p:tavLst>
                                        <p:tav tm="0">
                                          <p:val>
                                            <p:strVal val="#ppt_x"/>
                                          </p:val>
                                        </p:tav>
                                        <p:tav tm="100000">
                                          <p:val>
                                            <p:strVal val="#ppt_x"/>
                                          </p:val>
                                        </p:tav>
                                      </p:tavLst>
                                    </p:anim>
                                    <p:anim calcmode="lin" valueType="num">
                                      <p:cBhvr additive="base">
                                        <p:cTn id="33" dur="500" fill="hold"/>
                                        <p:tgtEl>
                                          <p:spTgt spid="59"/>
                                        </p:tgtEl>
                                        <p:attrNameLst>
                                          <p:attrName>ppt_y</p:attrName>
                                        </p:attrNameLst>
                                      </p:cBhvr>
                                      <p:tavLst>
                                        <p:tav tm="0">
                                          <p:val>
                                            <p:strVal val="1+#ppt_h/2"/>
                                          </p:val>
                                        </p:tav>
                                        <p:tav tm="100000">
                                          <p:val>
                                            <p:strVal val="#ppt_y"/>
                                          </p:val>
                                        </p:tav>
                                      </p:tavLst>
                                    </p:anim>
                                  </p:childTnLst>
                                </p:cTn>
                              </p:par>
                            </p:childTnLst>
                          </p:cTn>
                        </p:par>
                        <p:par>
                          <p:cTn id="34" fill="hold">
                            <p:stCondLst>
                              <p:cond delay="7000"/>
                            </p:stCondLst>
                            <p:childTnLst>
                              <p:par>
                                <p:cTn id="35" presetID="42" presetClass="entr" presetSubtype="0"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1000"/>
                                        <p:tgtEl>
                                          <p:spTgt spid="55"/>
                                        </p:tgtEl>
                                      </p:cBhvr>
                                    </p:animEffect>
                                    <p:anim calcmode="lin" valueType="num">
                                      <p:cBhvr>
                                        <p:cTn id="38" dur="1000" fill="hold"/>
                                        <p:tgtEl>
                                          <p:spTgt spid="55"/>
                                        </p:tgtEl>
                                        <p:attrNameLst>
                                          <p:attrName>ppt_x</p:attrName>
                                        </p:attrNameLst>
                                      </p:cBhvr>
                                      <p:tavLst>
                                        <p:tav tm="0">
                                          <p:val>
                                            <p:strVal val="#ppt_x"/>
                                          </p:val>
                                        </p:tav>
                                        <p:tav tm="100000">
                                          <p:val>
                                            <p:strVal val="#ppt_x"/>
                                          </p:val>
                                        </p:tav>
                                      </p:tavLst>
                                    </p:anim>
                                    <p:anim calcmode="lin" valueType="num">
                                      <p:cBhvr>
                                        <p:cTn id="3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p:bldP spid="53" grpId="0" animBg="1"/>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淘宝网熊猫出品 3"/>
          <p:cNvSpPr/>
          <p:nvPr>
            <p:custDataLst>
              <p:tags r:id="rId1"/>
            </p:custDataLst>
          </p:nvPr>
        </p:nvSpPr>
        <p:spPr>
          <a:xfrm>
            <a:off x="1597502" y="3295963"/>
            <a:ext cx="856645" cy="284693"/>
          </a:xfrm>
          <a:prstGeom prst="rect">
            <a:avLst/>
          </a:prstGeom>
        </p:spPr>
        <p:txBody>
          <a:bodyPr wrap="none" lIns="68580" tIns="34290" rIns="68580" bIns="34290">
            <a:spAutoFit/>
          </a:bodyPr>
          <a:lstStyle/>
          <a:p>
            <a:r>
              <a:rPr lang="zh-CN" altLang="en-US" sz="1400" b="1" dirty="0">
                <a:solidFill>
                  <a:schemeClr val="accent1"/>
                </a:solidFill>
                <a:latin typeface="DFKai-SB" panose="03000509000000000000" pitchFamily="65" charset="-120"/>
                <a:ea typeface="DFKai-SB" panose="03000509000000000000" pitchFamily="65" charset="-120"/>
              </a:rPr>
              <a:t>输入标题</a:t>
            </a:r>
          </a:p>
        </p:txBody>
      </p:sp>
      <p:sp>
        <p:nvSpPr>
          <p:cNvPr id="5" name="PA_淘宝网熊猫出品 4"/>
          <p:cNvSpPr/>
          <p:nvPr>
            <p:custDataLst>
              <p:tags r:id="rId2"/>
            </p:custDataLst>
          </p:nvPr>
        </p:nvSpPr>
        <p:spPr>
          <a:xfrm>
            <a:off x="4085150" y="3295963"/>
            <a:ext cx="856645" cy="284693"/>
          </a:xfrm>
          <a:prstGeom prst="rect">
            <a:avLst/>
          </a:prstGeom>
        </p:spPr>
        <p:txBody>
          <a:bodyPr wrap="none" lIns="68580" tIns="34290" rIns="68580" bIns="34290">
            <a:spAutoFit/>
          </a:bodyPr>
          <a:lstStyle/>
          <a:p>
            <a:r>
              <a:rPr lang="zh-CN" altLang="en-US" sz="1400" b="1" dirty="0">
                <a:solidFill>
                  <a:schemeClr val="accent1"/>
                </a:solidFill>
                <a:latin typeface="DFKai-SB" panose="03000509000000000000" pitchFamily="65" charset="-120"/>
                <a:ea typeface="DFKai-SB" panose="03000509000000000000" pitchFamily="65" charset="-120"/>
              </a:rPr>
              <a:t>输入标题</a:t>
            </a:r>
          </a:p>
        </p:txBody>
      </p:sp>
      <p:sp>
        <p:nvSpPr>
          <p:cNvPr id="6" name="PA_淘宝网熊猫出品 5"/>
          <p:cNvSpPr/>
          <p:nvPr>
            <p:custDataLst>
              <p:tags r:id="rId3"/>
            </p:custDataLst>
          </p:nvPr>
        </p:nvSpPr>
        <p:spPr>
          <a:xfrm>
            <a:off x="6559671" y="3295963"/>
            <a:ext cx="856645" cy="284693"/>
          </a:xfrm>
          <a:prstGeom prst="rect">
            <a:avLst/>
          </a:prstGeom>
        </p:spPr>
        <p:txBody>
          <a:bodyPr wrap="none" lIns="68580" tIns="34290" rIns="68580" bIns="34290">
            <a:spAutoFit/>
          </a:bodyPr>
          <a:lstStyle/>
          <a:p>
            <a:r>
              <a:rPr lang="zh-CN" altLang="en-US" sz="1400" b="1" dirty="0">
                <a:solidFill>
                  <a:schemeClr val="accent1"/>
                </a:solidFill>
                <a:latin typeface="DFKai-SB" panose="03000509000000000000" pitchFamily="65" charset="-120"/>
                <a:ea typeface="DFKai-SB" panose="03000509000000000000" pitchFamily="65" charset="-120"/>
              </a:rPr>
              <a:t>输入标题</a:t>
            </a:r>
          </a:p>
        </p:txBody>
      </p:sp>
      <p:sp>
        <p:nvSpPr>
          <p:cNvPr id="7" name="PA_淘宝网熊猫出品 6"/>
          <p:cNvSpPr/>
          <p:nvPr>
            <p:custDataLst>
              <p:tags r:id="rId4"/>
            </p:custDataLst>
          </p:nvPr>
        </p:nvSpPr>
        <p:spPr>
          <a:xfrm>
            <a:off x="1070490" y="3721129"/>
            <a:ext cx="2021205" cy="647678"/>
          </a:xfrm>
          <a:prstGeom prst="rect">
            <a:avLst/>
          </a:prstGeom>
        </p:spPr>
        <p:txBody>
          <a:bodyPr wrap="square" lIns="68580" tIns="34290" rIns="68580" bIns="34290">
            <a:spAutoFit/>
          </a:bodyPr>
          <a:lstStyle/>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素胚勾勒出青花笔锋浓转淡</a:t>
            </a:r>
          </a:p>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瓶身描绘的牡丹一如你初妆</a:t>
            </a:r>
          </a:p>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冉冉檀香透过窗心事我了然</a:t>
            </a:r>
          </a:p>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宣纸上走笔至此搁一半</a:t>
            </a:r>
          </a:p>
        </p:txBody>
      </p:sp>
      <p:sp>
        <p:nvSpPr>
          <p:cNvPr id="8" name="PA_淘宝网熊猫出品 7"/>
          <p:cNvSpPr/>
          <p:nvPr>
            <p:custDataLst>
              <p:tags r:id="rId5"/>
            </p:custDataLst>
          </p:nvPr>
        </p:nvSpPr>
        <p:spPr>
          <a:xfrm>
            <a:off x="3558138" y="3721129"/>
            <a:ext cx="2021205" cy="647678"/>
          </a:xfrm>
          <a:prstGeom prst="rect">
            <a:avLst/>
          </a:prstGeom>
        </p:spPr>
        <p:txBody>
          <a:bodyPr wrap="square" lIns="68580" tIns="34290" rIns="68580" bIns="34290">
            <a:spAutoFit/>
          </a:bodyPr>
          <a:lstStyle/>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素胚勾勒出青花笔锋浓转淡</a:t>
            </a:r>
          </a:p>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瓶身描绘的牡丹一如你初妆</a:t>
            </a:r>
          </a:p>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冉冉檀香透过窗心事我了然</a:t>
            </a:r>
          </a:p>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宣纸上走笔至此搁一半</a:t>
            </a:r>
          </a:p>
        </p:txBody>
      </p:sp>
      <p:sp>
        <p:nvSpPr>
          <p:cNvPr id="9" name="PA_淘宝网熊猫出品 8"/>
          <p:cNvSpPr/>
          <p:nvPr>
            <p:custDataLst>
              <p:tags r:id="rId6"/>
            </p:custDataLst>
          </p:nvPr>
        </p:nvSpPr>
        <p:spPr>
          <a:xfrm>
            <a:off x="6032659" y="3721129"/>
            <a:ext cx="2021205" cy="647678"/>
          </a:xfrm>
          <a:prstGeom prst="rect">
            <a:avLst/>
          </a:prstGeom>
        </p:spPr>
        <p:txBody>
          <a:bodyPr wrap="square" lIns="68580" tIns="34290" rIns="68580" bIns="34290">
            <a:spAutoFit/>
          </a:bodyPr>
          <a:lstStyle/>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素胚勾勒出青花笔锋浓转淡</a:t>
            </a:r>
          </a:p>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瓶身描绘的牡丹一如你初妆</a:t>
            </a:r>
          </a:p>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冉冉檀香透过窗心事我了然</a:t>
            </a:r>
          </a:p>
          <a:p>
            <a:pPr algn="ctr">
              <a:lnSpc>
                <a:spcPct val="120000"/>
              </a:lnSpc>
            </a:pPr>
            <a:r>
              <a:rPr lang="zh-CN" altLang="en-US" sz="800" spc="150" dirty="0">
                <a:solidFill>
                  <a:schemeClr val="tx1">
                    <a:lumMod val="50000"/>
                    <a:lumOff val="50000"/>
                  </a:schemeClr>
                </a:solidFill>
                <a:latin typeface="微软雅黑" panose="020B0503020204020204" pitchFamily="34" charset="-122"/>
                <a:ea typeface="微软雅黑" panose="020B0503020204020204" pitchFamily="34" charset="-122"/>
                <a:cs typeface="DFMingLight-B5" panose="02020309000000000000" pitchFamily="49" charset="-122"/>
              </a:rPr>
              <a:t>宣纸上走笔至此搁一半</a:t>
            </a:r>
          </a:p>
        </p:txBody>
      </p:sp>
      <p:cxnSp>
        <p:nvCxnSpPr>
          <p:cNvPr id="10" name="PA_淘宝网熊猫出品 9"/>
          <p:cNvCxnSpPr/>
          <p:nvPr>
            <p:custDataLst>
              <p:tags r:id="rId7"/>
            </p:custDataLst>
          </p:nvPr>
        </p:nvCxnSpPr>
        <p:spPr>
          <a:xfrm>
            <a:off x="1579460" y="3639673"/>
            <a:ext cx="1003266" cy="0"/>
          </a:xfrm>
          <a:prstGeom prst="line">
            <a:avLst/>
          </a:prstGeom>
          <a:ln>
            <a:solidFill>
              <a:srgbClr val="2629A8">
                <a:alpha val="85000"/>
              </a:srgbClr>
            </a:solidFill>
          </a:ln>
        </p:spPr>
        <p:style>
          <a:lnRef idx="1">
            <a:schemeClr val="accent1"/>
          </a:lnRef>
          <a:fillRef idx="0">
            <a:schemeClr val="accent1"/>
          </a:fillRef>
          <a:effectRef idx="0">
            <a:schemeClr val="accent1"/>
          </a:effectRef>
          <a:fontRef idx="minor">
            <a:schemeClr val="tx1"/>
          </a:fontRef>
        </p:style>
      </p:cxnSp>
      <p:cxnSp>
        <p:nvCxnSpPr>
          <p:cNvPr id="11" name="PA_淘宝网熊猫出品 10"/>
          <p:cNvCxnSpPr/>
          <p:nvPr>
            <p:custDataLst>
              <p:tags r:id="rId8"/>
            </p:custDataLst>
          </p:nvPr>
        </p:nvCxnSpPr>
        <p:spPr>
          <a:xfrm>
            <a:off x="4070367" y="3639673"/>
            <a:ext cx="1003266" cy="0"/>
          </a:xfrm>
          <a:prstGeom prst="line">
            <a:avLst/>
          </a:prstGeom>
          <a:ln>
            <a:solidFill>
              <a:srgbClr val="2629A8">
                <a:alpha val="85000"/>
              </a:srgbClr>
            </a:solidFill>
          </a:ln>
        </p:spPr>
        <p:style>
          <a:lnRef idx="1">
            <a:schemeClr val="accent1"/>
          </a:lnRef>
          <a:fillRef idx="0">
            <a:schemeClr val="accent1"/>
          </a:fillRef>
          <a:effectRef idx="0">
            <a:schemeClr val="accent1"/>
          </a:effectRef>
          <a:fontRef idx="minor">
            <a:schemeClr val="tx1"/>
          </a:fontRef>
        </p:style>
      </p:cxnSp>
      <p:cxnSp>
        <p:nvCxnSpPr>
          <p:cNvPr id="12" name="PA_淘宝网熊猫出品 11"/>
          <p:cNvCxnSpPr/>
          <p:nvPr>
            <p:custDataLst>
              <p:tags r:id="rId9"/>
            </p:custDataLst>
          </p:nvPr>
        </p:nvCxnSpPr>
        <p:spPr>
          <a:xfrm>
            <a:off x="6541628" y="3639673"/>
            <a:ext cx="1003266" cy="0"/>
          </a:xfrm>
          <a:prstGeom prst="line">
            <a:avLst/>
          </a:prstGeom>
          <a:ln>
            <a:solidFill>
              <a:srgbClr val="2629A8">
                <a:alpha val="85000"/>
              </a:srgbClr>
            </a:solidFill>
          </a:ln>
        </p:spPr>
        <p:style>
          <a:lnRef idx="1">
            <a:schemeClr val="accent1"/>
          </a:lnRef>
          <a:fillRef idx="0">
            <a:schemeClr val="accent1"/>
          </a:fillRef>
          <a:effectRef idx="0">
            <a:schemeClr val="accent1"/>
          </a:effectRef>
          <a:fontRef idx="minor">
            <a:schemeClr val="tx1"/>
          </a:fontRef>
        </p:style>
      </p:cxnSp>
      <p:sp>
        <p:nvSpPr>
          <p:cNvPr id="13" name="PA_弧形 12"/>
          <p:cNvSpPr/>
          <p:nvPr>
            <p:custDataLst>
              <p:tags r:id="rId10"/>
            </p:custDataLst>
          </p:nvPr>
        </p:nvSpPr>
        <p:spPr>
          <a:xfrm>
            <a:off x="1220829" y="1312856"/>
            <a:ext cx="1720528" cy="1721059"/>
          </a:xfrm>
          <a:prstGeom prst="arc">
            <a:avLst>
              <a:gd name="adj1" fmla="val 18085774"/>
              <a:gd name="adj2" fmla="val 14217105"/>
            </a:avLst>
          </a:prstGeom>
          <a:ln>
            <a:solidFill>
              <a:srgbClr val="1E2187"/>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prstClr val="black"/>
              </a:solidFill>
            </a:endParaRPr>
          </a:p>
        </p:txBody>
      </p:sp>
      <p:sp>
        <p:nvSpPr>
          <p:cNvPr id="14" name="PA_淘宝网熊猫出品 13"/>
          <p:cNvSpPr/>
          <p:nvPr>
            <p:custDataLst>
              <p:tags r:id="rId11"/>
            </p:custDataLst>
          </p:nvPr>
        </p:nvSpPr>
        <p:spPr>
          <a:xfrm>
            <a:off x="1535750" y="1139424"/>
            <a:ext cx="1090683" cy="438717"/>
          </a:xfrm>
          <a:prstGeom prst="rect">
            <a:avLst/>
          </a:prstGeom>
        </p:spPr>
        <p:txBody>
          <a:bodyPr wrap="none" lIns="68580" tIns="34290" rIns="68580" bIns="34290">
            <a:spAutoFit/>
          </a:bodyPr>
          <a:lstStyle/>
          <a:p>
            <a:pPr algn="ctr"/>
            <a:r>
              <a:rPr lang="zh-CN" altLang="en-US" sz="2400" spc="75" dirty="0">
                <a:solidFill>
                  <a:srgbClr val="1E2187"/>
                </a:solidFill>
                <a:latin typeface="DFKai-SB" panose="03000509000000000000" pitchFamily="65" charset="-120"/>
                <a:ea typeface="DFKai-SB" panose="03000509000000000000" pitchFamily="65" charset="-120"/>
              </a:rPr>
              <a:t>青花瓷</a:t>
            </a:r>
          </a:p>
        </p:txBody>
      </p:sp>
      <p:pic>
        <p:nvPicPr>
          <p:cNvPr id="18" name="PA_图片 17"/>
          <p:cNvPicPr>
            <a:picLocks noChangeAspect="1"/>
          </p:cNvPicPr>
          <p:nvPr>
            <p:custDataLst>
              <p:tags r:id="rId12"/>
            </p:custDataLst>
          </p:nvPr>
        </p:nvPicPr>
        <p:blipFill>
          <a:blip r:embed="rId20" cstate="print"/>
          <a:stretch>
            <a:fillRect/>
          </a:stretch>
        </p:blipFill>
        <p:spPr>
          <a:xfrm>
            <a:off x="1406092" y="1683706"/>
            <a:ext cx="1350000" cy="1350000"/>
          </a:xfrm>
          <a:prstGeom prst="rect">
            <a:avLst/>
          </a:prstGeom>
        </p:spPr>
      </p:pic>
      <p:sp>
        <p:nvSpPr>
          <p:cNvPr id="21" name="PA_弧形 20"/>
          <p:cNvSpPr/>
          <p:nvPr>
            <p:custDataLst>
              <p:tags r:id="rId13"/>
            </p:custDataLst>
          </p:nvPr>
        </p:nvSpPr>
        <p:spPr>
          <a:xfrm>
            <a:off x="3708477" y="1312856"/>
            <a:ext cx="1720528" cy="1721059"/>
          </a:xfrm>
          <a:prstGeom prst="arc">
            <a:avLst>
              <a:gd name="adj1" fmla="val 18085774"/>
              <a:gd name="adj2" fmla="val 14217105"/>
            </a:avLst>
          </a:prstGeom>
          <a:ln>
            <a:solidFill>
              <a:srgbClr val="1E2187"/>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prstClr val="black"/>
              </a:solidFill>
            </a:endParaRPr>
          </a:p>
        </p:txBody>
      </p:sp>
      <p:sp>
        <p:nvSpPr>
          <p:cNvPr id="22" name="PA_淘宝网熊猫出品 21"/>
          <p:cNvSpPr/>
          <p:nvPr>
            <p:custDataLst>
              <p:tags r:id="rId14"/>
            </p:custDataLst>
          </p:nvPr>
        </p:nvSpPr>
        <p:spPr>
          <a:xfrm>
            <a:off x="4023398" y="1139424"/>
            <a:ext cx="1090683" cy="438717"/>
          </a:xfrm>
          <a:prstGeom prst="rect">
            <a:avLst/>
          </a:prstGeom>
        </p:spPr>
        <p:txBody>
          <a:bodyPr wrap="none" lIns="68580" tIns="34290" rIns="68580" bIns="34290">
            <a:spAutoFit/>
          </a:bodyPr>
          <a:lstStyle/>
          <a:p>
            <a:pPr algn="ctr"/>
            <a:r>
              <a:rPr lang="zh-CN" altLang="en-US" sz="2400" spc="75" dirty="0">
                <a:solidFill>
                  <a:srgbClr val="1E2187"/>
                </a:solidFill>
                <a:latin typeface="DFKai-SB" panose="03000509000000000000" pitchFamily="65" charset="-120"/>
                <a:ea typeface="DFKai-SB" panose="03000509000000000000" pitchFamily="65" charset="-120"/>
              </a:rPr>
              <a:t>青花瓷</a:t>
            </a:r>
          </a:p>
        </p:txBody>
      </p:sp>
      <p:sp>
        <p:nvSpPr>
          <p:cNvPr id="25" name="PA_弧形 24"/>
          <p:cNvSpPr/>
          <p:nvPr>
            <p:custDataLst>
              <p:tags r:id="rId15"/>
            </p:custDataLst>
          </p:nvPr>
        </p:nvSpPr>
        <p:spPr>
          <a:xfrm>
            <a:off x="6182997" y="1312856"/>
            <a:ext cx="1720528" cy="1721059"/>
          </a:xfrm>
          <a:prstGeom prst="arc">
            <a:avLst>
              <a:gd name="adj1" fmla="val 18085774"/>
              <a:gd name="adj2" fmla="val 14217105"/>
            </a:avLst>
          </a:prstGeom>
          <a:ln>
            <a:solidFill>
              <a:srgbClr val="1E2187"/>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prstClr val="black"/>
              </a:solidFill>
            </a:endParaRPr>
          </a:p>
        </p:txBody>
      </p:sp>
      <p:sp>
        <p:nvSpPr>
          <p:cNvPr id="26" name="PA_淘宝网熊猫出品 25"/>
          <p:cNvSpPr/>
          <p:nvPr>
            <p:custDataLst>
              <p:tags r:id="rId16"/>
            </p:custDataLst>
          </p:nvPr>
        </p:nvSpPr>
        <p:spPr>
          <a:xfrm>
            <a:off x="6497919" y="1139424"/>
            <a:ext cx="1090683" cy="438717"/>
          </a:xfrm>
          <a:prstGeom prst="rect">
            <a:avLst/>
          </a:prstGeom>
        </p:spPr>
        <p:txBody>
          <a:bodyPr wrap="none" lIns="68580" tIns="34290" rIns="68580" bIns="34290">
            <a:spAutoFit/>
          </a:bodyPr>
          <a:lstStyle/>
          <a:p>
            <a:pPr algn="ctr"/>
            <a:r>
              <a:rPr lang="zh-CN" altLang="en-US" sz="2400" spc="75" dirty="0">
                <a:solidFill>
                  <a:srgbClr val="1E2187"/>
                </a:solidFill>
                <a:latin typeface="DFKai-SB" panose="03000509000000000000" pitchFamily="65" charset="-120"/>
                <a:ea typeface="DFKai-SB" panose="03000509000000000000" pitchFamily="65" charset="-120"/>
              </a:rPr>
              <a:t>青花瓷</a:t>
            </a:r>
          </a:p>
        </p:txBody>
      </p:sp>
      <p:pic>
        <p:nvPicPr>
          <p:cNvPr id="31" name="PA_图片 30"/>
          <p:cNvPicPr>
            <a:picLocks noChangeAspect="1"/>
          </p:cNvPicPr>
          <p:nvPr>
            <p:custDataLst>
              <p:tags r:id="rId17"/>
            </p:custDataLst>
          </p:nvPr>
        </p:nvPicPr>
        <p:blipFill>
          <a:blip r:embed="rId20" cstate="print"/>
          <a:stretch>
            <a:fillRect/>
          </a:stretch>
        </p:blipFill>
        <p:spPr>
          <a:xfrm>
            <a:off x="3894311" y="1683706"/>
            <a:ext cx="1348857" cy="1348857"/>
          </a:xfrm>
          <a:prstGeom prst="rect">
            <a:avLst/>
          </a:prstGeom>
        </p:spPr>
      </p:pic>
      <p:pic>
        <p:nvPicPr>
          <p:cNvPr id="44" name="PA_图片 43"/>
          <p:cNvPicPr>
            <a:picLocks noChangeAspect="1"/>
          </p:cNvPicPr>
          <p:nvPr>
            <p:custDataLst>
              <p:tags r:id="rId18"/>
            </p:custDataLst>
          </p:nvPr>
        </p:nvPicPr>
        <p:blipFill>
          <a:blip r:embed="rId20" cstate="print"/>
          <a:stretch>
            <a:fillRect/>
          </a:stretch>
        </p:blipFill>
        <p:spPr>
          <a:xfrm>
            <a:off x="6368261" y="1682827"/>
            <a:ext cx="1350000" cy="13500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1000"/>
                                        <p:tgtEl>
                                          <p:spTgt spid="1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1000"/>
                                        <p:tgtEl>
                                          <p:spTgt spid="2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heel(1)">
                                      <p:cBhvr>
                                        <p:cTn id="32" dur="1000"/>
                                        <p:tgtEl>
                                          <p:spTgt spid="25"/>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ntr" presetSubtype="0" fill="hold" grpId="0" nodeType="withEffect">
                                  <p:stCondLst>
                                    <p:cond delay="80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grpId="0" nodeType="withEffect">
                                  <p:stCondLst>
                                    <p:cond delay="120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nodeType="withEffect">
                                  <p:stCondLst>
                                    <p:cond delay="40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nodeType="withEffect">
                                  <p:stCondLst>
                                    <p:cond delay="60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ntr" presetSubtype="0" fill="hold" nodeType="withEffect">
                                  <p:stCondLst>
                                    <p:cond delay="80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3" grpId="0" animBg="1"/>
      <p:bldP spid="14" grpId="0"/>
      <p:bldP spid="21" grpId="0" animBg="1"/>
      <p:bldP spid="22" grpId="0"/>
      <p:bldP spid="25"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971600" y="880356"/>
            <a:ext cx="3060340" cy="3061285"/>
          </a:xfrm>
          <a:prstGeom prst="ellipse">
            <a:avLst/>
          </a:prstGeom>
          <a:solidFill>
            <a:schemeClr val="bg1">
              <a:alpha val="48000"/>
            </a:schemeClr>
          </a:solidFill>
          <a:ln w="3175">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descr="F:\Temp\400页超强PPT模板\花PNG\1.png"/>
          <p:cNvPicPr>
            <a:picLocks noChangeAspect="1" noChangeArrowheads="1"/>
          </p:cNvPicPr>
          <p:nvPr/>
        </p:nvPicPr>
        <p:blipFill>
          <a:blip r:embed="rId3" cstate="print"/>
          <a:stretch>
            <a:fillRect/>
          </a:stretch>
        </p:blipFill>
        <p:spPr bwMode="auto">
          <a:xfrm>
            <a:off x="179512" y="2579000"/>
            <a:ext cx="2566088" cy="25660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91780" y="1813555"/>
            <a:ext cx="396044" cy="83099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sp>
        <p:nvSpPr>
          <p:cNvPr id="15" name="TextBox 14"/>
          <p:cNvSpPr txBox="1"/>
          <p:nvPr/>
        </p:nvSpPr>
        <p:spPr>
          <a:xfrm>
            <a:off x="5142838" y="2104492"/>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16" name="TextBox 15"/>
          <p:cNvSpPr txBox="1"/>
          <p:nvPr/>
        </p:nvSpPr>
        <p:spPr>
          <a:xfrm>
            <a:off x="5484004" y="1600436"/>
            <a:ext cx="6001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17" name="TextBox 16"/>
          <p:cNvSpPr txBox="1"/>
          <p:nvPr/>
        </p:nvSpPr>
        <p:spPr>
          <a:xfrm>
            <a:off x="6319066" y="2104492"/>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18" name="TextBox 17"/>
          <p:cNvSpPr txBox="1"/>
          <p:nvPr/>
        </p:nvSpPr>
        <p:spPr>
          <a:xfrm>
            <a:off x="6660232" y="1600436"/>
            <a:ext cx="6001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sp>
        <p:nvSpPr>
          <p:cNvPr id="19" name="TextBox 18"/>
          <p:cNvSpPr txBox="1"/>
          <p:nvPr/>
        </p:nvSpPr>
        <p:spPr>
          <a:xfrm>
            <a:off x="7471194" y="2104492"/>
            <a:ext cx="369332" cy="797654"/>
          </a:xfrm>
          <a:prstGeom prst="rect">
            <a:avLst/>
          </a:prstGeom>
          <a:noFill/>
        </p:spPr>
        <p:txBody>
          <a:bodyPr vert="eaVert" wrap="none" rtlCol="0">
            <a:spAutoFit/>
          </a:bodyPr>
          <a:lstStyle/>
          <a:p>
            <a:pPr>
              <a:spcBef>
                <a:spcPct val="5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 加 文本</a:t>
            </a:r>
          </a:p>
        </p:txBody>
      </p:sp>
      <p:sp>
        <p:nvSpPr>
          <p:cNvPr id="20" name="TextBox 19"/>
          <p:cNvSpPr txBox="1"/>
          <p:nvPr/>
        </p:nvSpPr>
        <p:spPr>
          <a:xfrm>
            <a:off x="7812360" y="1600436"/>
            <a:ext cx="600164" cy="1934343"/>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此处添加文字内容此处添加文字内容</a:t>
            </a:r>
          </a:p>
        </p:txBody>
      </p:sp>
      <p:cxnSp>
        <p:nvCxnSpPr>
          <p:cNvPr id="25" name="直接连接符 24"/>
          <p:cNvCxnSpPr>
            <a:stCxn id="23" idx="4"/>
          </p:cNvCxnSpPr>
          <p:nvPr/>
        </p:nvCxnSpPr>
        <p:spPr>
          <a:xfrm>
            <a:off x="2501770" y="3941641"/>
            <a:ext cx="6642230" cy="35059"/>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Picture 2" descr="F:\633ace0c0fed670898d241f8cd5e3ef6.png"/>
          <p:cNvPicPr>
            <a:picLocks noChangeAspect="1" noChangeArrowheads="1"/>
          </p:cNvPicPr>
          <p:nvPr/>
        </p:nvPicPr>
        <p:blipFill>
          <a:blip r:embed="rId4" cstate="print"/>
          <a:srcRect l="86290" t="66129" r="1613" b="16935"/>
          <a:stretch>
            <a:fillRect/>
          </a:stretch>
        </p:blipFill>
        <p:spPr bwMode="auto">
          <a:xfrm>
            <a:off x="3131840" y="2608548"/>
            <a:ext cx="864096" cy="1209734"/>
          </a:xfrm>
          <a:prstGeom prst="rect">
            <a:avLst/>
          </a:prstGeom>
          <a:noFill/>
        </p:spPr>
      </p:pic>
      <p:sp>
        <p:nvSpPr>
          <p:cNvPr id="33" name="TextBox 32"/>
          <p:cNvSpPr txBox="1"/>
          <p:nvPr/>
        </p:nvSpPr>
        <p:spPr>
          <a:xfrm>
            <a:off x="1907704" y="1636440"/>
            <a:ext cx="600164" cy="1106251"/>
          </a:xfrm>
          <a:prstGeom prst="rect">
            <a:avLst/>
          </a:prstGeom>
          <a:noFill/>
        </p:spPr>
        <p:txBody>
          <a:bodyPr vert="eaVert" wrap="square" rtlCol="0">
            <a:spAutoFit/>
          </a:bodyPr>
          <a:lstStyle/>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p>
          <a:p>
            <a:pPr marL="128905" lvl="1" indent="-128905"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此处添加文字内容</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2"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2)">
                                      <p:cBhvr>
                                        <p:cTn id="13" dur="1000"/>
                                        <p:tgtEl>
                                          <p:spTgt spid="23"/>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par>
                                <p:cTn id="18" presetID="53" presetClass="entr" presetSubtype="16"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p:cTn id="25" dur="125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6" dur="125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7" dur="1250"/>
                                        <p:tgtEl>
                                          <p:spTgt spid="10">
                                            <p:txEl>
                                              <p:pRg st="0" end="0"/>
                                            </p:txEl>
                                          </p:spTgt>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strVal val="#ppt_x"/>
                                          </p:val>
                                        </p:tav>
                                        <p:tav tm="100000">
                                          <p:val>
                                            <p:strVal val="#ppt_x"/>
                                          </p:val>
                                        </p:tav>
                                      </p:tavLst>
                                    </p:anim>
                                    <p:anim calcmode="lin" valueType="num">
                                      <p:cBhvr>
                                        <p:cTn id="33" dur="50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7"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anim calcmode="lin" valueType="num">
                                      <p:cBhvr>
                                        <p:cTn id="56" dur="500" fill="hold"/>
                                        <p:tgtEl>
                                          <p:spTgt spid="18"/>
                                        </p:tgtEl>
                                        <p:attrNameLst>
                                          <p:attrName>ppt_x</p:attrName>
                                        </p:attrNameLst>
                                      </p:cBhvr>
                                      <p:tavLst>
                                        <p:tav tm="0">
                                          <p:val>
                                            <p:strVal val="#ppt_x"/>
                                          </p:val>
                                        </p:tav>
                                        <p:tav tm="100000">
                                          <p:val>
                                            <p:strVal val="#ppt_x"/>
                                          </p:val>
                                        </p:tav>
                                      </p:tavLst>
                                    </p:anim>
                                    <p:anim calcmode="lin" valueType="num">
                                      <p:cBhvr>
                                        <p:cTn id="57" dur="50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7"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anim calcmode="lin" valueType="num">
                                      <p:cBhvr>
                                        <p:cTn id="68" dur="500" fill="hold"/>
                                        <p:tgtEl>
                                          <p:spTgt spid="20"/>
                                        </p:tgtEl>
                                        <p:attrNameLst>
                                          <p:attrName>ppt_x</p:attrName>
                                        </p:attrNameLst>
                                      </p:cBhvr>
                                      <p:tavLst>
                                        <p:tav tm="0">
                                          <p:val>
                                            <p:strVal val="#ppt_x"/>
                                          </p:val>
                                        </p:tav>
                                        <p:tav tm="100000">
                                          <p:val>
                                            <p:strVal val="#ppt_x"/>
                                          </p:val>
                                        </p:tav>
                                      </p:tavLst>
                                    </p:anim>
                                    <p:anim calcmode="lin" valueType="num">
                                      <p:cBhvr>
                                        <p:cTn id="6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build="p"/>
      <p:bldP spid="15" grpId="0"/>
      <p:bldP spid="16" grpId="0"/>
      <p:bldP spid="17" grpId="0"/>
      <p:bldP spid="18" grpId="0"/>
      <p:bldP spid="19" grpId="0"/>
      <p:bldP spid="20"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F:\0d23a7607eb8a0c34d1f3daadffa5154.png"/>
          <p:cNvPicPr>
            <a:picLocks noChangeAspect="1" noChangeArrowheads="1"/>
          </p:cNvPicPr>
          <p:nvPr/>
        </p:nvPicPr>
        <p:blipFill>
          <a:blip r:embed="rId2" cstate="print">
            <a:duotone>
              <a:schemeClr val="accent1">
                <a:shade val="45000"/>
                <a:satMod val="135000"/>
              </a:schemeClr>
              <a:prstClr val="white"/>
            </a:duotone>
          </a:blip>
          <a:srcRect l="39000"/>
          <a:stretch>
            <a:fillRect/>
          </a:stretch>
        </p:blipFill>
        <p:spPr bwMode="auto">
          <a:xfrm rot="5400000">
            <a:off x="3444204" y="-403608"/>
            <a:ext cx="1763688" cy="2892471"/>
          </a:xfrm>
          <a:prstGeom prst="rect">
            <a:avLst/>
          </a:prstGeom>
          <a:noFill/>
        </p:spPr>
      </p:pic>
      <p:grpSp>
        <p:nvGrpSpPr>
          <p:cNvPr id="2" name="组合 21"/>
          <p:cNvGrpSpPr/>
          <p:nvPr/>
        </p:nvGrpSpPr>
        <p:grpSpPr>
          <a:xfrm>
            <a:off x="4139952" y="268288"/>
            <a:ext cx="461665" cy="1323075"/>
            <a:chOff x="8568004" y="2191536"/>
            <a:chExt cx="456860" cy="1308903"/>
          </a:xfrm>
        </p:grpSpPr>
        <p:sp>
          <p:nvSpPr>
            <p:cNvPr id="6" name="Freeform 668"/>
            <p:cNvSpPr/>
            <p:nvPr/>
          </p:nvSpPr>
          <p:spPr bwMode="auto">
            <a:xfrm rot="5400000">
              <a:off x="8128242" y="2637419"/>
              <a:ext cx="130890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8"/>
            <p:cNvSpPr txBox="1"/>
            <p:nvPr/>
          </p:nvSpPr>
          <p:spPr>
            <a:xfrm>
              <a:off x="8568004" y="2467838"/>
              <a:ext cx="456860" cy="776423"/>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a:spcBef>
                  <a:spcPct val="50000"/>
                </a:spcBef>
              </a:pPr>
              <a:r>
                <a:rPr lang="zh-CN" altLang="en-US" sz="1800" dirty="0">
                  <a:solidFill>
                    <a:schemeClr val="bg1"/>
                  </a:solidFill>
                  <a:latin typeface="微软雅黑" panose="020B0503020204020204" pitchFamily="34" charset="-122"/>
                  <a:ea typeface="微软雅黑" panose="020B0503020204020204" pitchFamily="34" charset="-122"/>
                </a:rPr>
                <a:t>第二章</a:t>
              </a:r>
            </a:p>
          </p:txBody>
        </p:sp>
      </p:grpSp>
      <p:sp>
        <p:nvSpPr>
          <p:cNvPr id="9" name="Freeform 5"/>
          <p:cNvSpPr>
            <a:spLocks noEditPoints="1"/>
          </p:cNvSpPr>
          <p:nvPr/>
        </p:nvSpPr>
        <p:spPr bwMode="auto">
          <a:xfrm>
            <a:off x="4627197" y="2335048"/>
            <a:ext cx="2069039" cy="724217"/>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
        <p:nvSpPr>
          <p:cNvPr id="12" name="文本框 9"/>
          <p:cNvSpPr txBox="1"/>
          <p:nvPr/>
        </p:nvSpPr>
        <p:spPr>
          <a:xfrm>
            <a:off x="2699792" y="3311293"/>
            <a:ext cx="3276364" cy="629403"/>
          </a:xfrm>
          <a:prstGeom prst="rect">
            <a:avLst/>
          </a:prstGeom>
          <a:noFill/>
        </p:spPr>
        <p:txBody>
          <a:bodyPr wrap="square" lIns="68580" tIns="34290" rIns="68580" bIns="34290" rtlCol="0">
            <a:spAutoFit/>
          </a:bodyPr>
          <a:lstStyle/>
          <a:p>
            <a:pPr algn="ctr">
              <a:lnSpc>
                <a:spcPct val="130000"/>
              </a:lnSpc>
            </a:pPr>
            <a:r>
              <a:rPr lang="zh-CN" altLang="en-US" sz="2000" dirty="0">
                <a:solidFill>
                  <a:schemeClr val="accent1"/>
                </a:solidFill>
                <a:latin typeface="微软雅黑" panose="020B0503020204020204" pitchFamily="34" charset="-122"/>
                <a:ea typeface="微软雅黑" panose="020B0503020204020204" pitchFamily="34" charset="-122"/>
              </a:rPr>
              <a:t>点击此处添加标题</a:t>
            </a:r>
          </a:p>
          <a:p>
            <a:pPr algn="ctr">
              <a:lnSpc>
                <a:spcPct val="130000"/>
              </a:lnSpc>
            </a:pPr>
            <a:r>
              <a:rPr lang="zh-CN" altLang="en-US" sz="800" spc="225" dirty="0">
                <a:solidFill>
                  <a:schemeClr val="accent1"/>
                </a:solidFill>
                <a:latin typeface="方正行楷简体" panose="02010601030101010101" charset="-122"/>
                <a:ea typeface="方正行楷简体" panose="02010601030101010101" charset="-122"/>
              </a:rPr>
              <a:t> Click here to add caption text</a:t>
            </a:r>
          </a:p>
        </p:txBody>
      </p:sp>
      <p:sp>
        <p:nvSpPr>
          <p:cNvPr id="18" name="Freeform 5"/>
          <p:cNvSpPr>
            <a:spLocks noEditPoints="1"/>
          </p:cNvSpPr>
          <p:nvPr/>
        </p:nvSpPr>
        <p:spPr bwMode="auto">
          <a:xfrm flipH="1">
            <a:off x="2017716" y="2299044"/>
            <a:ext cx="1988604" cy="724217"/>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accent1"/>
          </a:solidFill>
          <a:ln w="15875" cap="flat">
            <a:noFill/>
            <a:prstDash val="solid"/>
            <a:miter lim="800000"/>
          </a:ln>
        </p:spPr>
        <p:txBody>
          <a:bodyPr vert="horz" wrap="square" lIns="68580" tIns="34290" rIns="68580" bIns="34290" numCol="1" anchor="t" anchorCtr="0" compatLnSpc="1"/>
          <a:lstStyle/>
          <a:p>
            <a:endParaRPr lang="zh-CN" altLang="en-US"/>
          </a:p>
        </p:txBody>
      </p:sp>
      <p:sp>
        <p:nvSpPr>
          <p:cNvPr id="19" name="椭圆 18"/>
          <p:cNvSpPr/>
          <p:nvPr/>
        </p:nvSpPr>
        <p:spPr>
          <a:xfrm>
            <a:off x="4175956" y="2663221"/>
            <a:ext cx="324036" cy="3240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1000"/>
                                        <p:tgtEl>
                                          <p:spTgt spid="1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strVal val="(6*min(max(#ppt_w*#ppt_h,.3),1)-7.4)/-.7*#ppt_w"/>
                                          </p:val>
                                        </p:tav>
                                        <p:tav tm="100000">
                                          <p:val>
                                            <p:strVal val="#ppt_w"/>
                                          </p:val>
                                        </p:tav>
                                      </p:tavLst>
                                    </p:anim>
                                    <p:anim calcmode="lin" valueType="num">
                                      <p:cBhvr>
                                        <p:cTn id="18" dur="500" fill="hold"/>
                                        <p:tgtEl>
                                          <p:spTgt spid="19"/>
                                        </p:tgtEl>
                                        <p:attrNameLst>
                                          <p:attrName>ppt_h</p:attrName>
                                        </p:attrNameLst>
                                      </p:cBhvr>
                                      <p:tavLst>
                                        <p:tav tm="0">
                                          <p:val>
                                            <p:strVal val="(6*min(max(#ppt_w*#ppt_h,.3),1)-7.4)/-.7*#ppt_h"/>
                                          </p:val>
                                        </p:tav>
                                        <p:tav tm="100000">
                                          <p:val>
                                            <p:strVal val="#ppt_h"/>
                                          </p:val>
                                        </p:tav>
                                      </p:tavLst>
                                    </p:anim>
                                    <p:anim calcmode="lin" valueType="num">
                                      <p:cBhvr>
                                        <p:cTn id="19" dur="500" fill="hold"/>
                                        <p:tgtEl>
                                          <p:spTgt spid="19"/>
                                        </p:tgtEl>
                                        <p:attrNameLst>
                                          <p:attrName>ppt_x</p:attrName>
                                        </p:attrNameLst>
                                      </p:cBhvr>
                                      <p:tavLst>
                                        <p:tav tm="0">
                                          <p:val>
                                            <p:fltVal val="0.5"/>
                                          </p:val>
                                        </p:tav>
                                        <p:tav tm="100000">
                                          <p:val>
                                            <p:strVal val="#ppt_x"/>
                                          </p:val>
                                        </p:tav>
                                      </p:tavLst>
                                    </p:anim>
                                    <p:anim calcmode="lin" valueType="num">
                                      <p:cBhvr>
                                        <p:cTn id="20"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1000" fill="hold"/>
                                        <p:tgtEl>
                                          <p:spTgt spid="18"/>
                                        </p:tgtEl>
                                        <p:attrNameLst>
                                          <p:attrName>ppt_x</p:attrName>
                                        </p:attrNameLst>
                                      </p:cBhvr>
                                      <p:tavLst>
                                        <p:tav tm="0">
                                          <p:val>
                                            <p:strVal val="0-#ppt_w/2"/>
                                          </p:val>
                                        </p:tav>
                                        <p:tav tm="100000">
                                          <p:val>
                                            <p:strVal val="#ppt_x"/>
                                          </p:val>
                                        </p:tav>
                                      </p:tavLst>
                                    </p:anim>
                                    <p:anim calcmode="lin" valueType="num">
                                      <p:cBhvr additive="base">
                                        <p:cTn id="25" dur="10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3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1+#ppt_w/2"/>
                                          </p:val>
                                        </p:tav>
                                        <p:tav tm="100000">
                                          <p:val>
                                            <p:strVal val="#ppt_x"/>
                                          </p:val>
                                        </p:tav>
                                      </p:tavLst>
                                    </p:anim>
                                    <p:anim calcmode="lin" valueType="num">
                                      <p:cBhvr additive="base">
                                        <p:cTn id="29" dur="10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ppt_x"/>
                                          </p:val>
                                        </p:tav>
                                        <p:tav tm="100000">
                                          <p:val>
                                            <p:strVal val="#ppt_x"/>
                                          </p:val>
                                        </p:tav>
                                      </p:tavLst>
                                    </p:anim>
                                    <p:anim calcmode="lin" valueType="num">
                                      <p:cBhvr additive="base">
                                        <p:cTn id="3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607219" y="957559"/>
          <a:ext cx="7929563" cy="2018335"/>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素材熊猫 31"/>
          <p:cNvGrpSpPr/>
          <p:nvPr/>
        </p:nvGrpSpPr>
        <p:grpSpPr>
          <a:xfrm>
            <a:off x="1072897" y="3161001"/>
            <a:ext cx="1532558" cy="1364355"/>
            <a:chOff x="1430530" y="4213367"/>
            <a:chExt cx="2043410" cy="1818579"/>
          </a:xfrm>
        </p:grpSpPr>
        <p:pic>
          <p:nvPicPr>
            <p:cNvPr id="28" name="图片 27"/>
            <p:cNvPicPr>
              <a:picLocks noChangeAspect="1"/>
            </p:cNvPicPr>
            <p:nvPr/>
          </p:nvPicPr>
          <p:blipFill>
            <a:blip r:embed="rId3" cstate="print"/>
            <a:stretch>
              <a:fillRect/>
            </a:stretch>
          </p:blipFill>
          <p:spPr>
            <a:xfrm rot="726932">
              <a:off x="1840050" y="4213367"/>
              <a:ext cx="1199652" cy="1199282"/>
            </a:xfrm>
            <a:prstGeom prst="rect">
              <a:avLst/>
            </a:prstGeom>
          </p:spPr>
        </p:pic>
        <p:sp>
          <p:nvSpPr>
            <p:cNvPr id="10" name="文本框 9"/>
            <p:cNvSpPr txBox="1"/>
            <p:nvPr/>
          </p:nvSpPr>
          <p:spPr>
            <a:xfrm>
              <a:off x="1908695" y="5219356"/>
              <a:ext cx="1066958" cy="369218"/>
            </a:xfrm>
            <a:prstGeom prst="rect">
              <a:avLst/>
            </a:prstGeom>
            <a:noFill/>
          </p:spPr>
          <p:txBody>
            <a:bodyPr wrap="none" rtlCol="0">
              <a:spAutoFit/>
            </a:bodyPr>
            <a:lstStyle/>
            <a:p>
              <a:r>
                <a:rPr lang="zh-CN" altLang="en-US" sz="1200" dirty="0">
                  <a:solidFill>
                    <a:schemeClr val="accent1"/>
                  </a:solidFill>
                  <a:latin typeface="+mj-lt"/>
                  <a:ea typeface="微软雅黑 Light" panose="020B0502040204020203" pitchFamily="34" charset="-122"/>
                </a:rPr>
                <a:t>添加信息</a:t>
              </a:r>
            </a:p>
          </p:txBody>
        </p:sp>
        <p:sp>
          <p:nvSpPr>
            <p:cNvPr id="11" name="素材熊猫 10"/>
            <p:cNvSpPr/>
            <p:nvPr/>
          </p:nvSpPr>
          <p:spPr>
            <a:xfrm>
              <a:off x="1430530" y="5539655"/>
              <a:ext cx="2043410" cy="492291"/>
            </a:xfrm>
            <a:prstGeom prst="rect">
              <a:avLst/>
            </a:prstGeom>
          </p:spPr>
          <p:txBody>
            <a:bodyPr wrap="square">
              <a:spAutoFit/>
            </a:bodyPr>
            <a:lstStyle/>
            <a:p>
              <a:pPr algn="ctr"/>
              <a:r>
                <a:rPr lang="zh-CN" altLang="en-US" sz="900" dirty="0">
                  <a:solidFill>
                    <a:schemeClr val="tx1">
                      <a:lumMod val="50000"/>
                      <a:lumOff val="50000"/>
                    </a:schemeClr>
                  </a:solidFill>
                  <a:latin typeface="微软雅黑 Light" panose="020B0502040204020203" pitchFamily="34" charset="-122"/>
                  <a:ea typeface="微软雅黑 Light" panose="020B0502040204020203" pitchFamily="34" charset="-122"/>
                </a:rPr>
                <a:t>这种母性家庭从小给予诗人的是一种精神庇护</a:t>
              </a:r>
            </a:p>
          </p:txBody>
        </p:sp>
      </p:grpSp>
      <p:grpSp>
        <p:nvGrpSpPr>
          <p:cNvPr id="12" name="素材熊猫 32"/>
          <p:cNvGrpSpPr/>
          <p:nvPr/>
        </p:nvGrpSpPr>
        <p:grpSpPr>
          <a:xfrm>
            <a:off x="2846163" y="3068584"/>
            <a:ext cx="1532558" cy="1474686"/>
            <a:chOff x="3794884" y="4090186"/>
            <a:chExt cx="2043410" cy="1965642"/>
          </a:xfrm>
        </p:grpSpPr>
        <p:pic>
          <p:nvPicPr>
            <p:cNvPr id="29" name="图片 28"/>
            <p:cNvPicPr>
              <a:picLocks noChangeAspect="1"/>
            </p:cNvPicPr>
            <p:nvPr/>
          </p:nvPicPr>
          <p:blipFill>
            <a:blip r:embed="rId4" cstate="print"/>
            <a:stretch>
              <a:fillRect/>
            </a:stretch>
          </p:blipFill>
          <p:spPr>
            <a:xfrm rot="20328404">
              <a:off x="4357120" y="4090186"/>
              <a:ext cx="1234066" cy="1233686"/>
            </a:xfrm>
            <a:prstGeom prst="rect">
              <a:avLst/>
            </a:prstGeom>
          </p:spPr>
        </p:pic>
        <p:sp>
          <p:nvSpPr>
            <p:cNvPr id="14" name="文本框 13"/>
            <p:cNvSpPr txBox="1"/>
            <p:nvPr/>
          </p:nvSpPr>
          <p:spPr>
            <a:xfrm>
              <a:off x="4250135" y="5219359"/>
              <a:ext cx="1066958" cy="369218"/>
            </a:xfrm>
            <a:prstGeom prst="rect">
              <a:avLst/>
            </a:prstGeom>
            <a:noFill/>
          </p:spPr>
          <p:txBody>
            <a:bodyPr wrap="none" rtlCol="0">
              <a:spAutoFit/>
            </a:bodyPr>
            <a:lstStyle/>
            <a:p>
              <a:r>
                <a:rPr lang="zh-CN" altLang="en-US" sz="1200" dirty="0">
                  <a:solidFill>
                    <a:schemeClr val="accent1"/>
                  </a:solidFill>
                  <a:ea typeface="微软雅黑 Light" panose="020B0502040204020203" pitchFamily="34" charset="-122"/>
                </a:rPr>
                <a:t>添加信息</a:t>
              </a:r>
            </a:p>
          </p:txBody>
        </p:sp>
        <p:sp>
          <p:nvSpPr>
            <p:cNvPr id="15" name="素材熊猫 14"/>
            <p:cNvSpPr/>
            <p:nvPr/>
          </p:nvSpPr>
          <p:spPr>
            <a:xfrm>
              <a:off x="3794884" y="5563537"/>
              <a:ext cx="2043410" cy="492291"/>
            </a:xfrm>
            <a:prstGeom prst="rect">
              <a:avLst/>
            </a:prstGeom>
          </p:spPr>
          <p:txBody>
            <a:bodyPr wrap="square">
              <a:spAutoFit/>
            </a:bodyPr>
            <a:lstStyle/>
            <a:p>
              <a:pPr algn="ctr"/>
              <a:r>
                <a:rPr lang="zh-CN" altLang="en-US" sz="900" dirty="0">
                  <a:solidFill>
                    <a:schemeClr val="tx1">
                      <a:lumMod val="50000"/>
                      <a:lumOff val="50000"/>
                    </a:schemeClr>
                  </a:solidFill>
                  <a:latin typeface="微软雅黑 Light" panose="020B0502040204020203" pitchFamily="34" charset="-122"/>
                  <a:ea typeface="微软雅黑 Light" panose="020B0502040204020203" pitchFamily="34" charset="-122"/>
                </a:rPr>
                <a:t>这种母性家庭从小给予诗人的是一种精神庇护</a:t>
              </a:r>
            </a:p>
          </p:txBody>
        </p:sp>
      </p:grpSp>
      <p:grpSp>
        <p:nvGrpSpPr>
          <p:cNvPr id="16" name="素材熊猫 33"/>
          <p:cNvGrpSpPr/>
          <p:nvPr/>
        </p:nvGrpSpPr>
        <p:grpSpPr>
          <a:xfrm>
            <a:off x="4619428" y="3076999"/>
            <a:ext cx="1532558" cy="1486667"/>
            <a:chOff x="6159238" y="4101399"/>
            <a:chExt cx="2043410" cy="1981611"/>
          </a:xfrm>
        </p:grpSpPr>
        <p:pic>
          <p:nvPicPr>
            <p:cNvPr id="30" name="图片 29"/>
            <p:cNvPicPr>
              <a:picLocks noChangeAspect="1"/>
            </p:cNvPicPr>
            <p:nvPr/>
          </p:nvPicPr>
          <p:blipFill>
            <a:blip r:embed="rId5" cstate="print"/>
            <a:stretch>
              <a:fillRect/>
            </a:stretch>
          </p:blipFill>
          <p:spPr>
            <a:xfrm rot="11403302">
              <a:off x="6624591" y="4101399"/>
              <a:ext cx="1212580" cy="1212206"/>
            </a:xfrm>
            <a:prstGeom prst="rect">
              <a:avLst/>
            </a:prstGeom>
          </p:spPr>
        </p:pic>
        <p:sp>
          <p:nvSpPr>
            <p:cNvPr id="18" name="文本框 17"/>
            <p:cNvSpPr txBox="1"/>
            <p:nvPr/>
          </p:nvSpPr>
          <p:spPr>
            <a:xfrm>
              <a:off x="6614489" y="5219355"/>
              <a:ext cx="1066958" cy="369218"/>
            </a:xfrm>
            <a:prstGeom prst="rect">
              <a:avLst/>
            </a:prstGeom>
            <a:noFill/>
          </p:spPr>
          <p:txBody>
            <a:bodyPr wrap="none" rtlCol="0">
              <a:spAutoFit/>
            </a:bodyPr>
            <a:lstStyle/>
            <a:p>
              <a:r>
                <a:rPr lang="zh-CN" altLang="en-US" sz="1200" dirty="0">
                  <a:solidFill>
                    <a:schemeClr val="accent1"/>
                  </a:solidFill>
                  <a:ea typeface="微软雅黑 Light" panose="020B0502040204020203" pitchFamily="34" charset="-122"/>
                </a:rPr>
                <a:t>添加信息</a:t>
              </a:r>
            </a:p>
          </p:txBody>
        </p:sp>
        <p:sp>
          <p:nvSpPr>
            <p:cNvPr id="19" name="素材熊猫 18"/>
            <p:cNvSpPr/>
            <p:nvPr/>
          </p:nvSpPr>
          <p:spPr>
            <a:xfrm>
              <a:off x="6159238" y="5590719"/>
              <a:ext cx="2043410" cy="492291"/>
            </a:xfrm>
            <a:prstGeom prst="rect">
              <a:avLst/>
            </a:prstGeom>
          </p:spPr>
          <p:txBody>
            <a:bodyPr wrap="square">
              <a:spAutoFit/>
            </a:bodyPr>
            <a:lstStyle/>
            <a:p>
              <a:pPr algn="ctr"/>
              <a:r>
                <a:rPr lang="zh-CN" altLang="en-US" sz="900" dirty="0">
                  <a:solidFill>
                    <a:schemeClr val="tx1">
                      <a:lumMod val="50000"/>
                      <a:lumOff val="50000"/>
                    </a:schemeClr>
                  </a:solidFill>
                  <a:latin typeface="微软雅黑 Light" panose="020B0502040204020203" pitchFamily="34" charset="-122"/>
                  <a:ea typeface="微软雅黑 Light" panose="020B0502040204020203" pitchFamily="34" charset="-122"/>
                </a:rPr>
                <a:t>这种母性家庭从小给予诗人的是一种精神庇护</a:t>
              </a:r>
            </a:p>
          </p:txBody>
        </p:sp>
      </p:grpSp>
      <p:grpSp>
        <p:nvGrpSpPr>
          <p:cNvPr id="20" name="素材熊猫 34"/>
          <p:cNvGrpSpPr/>
          <p:nvPr/>
        </p:nvGrpSpPr>
        <p:grpSpPr>
          <a:xfrm>
            <a:off x="6392695" y="3124891"/>
            <a:ext cx="1532558" cy="1426798"/>
            <a:chOff x="8523593" y="4165236"/>
            <a:chExt cx="2043410" cy="1901811"/>
          </a:xfrm>
        </p:grpSpPr>
        <p:pic>
          <p:nvPicPr>
            <p:cNvPr id="31" name="图片 30"/>
            <p:cNvPicPr>
              <a:picLocks noChangeAspect="1"/>
            </p:cNvPicPr>
            <p:nvPr/>
          </p:nvPicPr>
          <p:blipFill>
            <a:blip r:embed="rId6" cstate="print"/>
            <a:stretch>
              <a:fillRect/>
            </a:stretch>
          </p:blipFill>
          <p:spPr>
            <a:xfrm rot="21183532">
              <a:off x="8992705" y="4165236"/>
              <a:ext cx="1134441" cy="1134091"/>
            </a:xfrm>
            <a:prstGeom prst="rect">
              <a:avLst/>
            </a:prstGeom>
          </p:spPr>
        </p:pic>
        <p:sp>
          <p:nvSpPr>
            <p:cNvPr id="22" name="文本框 21"/>
            <p:cNvSpPr txBox="1"/>
            <p:nvPr/>
          </p:nvSpPr>
          <p:spPr>
            <a:xfrm>
              <a:off x="8978844" y="5219356"/>
              <a:ext cx="1066958" cy="369218"/>
            </a:xfrm>
            <a:prstGeom prst="rect">
              <a:avLst/>
            </a:prstGeom>
            <a:noFill/>
          </p:spPr>
          <p:txBody>
            <a:bodyPr wrap="none" rtlCol="0">
              <a:spAutoFit/>
            </a:bodyPr>
            <a:lstStyle/>
            <a:p>
              <a:r>
                <a:rPr lang="zh-CN" altLang="en-US" sz="1200" dirty="0">
                  <a:solidFill>
                    <a:schemeClr val="accent1"/>
                  </a:solidFill>
                  <a:ea typeface="微软雅黑 Light" panose="020B0502040204020203" pitchFamily="34" charset="-122"/>
                </a:rPr>
                <a:t>添加信息</a:t>
              </a:r>
            </a:p>
          </p:txBody>
        </p:sp>
        <p:sp>
          <p:nvSpPr>
            <p:cNvPr id="23" name="素材熊猫 22"/>
            <p:cNvSpPr/>
            <p:nvPr/>
          </p:nvSpPr>
          <p:spPr>
            <a:xfrm>
              <a:off x="8523593" y="5574756"/>
              <a:ext cx="2043410" cy="492291"/>
            </a:xfrm>
            <a:prstGeom prst="rect">
              <a:avLst/>
            </a:prstGeom>
          </p:spPr>
          <p:txBody>
            <a:bodyPr wrap="square">
              <a:spAutoFit/>
            </a:bodyPr>
            <a:lstStyle/>
            <a:p>
              <a:pPr algn="ctr"/>
              <a:r>
                <a:rPr lang="zh-CN" altLang="en-US" sz="900" dirty="0">
                  <a:solidFill>
                    <a:schemeClr val="tx1">
                      <a:lumMod val="50000"/>
                      <a:lumOff val="50000"/>
                    </a:schemeClr>
                  </a:solidFill>
                  <a:latin typeface="微软雅黑 Light" panose="020B0502040204020203" pitchFamily="34" charset="-122"/>
                  <a:ea typeface="微软雅黑 Light" panose="020B0502040204020203" pitchFamily="34" charset="-122"/>
                </a:rPr>
                <a:t>这种母性家庭从小给予诗人的是一种精神庇护</a:t>
              </a:r>
            </a:p>
          </p:txBody>
        </p:sp>
      </p:grpSp>
      <p:grpSp>
        <p:nvGrpSpPr>
          <p:cNvPr id="24" name="Group 8"/>
          <p:cNvGrpSpPr>
            <a:grpSpLocks noChangeAspect="1"/>
          </p:cNvGrpSpPr>
          <p:nvPr/>
        </p:nvGrpSpPr>
        <p:grpSpPr bwMode="auto">
          <a:xfrm>
            <a:off x="933753" y="2592445"/>
            <a:ext cx="7276492" cy="214794"/>
            <a:chOff x="2620" y="2053"/>
            <a:chExt cx="6913" cy="204"/>
          </a:xfrm>
          <a:solidFill>
            <a:schemeClr val="accent1"/>
          </a:solidFill>
        </p:grpSpPr>
        <p:sp>
          <p:nvSpPr>
            <p:cNvPr id="25" name="Freeform 9"/>
            <p:cNvSpPr/>
            <p:nvPr/>
          </p:nvSpPr>
          <p:spPr bwMode="auto">
            <a:xfrm>
              <a:off x="2620" y="2053"/>
              <a:ext cx="169" cy="204"/>
            </a:xfrm>
            <a:custGeom>
              <a:avLst/>
              <a:gdLst>
                <a:gd name="T0" fmla="*/ 0 w 71"/>
                <a:gd name="T1" fmla="*/ 43 h 83"/>
                <a:gd name="T2" fmla="*/ 29 w 71"/>
                <a:gd name="T3" fmla="*/ 36 h 83"/>
                <a:gd name="T4" fmla="*/ 38 w 71"/>
                <a:gd name="T5" fmla="*/ 39 h 83"/>
                <a:gd name="T6" fmla="*/ 34 w 71"/>
                <a:gd name="T7" fmla="*/ 17 h 83"/>
                <a:gd name="T8" fmla="*/ 63 w 71"/>
                <a:gd name="T9" fmla="*/ 8 h 83"/>
                <a:gd name="T10" fmla="*/ 66 w 71"/>
                <a:gd name="T11" fmla="*/ 26 h 83"/>
                <a:gd name="T12" fmla="*/ 63 w 71"/>
                <a:gd name="T13" fmla="*/ 31 h 83"/>
                <a:gd name="T14" fmla="*/ 53 w 71"/>
                <a:gd name="T15" fmla="*/ 32 h 83"/>
                <a:gd name="T16" fmla="*/ 51 w 71"/>
                <a:gd name="T17" fmla="*/ 23 h 83"/>
                <a:gd name="T18" fmla="*/ 61 w 71"/>
                <a:gd name="T19" fmla="*/ 21 h 83"/>
                <a:gd name="T20" fmla="*/ 64 w 71"/>
                <a:gd name="T21" fmla="*/ 23 h 83"/>
                <a:gd name="T22" fmla="*/ 56 w 71"/>
                <a:gd name="T23" fmla="*/ 8 h 83"/>
                <a:gd name="T24" fmla="*/ 36 w 71"/>
                <a:gd name="T25" fmla="*/ 21 h 83"/>
                <a:gd name="T26" fmla="*/ 49 w 71"/>
                <a:gd name="T27" fmla="*/ 41 h 83"/>
                <a:gd name="T28" fmla="*/ 55 w 71"/>
                <a:gd name="T29" fmla="*/ 42 h 83"/>
                <a:gd name="T30" fmla="*/ 55 w 71"/>
                <a:gd name="T31" fmla="*/ 44 h 83"/>
                <a:gd name="T32" fmla="*/ 48 w 71"/>
                <a:gd name="T33" fmla="*/ 46 h 83"/>
                <a:gd name="T34" fmla="*/ 36 w 71"/>
                <a:gd name="T35" fmla="*/ 65 h 83"/>
                <a:gd name="T36" fmla="*/ 53 w 71"/>
                <a:gd name="T37" fmla="*/ 80 h 83"/>
                <a:gd name="T38" fmla="*/ 64 w 71"/>
                <a:gd name="T39" fmla="*/ 64 h 83"/>
                <a:gd name="T40" fmla="*/ 61 w 71"/>
                <a:gd name="T41" fmla="*/ 66 h 83"/>
                <a:gd name="T42" fmla="*/ 51 w 71"/>
                <a:gd name="T43" fmla="*/ 64 h 83"/>
                <a:gd name="T44" fmla="*/ 53 w 71"/>
                <a:gd name="T45" fmla="*/ 55 h 83"/>
                <a:gd name="T46" fmla="*/ 63 w 71"/>
                <a:gd name="T47" fmla="*/ 56 h 83"/>
                <a:gd name="T48" fmla="*/ 67 w 71"/>
                <a:gd name="T49" fmla="*/ 74 h 83"/>
                <a:gd name="T50" fmla="*/ 51 w 71"/>
                <a:gd name="T51" fmla="*/ 83 h 83"/>
                <a:gd name="T52" fmla="*/ 35 w 71"/>
                <a:gd name="T53" fmla="*/ 72 h 83"/>
                <a:gd name="T54" fmla="*/ 39 w 71"/>
                <a:gd name="T55" fmla="*/ 48 h 83"/>
                <a:gd name="T56" fmla="*/ 28 w 71"/>
                <a:gd name="T57" fmla="*/ 52 h 83"/>
                <a:gd name="T58" fmla="*/ 4 w 71"/>
                <a:gd name="T59" fmla="*/ 47 h 83"/>
                <a:gd name="T60" fmla="*/ 0 w 71"/>
                <a:gd name="T61" fmla="*/ 44 h 83"/>
                <a:gd name="T62" fmla="*/ 0 w 71"/>
                <a:gd name="T6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p:cNvSpPr/>
            <p:nvPr/>
          </p:nvSpPr>
          <p:spPr bwMode="auto">
            <a:xfrm flipV="1">
              <a:off x="2780" y="2138"/>
              <a:ext cx="6593" cy="33"/>
            </a:xfrm>
            <a:custGeom>
              <a:avLst/>
              <a:gdLst>
                <a:gd name="T0" fmla="*/ 25 w 910"/>
                <a:gd name="T1" fmla="*/ 0 h 13"/>
                <a:gd name="T2" fmla="*/ 114 w 910"/>
                <a:gd name="T3" fmla="*/ 4 h 13"/>
                <a:gd name="T4" fmla="*/ 147 w 910"/>
                <a:gd name="T5" fmla="*/ 5 h 13"/>
                <a:gd name="T6" fmla="*/ 744 w 910"/>
                <a:gd name="T7" fmla="*/ 5 h 13"/>
                <a:gd name="T8" fmla="*/ 862 w 910"/>
                <a:gd name="T9" fmla="*/ 1 h 13"/>
                <a:gd name="T10" fmla="*/ 902 w 910"/>
                <a:gd name="T11" fmla="*/ 0 h 13"/>
                <a:gd name="T12" fmla="*/ 910 w 910"/>
                <a:gd name="T13" fmla="*/ 7 h 13"/>
                <a:gd name="T14" fmla="*/ 902 w 910"/>
                <a:gd name="T15" fmla="*/ 13 h 13"/>
                <a:gd name="T16" fmla="*/ 812 w 910"/>
                <a:gd name="T17" fmla="*/ 10 h 13"/>
                <a:gd name="T18" fmla="*/ 699 w 910"/>
                <a:gd name="T19" fmla="*/ 8 h 13"/>
                <a:gd name="T20" fmla="*/ 334 w 910"/>
                <a:gd name="T21" fmla="*/ 8 h 13"/>
                <a:gd name="T22" fmla="*/ 50 w 910"/>
                <a:gd name="T23" fmla="*/ 12 h 13"/>
                <a:gd name="T24" fmla="*/ 9 w 910"/>
                <a:gd name="T25" fmla="*/ 13 h 13"/>
                <a:gd name="T26" fmla="*/ 1 w 910"/>
                <a:gd name="T27" fmla="*/ 6 h 13"/>
                <a:gd name="T28" fmla="*/ 8 w 910"/>
                <a:gd name="T29" fmla="*/ 0 h 13"/>
                <a:gd name="T30" fmla="*/ 25 w 910"/>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p:cNvSpPr/>
            <p:nvPr/>
          </p:nvSpPr>
          <p:spPr bwMode="auto">
            <a:xfrm>
              <a:off x="9365" y="2055"/>
              <a:ext cx="168" cy="199"/>
            </a:xfrm>
            <a:custGeom>
              <a:avLst/>
              <a:gdLst>
                <a:gd name="T0" fmla="*/ 17 w 71"/>
                <a:gd name="T1" fmla="*/ 40 h 81"/>
                <a:gd name="T2" fmla="*/ 23 w 71"/>
                <a:gd name="T3" fmla="*/ 38 h 81"/>
                <a:gd name="T4" fmla="*/ 35 w 71"/>
                <a:gd name="T5" fmla="*/ 16 h 81"/>
                <a:gd name="T6" fmla="*/ 15 w 71"/>
                <a:gd name="T7" fmla="*/ 5 h 81"/>
                <a:gd name="T8" fmla="*/ 8 w 71"/>
                <a:gd name="T9" fmla="*/ 20 h 81"/>
                <a:gd name="T10" fmla="*/ 10 w 71"/>
                <a:gd name="T11" fmla="*/ 18 h 81"/>
                <a:gd name="T12" fmla="*/ 20 w 71"/>
                <a:gd name="T13" fmla="*/ 20 h 81"/>
                <a:gd name="T14" fmla="*/ 19 w 71"/>
                <a:gd name="T15" fmla="*/ 29 h 81"/>
                <a:gd name="T16" fmla="*/ 9 w 71"/>
                <a:gd name="T17" fmla="*/ 28 h 81"/>
                <a:gd name="T18" fmla="*/ 5 w 71"/>
                <a:gd name="T19" fmla="*/ 9 h 81"/>
                <a:gd name="T20" fmla="*/ 23 w 71"/>
                <a:gd name="T21" fmla="*/ 1 h 81"/>
                <a:gd name="T22" fmla="*/ 38 w 71"/>
                <a:gd name="T23" fmla="*/ 16 h 81"/>
                <a:gd name="T24" fmla="*/ 34 w 71"/>
                <a:gd name="T25" fmla="*/ 36 h 81"/>
                <a:gd name="T26" fmla="*/ 71 w 71"/>
                <a:gd name="T27" fmla="*/ 40 h 81"/>
                <a:gd name="T28" fmla="*/ 33 w 71"/>
                <a:gd name="T29" fmla="*/ 45 h 81"/>
                <a:gd name="T30" fmla="*/ 38 w 71"/>
                <a:gd name="T31" fmla="*/ 64 h 81"/>
                <a:gd name="T32" fmla="*/ 27 w 71"/>
                <a:gd name="T33" fmla="*/ 79 h 81"/>
                <a:gd name="T34" fmla="*/ 8 w 71"/>
                <a:gd name="T35" fmla="*/ 76 h 81"/>
                <a:gd name="T36" fmla="*/ 5 w 71"/>
                <a:gd name="T37" fmla="*/ 58 h 81"/>
                <a:gd name="T38" fmla="*/ 8 w 71"/>
                <a:gd name="T39" fmla="*/ 54 h 81"/>
                <a:gd name="T40" fmla="*/ 18 w 71"/>
                <a:gd name="T41" fmla="*/ 52 h 81"/>
                <a:gd name="T42" fmla="*/ 20 w 71"/>
                <a:gd name="T43" fmla="*/ 62 h 81"/>
                <a:gd name="T44" fmla="*/ 9 w 71"/>
                <a:gd name="T45" fmla="*/ 62 h 81"/>
                <a:gd name="T46" fmla="*/ 8 w 71"/>
                <a:gd name="T47" fmla="*/ 60 h 81"/>
                <a:gd name="T48" fmla="*/ 13 w 71"/>
                <a:gd name="T49" fmla="*/ 76 h 81"/>
                <a:gd name="T50" fmla="*/ 36 w 71"/>
                <a:gd name="T51" fmla="*/ 63 h 81"/>
                <a:gd name="T52" fmla="*/ 21 w 71"/>
                <a:gd name="T53" fmla="*/ 42 h 81"/>
                <a:gd name="T54" fmla="*/ 17 w 71"/>
                <a:gd name="T55" fmla="*/ 41 h 81"/>
                <a:gd name="T56" fmla="*/ 17 w 71"/>
                <a:gd name="T57"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anim calcmode="lin" valueType="num">
                                      <p:cBhvr>
                                        <p:cTn id="16" dur="750" fill="hold"/>
                                        <p:tgtEl>
                                          <p:spTgt spid="8"/>
                                        </p:tgtEl>
                                        <p:attrNameLst>
                                          <p:attrName>ppt_x</p:attrName>
                                        </p:attrNameLst>
                                      </p:cBhvr>
                                      <p:tavLst>
                                        <p:tav tm="0">
                                          <p:val>
                                            <p:strVal val="#ppt_x"/>
                                          </p:val>
                                        </p:tav>
                                        <p:tav tm="100000">
                                          <p:val>
                                            <p:strVal val="#ppt_x"/>
                                          </p:val>
                                        </p:tav>
                                      </p:tavLst>
                                    </p:anim>
                                    <p:anim calcmode="lin" valueType="num">
                                      <p:cBhvr>
                                        <p:cTn id="17" dur="75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1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50"/>
                                        <p:tgtEl>
                                          <p:spTgt spid="12"/>
                                        </p:tgtEl>
                                      </p:cBhvr>
                                    </p:animEffect>
                                    <p:anim calcmode="lin" valueType="num">
                                      <p:cBhvr>
                                        <p:cTn id="21" dur="750" fill="hold"/>
                                        <p:tgtEl>
                                          <p:spTgt spid="12"/>
                                        </p:tgtEl>
                                        <p:attrNameLst>
                                          <p:attrName>ppt_x</p:attrName>
                                        </p:attrNameLst>
                                      </p:cBhvr>
                                      <p:tavLst>
                                        <p:tav tm="0">
                                          <p:val>
                                            <p:strVal val="#ppt_x"/>
                                          </p:val>
                                        </p:tav>
                                        <p:tav tm="100000">
                                          <p:val>
                                            <p:strVal val="#ppt_x"/>
                                          </p:val>
                                        </p:tav>
                                      </p:tavLst>
                                    </p:anim>
                                    <p:anim calcmode="lin" valueType="num">
                                      <p:cBhvr>
                                        <p:cTn id="22" dur="75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anim calcmode="lin" valueType="num">
                                      <p:cBhvr>
                                        <p:cTn id="26" dur="750" fill="hold"/>
                                        <p:tgtEl>
                                          <p:spTgt spid="16"/>
                                        </p:tgtEl>
                                        <p:attrNameLst>
                                          <p:attrName>ppt_x</p:attrName>
                                        </p:attrNameLst>
                                      </p:cBhvr>
                                      <p:tavLst>
                                        <p:tav tm="0">
                                          <p:val>
                                            <p:strVal val="#ppt_x"/>
                                          </p:val>
                                        </p:tav>
                                        <p:tav tm="100000">
                                          <p:val>
                                            <p:strVal val="#ppt_x"/>
                                          </p:val>
                                        </p:tav>
                                      </p:tavLst>
                                    </p:anim>
                                    <p:anim calcmode="lin" valueType="num">
                                      <p:cBhvr>
                                        <p:cTn id="27" dur="75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3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750"/>
                                        <p:tgtEl>
                                          <p:spTgt spid="20"/>
                                        </p:tgtEl>
                                      </p:cBhvr>
                                    </p:animEffect>
                                    <p:anim calcmode="lin" valueType="num">
                                      <p:cBhvr>
                                        <p:cTn id="31" dur="750" fill="hold"/>
                                        <p:tgtEl>
                                          <p:spTgt spid="20"/>
                                        </p:tgtEl>
                                        <p:attrNameLst>
                                          <p:attrName>ppt_x</p:attrName>
                                        </p:attrNameLst>
                                      </p:cBhvr>
                                      <p:tavLst>
                                        <p:tav tm="0">
                                          <p:val>
                                            <p:strVal val="#ppt_x"/>
                                          </p:val>
                                        </p:tav>
                                        <p:tav tm="100000">
                                          <p:val>
                                            <p:strVal val="#ppt_x"/>
                                          </p:val>
                                        </p:tav>
                                      </p:tavLst>
                                    </p:anim>
                                    <p:anim calcmode="lin" valueType="num">
                                      <p:cBhvr>
                                        <p:cTn id="32"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498">
      <a:dk1>
        <a:sysClr val="windowText" lastClr="000000"/>
      </a:dk1>
      <a:lt1>
        <a:sysClr val="window" lastClr="FFFFFF"/>
      </a:lt1>
      <a:dk2>
        <a:srgbClr val="1F497D"/>
      </a:dk2>
      <a:lt2>
        <a:srgbClr val="EEECE1"/>
      </a:lt2>
      <a:accent1>
        <a:srgbClr val="42599C"/>
      </a:accent1>
      <a:accent2>
        <a:srgbClr val="1C2870"/>
      </a:accent2>
      <a:accent3>
        <a:srgbClr val="42599C"/>
      </a:accent3>
      <a:accent4>
        <a:srgbClr val="1C2870"/>
      </a:accent4>
      <a:accent5>
        <a:srgbClr val="42599C"/>
      </a:accent5>
      <a:accent6>
        <a:srgbClr val="1C287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1955</Words>
  <Application>Microsoft Office PowerPoint</Application>
  <PresentationFormat>自定义</PresentationFormat>
  <Paragraphs>285</Paragraphs>
  <Slides>25</Slides>
  <Notes>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ArialUnicodeMS</vt:lpstr>
      <vt:lpstr>DFKai-SB</vt:lpstr>
      <vt:lpstr>FontAwesome</vt:lpstr>
      <vt:lpstr>Helvetica Light</vt:lpstr>
      <vt:lpstr>MStiffHei PRC UltraBold</vt:lpstr>
      <vt:lpstr>TypeLand 康熙字典體試用版</vt:lpstr>
      <vt:lpstr>方正行楷简体</vt:lpstr>
      <vt:lpstr>李旭科书法</vt:lpstr>
      <vt:lpstr>微软雅黑</vt:lpstr>
      <vt:lpstr>微软雅黑 Light</vt:lpstr>
      <vt:lpstr>叶根友毛笔行书2.0版</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天 下</cp:lastModifiedBy>
  <cp:revision>2</cp:revision>
  <dcterms:created xsi:type="dcterms:W3CDTF">2021-02-07T03:41:26Z</dcterms:created>
  <dcterms:modified xsi:type="dcterms:W3CDTF">2021-02-08T02:59:19Z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